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327" r:id="rId2"/>
    <p:sldId id="694" r:id="rId3"/>
    <p:sldId id="792" r:id="rId4"/>
    <p:sldId id="1163" r:id="rId5"/>
    <p:sldId id="1161" r:id="rId6"/>
    <p:sldId id="812" r:id="rId7"/>
    <p:sldId id="813" r:id="rId8"/>
    <p:sldId id="915" r:id="rId9"/>
    <p:sldId id="919" r:id="rId10"/>
    <p:sldId id="917" r:id="rId11"/>
    <p:sldId id="918" r:id="rId12"/>
    <p:sldId id="914" r:id="rId13"/>
    <p:sldId id="741" r:id="rId14"/>
    <p:sldId id="806" r:id="rId15"/>
    <p:sldId id="701" r:id="rId16"/>
    <p:sldId id="644" r:id="rId17"/>
    <p:sldId id="781" r:id="rId18"/>
    <p:sldId id="783" r:id="rId19"/>
    <p:sldId id="782" r:id="rId20"/>
    <p:sldId id="1329" r:id="rId21"/>
    <p:sldId id="722" r:id="rId22"/>
    <p:sldId id="809" r:id="rId23"/>
    <p:sldId id="723" r:id="rId24"/>
    <p:sldId id="808" r:id="rId25"/>
    <p:sldId id="732" r:id="rId26"/>
    <p:sldId id="1114" r:id="rId27"/>
    <p:sldId id="807" r:id="rId28"/>
    <p:sldId id="707" r:id="rId29"/>
    <p:sldId id="649" r:id="rId30"/>
    <p:sldId id="788" r:id="rId31"/>
    <p:sldId id="787" r:id="rId32"/>
    <p:sldId id="755" r:id="rId33"/>
    <p:sldId id="793" r:id="rId34"/>
    <p:sldId id="794" r:id="rId35"/>
    <p:sldId id="797" r:id="rId36"/>
    <p:sldId id="802" r:id="rId37"/>
    <p:sldId id="799" r:id="rId38"/>
    <p:sldId id="800" r:id="rId39"/>
    <p:sldId id="801" r:id="rId40"/>
    <p:sldId id="798" r:id="rId41"/>
    <p:sldId id="714" r:id="rId42"/>
    <p:sldId id="804" r:id="rId43"/>
    <p:sldId id="803" r:id="rId44"/>
    <p:sldId id="805" r:id="rId45"/>
    <p:sldId id="674" r:id="rId46"/>
    <p:sldId id="871" r:id="rId47"/>
    <p:sldId id="1165" r:id="rId48"/>
    <p:sldId id="1166" r:id="rId49"/>
    <p:sldId id="1167" r:id="rId50"/>
    <p:sldId id="790" r:id="rId51"/>
    <p:sldId id="1157" r:id="rId52"/>
    <p:sldId id="1295" r:id="rId53"/>
    <p:sldId id="1316" r:id="rId54"/>
    <p:sldId id="1137" r:id="rId55"/>
    <p:sldId id="891" r:id="rId56"/>
    <p:sldId id="1266" r:id="rId57"/>
    <p:sldId id="1267" r:id="rId58"/>
    <p:sldId id="1268" r:id="rId59"/>
    <p:sldId id="1320" r:id="rId60"/>
    <p:sldId id="1269" r:id="rId61"/>
    <p:sldId id="1270" r:id="rId62"/>
    <p:sldId id="1323" r:id="rId63"/>
    <p:sldId id="1273" r:id="rId64"/>
    <p:sldId id="1274" r:id="rId65"/>
    <p:sldId id="1328" r:id="rId66"/>
    <p:sldId id="1326" r:id="rId67"/>
    <p:sldId id="1325" r:id="rId68"/>
    <p:sldId id="1282" r:id="rId69"/>
    <p:sldId id="1327" r:id="rId70"/>
    <p:sldId id="1330" r:id="rId71"/>
    <p:sldId id="1331" r:id="rId72"/>
    <p:sldId id="1306" r:id="rId73"/>
    <p:sldId id="1296" r:id="rId74"/>
    <p:sldId id="1297" r:id="rId75"/>
    <p:sldId id="1298" r:id="rId76"/>
    <p:sldId id="713" r:id="rId77"/>
    <p:sldId id="1159" r:id="rId78"/>
    <p:sldId id="631" r:id="rId79"/>
    <p:sldId id="277" r:id="rId80"/>
    <p:sldId id="659" r:id="rId81"/>
    <p:sldId id="1112" r:id="rId82"/>
    <p:sldId id="647" r:id="rId83"/>
    <p:sldId id="740" r:id="rId84"/>
    <p:sldId id="772" r:id="rId85"/>
    <p:sldId id="773" r:id="rId86"/>
    <p:sldId id="780" r:id="rId87"/>
    <p:sldId id="1135" r:id="rId88"/>
    <p:sldId id="878" r:id="rId89"/>
    <p:sldId id="1133" r:id="rId90"/>
    <p:sldId id="903" r:id="rId91"/>
    <p:sldId id="342" r:id="rId92"/>
    <p:sldId id="1271" r:id="rId93"/>
    <p:sldId id="1272" r:id="rId94"/>
    <p:sldId id="1324" r:id="rId95"/>
    <p:sldId id="1305" r:id="rId96"/>
    <p:sldId id="1322" r:id="rId97"/>
    <p:sldId id="1321" r:id="rId98"/>
    <p:sldId id="1303" r:id="rId99"/>
    <p:sldId id="1275"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AD"/>
    <a:srgbClr val="252525"/>
    <a:srgbClr val="5B9BD5"/>
    <a:srgbClr val="9DC3E6"/>
    <a:srgbClr val="0F4BEB"/>
    <a:srgbClr val="E4E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C6092-8D96-4BB3-B043-027C54EF4C71}" v="1456" dt="2025-11-24T14:28:44.298"/>
    <p1510:client id="{97349A0A-9908-464A-9785-B1D01E424743}" v="42" dt="2025-11-25T00:35:26.904"/>
    <p1510:client id="{FF11F48A-DC31-4C57-A542-1668B315E8B4}" v="3" dt="2025-11-25T00:47:10.3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6716" autoAdjust="0"/>
  </p:normalViewPr>
  <p:slideViewPr>
    <p:cSldViewPr snapToGrid="0">
      <p:cViewPr varScale="1">
        <p:scale>
          <a:sx n="75" d="100"/>
          <a:sy n="75" d="100"/>
        </p:scale>
        <p:origin x="9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Majid Akhtar" userId="4ec5ef59-c05f-4eab-8d03-0630cbca01ba" providerId="ADAL" clId="{3D43AC39-59E6-4247-85CC-9FE46C380DAB}"/>
    <pc:docChg chg="undo redo custSel addSld delSld modSld sldOrd delMainMaster">
      <pc:chgData name="Mohammad Majid Akhtar" userId="4ec5ef59-c05f-4eab-8d03-0630cbca01ba" providerId="ADAL" clId="{3D43AC39-59E6-4247-85CC-9FE46C380DAB}" dt="2025-11-25T00:47:31.673" v="9142" actId="1036"/>
      <pc:docMkLst>
        <pc:docMk/>
      </pc:docMkLst>
      <pc:sldChg chg="addSp delSp modSp mod ord">
        <pc:chgData name="Mohammad Majid Akhtar" userId="4ec5ef59-c05f-4eab-8d03-0630cbca01ba" providerId="ADAL" clId="{3D43AC39-59E6-4247-85CC-9FE46C380DAB}" dt="2025-11-25T00:47:31.673" v="9142" actId="1036"/>
        <pc:sldMkLst>
          <pc:docMk/>
          <pc:sldMk cId="4191554515" sldId="277"/>
        </pc:sldMkLst>
        <pc:spChg chg="mod">
          <ac:chgData name="Mohammad Majid Akhtar" userId="4ec5ef59-c05f-4eab-8d03-0630cbca01ba" providerId="ADAL" clId="{3D43AC39-59E6-4247-85CC-9FE46C380DAB}" dt="2025-11-25T00:18:07.265" v="8832" actId="1036"/>
          <ac:spMkLst>
            <pc:docMk/>
            <pc:sldMk cId="4191554515" sldId="277"/>
            <ac:spMk id="2" creationId="{C41E4DAE-A58B-7C4F-DCBF-3359D9701C6C}"/>
          </ac:spMkLst>
        </pc:spChg>
        <pc:spChg chg="add del mod">
          <ac:chgData name="Mohammad Majid Akhtar" userId="4ec5ef59-c05f-4eab-8d03-0630cbca01ba" providerId="ADAL" clId="{3D43AC39-59E6-4247-85CC-9FE46C380DAB}" dt="2025-11-25T00:17:59.028" v="8818" actId="478"/>
          <ac:spMkLst>
            <pc:docMk/>
            <pc:sldMk cId="4191554515" sldId="277"/>
            <ac:spMk id="3" creationId="{65D8B3CF-0BEB-2D39-87DD-EC76FC86964C}"/>
          </ac:spMkLst>
        </pc:spChg>
        <pc:spChg chg="mod">
          <ac:chgData name="Mohammad Majid Akhtar" userId="4ec5ef59-c05f-4eab-8d03-0630cbca01ba" providerId="ADAL" clId="{3D43AC39-59E6-4247-85CC-9FE46C380DAB}" dt="2025-11-25T00:39:20.803" v="9091" actId="20577"/>
          <ac:spMkLst>
            <pc:docMk/>
            <pc:sldMk cId="4191554515" sldId="277"/>
            <ac:spMk id="7" creationId="{C28E8D27-0EDB-2D09-7B34-DB92FB2FE94E}"/>
          </ac:spMkLst>
        </pc:spChg>
        <pc:spChg chg="mod">
          <ac:chgData name="Mohammad Majid Akhtar" userId="4ec5ef59-c05f-4eab-8d03-0630cbca01ba" providerId="ADAL" clId="{3D43AC39-59E6-4247-85CC-9FE46C380DAB}" dt="2025-11-25T00:18:07.265" v="8832" actId="1036"/>
          <ac:spMkLst>
            <pc:docMk/>
            <pc:sldMk cId="4191554515" sldId="277"/>
            <ac:spMk id="9" creationId="{20C52A0F-0794-E805-242B-68A569EF2251}"/>
          </ac:spMkLst>
        </pc:spChg>
        <pc:picChg chg="del mod">
          <ac:chgData name="Mohammad Majid Akhtar" userId="4ec5ef59-c05f-4eab-8d03-0630cbca01ba" providerId="ADAL" clId="{3D43AC39-59E6-4247-85CC-9FE46C380DAB}" dt="2025-11-25T00:17:59.028" v="8818" actId="478"/>
          <ac:picMkLst>
            <pc:docMk/>
            <pc:sldMk cId="4191554515" sldId="277"/>
            <ac:picMk id="5" creationId="{33734FDF-D8E2-BE65-C1F3-DE6341FB0091}"/>
          </ac:picMkLst>
        </pc:picChg>
        <pc:picChg chg="add del mod ord">
          <ac:chgData name="Mohammad Majid Akhtar" userId="4ec5ef59-c05f-4eab-8d03-0630cbca01ba" providerId="ADAL" clId="{3D43AC39-59E6-4247-85CC-9FE46C380DAB}" dt="2025-11-25T00:47:22.438" v="9127" actId="478"/>
          <ac:picMkLst>
            <pc:docMk/>
            <pc:sldMk cId="4191554515" sldId="277"/>
            <ac:picMk id="5" creationId="{F87E31A7-30BA-2921-39F2-498FB1897E6F}"/>
          </ac:picMkLst>
        </pc:picChg>
        <pc:picChg chg="del">
          <ac:chgData name="Mohammad Majid Akhtar" userId="4ec5ef59-c05f-4eab-8d03-0630cbca01ba" providerId="ADAL" clId="{3D43AC39-59E6-4247-85CC-9FE46C380DAB}" dt="2025-11-25T00:17:30.808" v="8791" actId="478"/>
          <ac:picMkLst>
            <pc:docMk/>
            <pc:sldMk cId="4191554515" sldId="277"/>
            <ac:picMk id="6" creationId="{729EA201-A63D-9244-E666-003A3029E0F9}"/>
          </ac:picMkLst>
        </pc:picChg>
        <pc:picChg chg="add mod">
          <ac:chgData name="Mohammad Majid Akhtar" userId="4ec5ef59-c05f-4eab-8d03-0630cbca01ba" providerId="ADAL" clId="{3D43AC39-59E6-4247-85CC-9FE46C380DAB}" dt="2025-11-25T00:18:07.265" v="8832" actId="1036"/>
          <ac:picMkLst>
            <pc:docMk/>
            <pc:sldMk cId="4191554515" sldId="277"/>
            <ac:picMk id="8" creationId="{6FF04DC9-14AE-588A-BCDC-17B51BF376C5}"/>
          </ac:picMkLst>
        </pc:picChg>
        <pc:picChg chg="del">
          <ac:chgData name="Mohammad Majid Akhtar" userId="4ec5ef59-c05f-4eab-8d03-0630cbca01ba" providerId="ADAL" clId="{3D43AC39-59E6-4247-85CC-9FE46C380DAB}" dt="2025-11-25T00:45:13.972" v="9101" actId="478"/>
          <ac:picMkLst>
            <pc:docMk/>
            <pc:sldMk cId="4191554515" sldId="277"/>
            <ac:picMk id="10" creationId="{4444ADD6-A813-9012-5029-4F96AEF18349}"/>
          </ac:picMkLst>
        </pc:picChg>
        <pc:picChg chg="add mod">
          <ac:chgData name="Mohammad Majid Akhtar" userId="4ec5ef59-c05f-4eab-8d03-0630cbca01ba" providerId="ADAL" clId="{3D43AC39-59E6-4247-85CC-9FE46C380DAB}" dt="2025-11-25T00:27:11.125" v="8841" actId="14100"/>
          <ac:picMkLst>
            <pc:docMk/>
            <pc:sldMk cId="4191554515" sldId="277"/>
            <ac:picMk id="11" creationId="{5440DE68-DE14-7E58-CB09-7E3592203108}"/>
          </ac:picMkLst>
        </pc:picChg>
        <pc:picChg chg="add mod ord">
          <ac:chgData name="Mohammad Majid Akhtar" userId="4ec5ef59-c05f-4eab-8d03-0630cbca01ba" providerId="ADAL" clId="{3D43AC39-59E6-4247-85CC-9FE46C380DAB}" dt="2025-11-25T00:47:31.673" v="9142" actId="1036"/>
          <ac:picMkLst>
            <pc:docMk/>
            <pc:sldMk cId="4191554515" sldId="277"/>
            <ac:picMk id="12" creationId="{C1867581-F8E9-5BE1-FB2C-3E289B607FB5}"/>
          </ac:picMkLst>
        </pc:picChg>
        <pc:picChg chg="del mod">
          <ac:chgData name="Mohammad Majid Akhtar" userId="4ec5ef59-c05f-4eab-8d03-0630cbca01ba" providerId="ADAL" clId="{3D43AC39-59E6-4247-85CC-9FE46C380DAB}" dt="2025-11-25T00:27:05.673" v="8839" actId="478"/>
          <ac:picMkLst>
            <pc:docMk/>
            <pc:sldMk cId="4191554515" sldId="277"/>
            <ac:picMk id="14" creationId="{DC1391C3-8D7F-6790-3367-F0751F1B1FED}"/>
          </ac:picMkLst>
        </pc:picChg>
      </pc:sldChg>
      <pc:sldChg chg="add del ord">
        <pc:chgData name="Mohammad Majid Akhtar" userId="4ec5ef59-c05f-4eab-8d03-0630cbca01ba" providerId="ADAL" clId="{3D43AC39-59E6-4247-85CC-9FE46C380DAB}" dt="2025-11-25T00:28:29.302" v="8849" actId="47"/>
        <pc:sldMkLst>
          <pc:docMk/>
          <pc:sldMk cId="2579962146" sldId="301"/>
        </pc:sldMkLst>
      </pc:sldChg>
      <pc:sldChg chg="del">
        <pc:chgData name="Mohammad Majid Akhtar" userId="4ec5ef59-c05f-4eab-8d03-0630cbca01ba" providerId="ADAL" clId="{3D43AC39-59E6-4247-85CC-9FE46C380DAB}" dt="2025-11-25T00:29:01.095" v="8851" actId="47"/>
        <pc:sldMkLst>
          <pc:docMk/>
          <pc:sldMk cId="2382587913" sldId="321"/>
        </pc:sldMkLst>
      </pc:sldChg>
      <pc:sldChg chg="del">
        <pc:chgData name="Mohammad Majid Akhtar" userId="4ec5ef59-c05f-4eab-8d03-0630cbca01ba" providerId="ADAL" clId="{3D43AC39-59E6-4247-85CC-9FE46C380DAB}" dt="2025-11-25T00:29:01.095" v="8851" actId="47"/>
        <pc:sldMkLst>
          <pc:docMk/>
          <pc:sldMk cId="2964289295" sldId="322"/>
        </pc:sldMkLst>
      </pc:sldChg>
      <pc:sldChg chg="delSp modSp mod">
        <pc:chgData name="Mohammad Majid Akhtar" userId="4ec5ef59-c05f-4eab-8d03-0630cbca01ba" providerId="ADAL" clId="{3D43AC39-59E6-4247-85CC-9FE46C380DAB}" dt="2025-11-25T00:38:53.060" v="9064" actId="20577"/>
        <pc:sldMkLst>
          <pc:docMk/>
          <pc:sldMk cId="545549337" sldId="327"/>
        </pc:sldMkLst>
        <pc:spChg chg="mod">
          <ac:chgData name="Mohammad Majid Akhtar" userId="4ec5ef59-c05f-4eab-8d03-0630cbca01ba" providerId="ADAL" clId="{3D43AC39-59E6-4247-85CC-9FE46C380DAB}" dt="2025-11-25T00:34:02.822" v="9020" actId="1036"/>
          <ac:spMkLst>
            <pc:docMk/>
            <pc:sldMk cId="545549337" sldId="327"/>
            <ac:spMk id="2" creationId="{01C05EF8-F377-BA4D-A1AB-C5EF05934A00}"/>
          </ac:spMkLst>
        </pc:spChg>
        <pc:spChg chg="mod">
          <ac:chgData name="Mohammad Majid Akhtar" userId="4ec5ef59-c05f-4eab-8d03-0630cbca01ba" providerId="ADAL" clId="{3D43AC39-59E6-4247-85CC-9FE46C380DAB}" dt="2025-11-25T00:38:53.060" v="9064" actId="20577"/>
          <ac:spMkLst>
            <pc:docMk/>
            <pc:sldMk cId="545549337" sldId="327"/>
            <ac:spMk id="3" creationId="{65D22000-364B-DF40-B5E1-277457F69BC2}"/>
          </ac:spMkLst>
        </pc:spChg>
        <pc:picChg chg="del">
          <ac:chgData name="Mohammad Majid Akhtar" userId="4ec5ef59-c05f-4eab-8d03-0630cbca01ba" providerId="ADAL" clId="{3D43AC39-59E6-4247-85CC-9FE46C380DAB}" dt="2025-11-25T00:33:54.920" v="9008" actId="478"/>
          <ac:picMkLst>
            <pc:docMk/>
            <pc:sldMk cId="545549337" sldId="327"/>
            <ac:picMk id="6" creationId="{1B74F4D6-7847-25C9-3A37-14C924D09984}"/>
          </ac:picMkLst>
        </pc:picChg>
      </pc:sldChg>
      <pc:sldChg chg="del">
        <pc:chgData name="Mohammad Majid Akhtar" userId="4ec5ef59-c05f-4eab-8d03-0630cbca01ba" providerId="ADAL" clId="{3D43AC39-59E6-4247-85CC-9FE46C380DAB}" dt="2025-11-25T00:29:14.663" v="8853" actId="47"/>
        <pc:sldMkLst>
          <pc:docMk/>
          <pc:sldMk cId="2491465799" sldId="329"/>
        </pc:sldMkLst>
      </pc:sldChg>
      <pc:sldChg chg="del">
        <pc:chgData name="Mohammad Majid Akhtar" userId="4ec5ef59-c05f-4eab-8d03-0630cbca01ba" providerId="ADAL" clId="{3D43AC39-59E6-4247-85CC-9FE46C380DAB}" dt="2025-11-25T00:29:14.663" v="8853" actId="47"/>
        <pc:sldMkLst>
          <pc:docMk/>
          <pc:sldMk cId="3732785884" sldId="330"/>
        </pc:sldMkLst>
      </pc:sldChg>
      <pc:sldChg chg="del">
        <pc:chgData name="Mohammad Majid Akhtar" userId="4ec5ef59-c05f-4eab-8d03-0630cbca01ba" providerId="ADAL" clId="{3D43AC39-59E6-4247-85CC-9FE46C380DAB}" dt="2025-11-25T00:29:14.663" v="8853" actId="47"/>
        <pc:sldMkLst>
          <pc:docMk/>
          <pc:sldMk cId="1129758164" sldId="331"/>
        </pc:sldMkLst>
      </pc:sldChg>
      <pc:sldChg chg="del">
        <pc:chgData name="Mohammad Majid Akhtar" userId="4ec5ef59-c05f-4eab-8d03-0630cbca01ba" providerId="ADAL" clId="{3D43AC39-59E6-4247-85CC-9FE46C380DAB}" dt="2025-11-25T00:29:14.663" v="8853" actId="47"/>
        <pc:sldMkLst>
          <pc:docMk/>
          <pc:sldMk cId="3914771139" sldId="332"/>
        </pc:sldMkLst>
      </pc:sldChg>
      <pc:sldChg chg="delSp modSp add del mod">
        <pc:chgData name="Mohammad Majid Akhtar" userId="4ec5ef59-c05f-4eab-8d03-0630cbca01ba" providerId="ADAL" clId="{3D43AC39-59E6-4247-85CC-9FE46C380DAB}" dt="2025-11-24T00:51:04.463" v="3259" actId="47"/>
        <pc:sldMkLst>
          <pc:docMk/>
          <pc:sldMk cId="1767872158" sldId="336"/>
        </pc:sldMkLst>
      </pc:sldChg>
      <pc:sldChg chg="addSp delSp modSp add del mod ord">
        <pc:chgData name="Mohammad Majid Akhtar" userId="4ec5ef59-c05f-4eab-8d03-0630cbca01ba" providerId="ADAL" clId="{3D43AC39-59E6-4247-85CC-9FE46C380DAB}" dt="2025-11-25T00:28:29.302" v="8849" actId="47"/>
        <pc:sldMkLst>
          <pc:docMk/>
          <pc:sldMk cId="948318547" sldId="337"/>
        </pc:sldMkLst>
        <pc:spChg chg="mod">
          <ac:chgData name="Mohammad Majid Akhtar" userId="4ec5ef59-c05f-4eab-8d03-0630cbca01ba" providerId="ADAL" clId="{3D43AC39-59E6-4247-85CC-9FE46C380DAB}" dt="2025-11-24T02:11:09.662" v="3520" actId="1076"/>
          <ac:spMkLst>
            <pc:docMk/>
            <pc:sldMk cId="948318547" sldId="337"/>
            <ac:spMk id="19" creationId="{5D1BE8B1-C1A0-A885-798D-6107D294E392}"/>
          </ac:spMkLst>
        </pc:spChg>
        <pc:spChg chg="add del">
          <ac:chgData name="Mohammad Majid Akhtar" userId="4ec5ef59-c05f-4eab-8d03-0630cbca01ba" providerId="ADAL" clId="{3D43AC39-59E6-4247-85CC-9FE46C380DAB}" dt="2025-11-24T02:10:41.133" v="3512" actId="22"/>
          <ac:spMkLst>
            <pc:docMk/>
            <pc:sldMk cId="948318547" sldId="337"/>
            <ac:spMk id="22" creationId="{46A4AFE4-1A79-D10C-7764-B4749389DF7D}"/>
          </ac:spMkLst>
        </pc:spChg>
      </pc:sldChg>
      <pc:sldChg chg="del">
        <pc:chgData name="Mohammad Majid Akhtar" userId="4ec5ef59-c05f-4eab-8d03-0630cbca01ba" providerId="ADAL" clId="{3D43AC39-59E6-4247-85CC-9FE46C380DAB}" dt="2025-11-25T00:29:01.095" v="8851" actId="47"/>
        <pc:sldMkLst>
          <pc:docMk/>
          <pc:sldMk cId="653883600" sldId="340"/>
        </pc:sldMkLst>
      </pc:sldChg>
      <pc:sldChg chg="del">
        <pc:chgData name="Mohammad Majid Akhtar" userId="4ec5ef59-c05f-4eab-8d03-0630cbca01ba" providerId="ADAL" clId="{3D43AC39-59E6-4247-85CC-9FE46C380DAB}" dt="2025-11-25T00:29:03.992" v="8852" actId="47"/>
        <pc:sldMkLst>
          <pc:docMk/>
          <pc:sldMk cId="1173178042" sldId="341"/>
        </pc:sldMkLst>
      </pc:sldChg>
      <pc:sldChg chg="addSp delSp modSp add del mod">
        <pc:chgData name="Mohammad Majid Akhtar" userId="4ec5ef59-c05f-4eab-8d03-0630cbca01ba" providerId="ADAL" clId="{3D43AC39-59E6-4247-85CC-9FE46C380DAB}" dt="2025-11-24T04:09:16.657" v="4042" actId="47"/>
        <pc:sldMkLst>
          <pc:docMk/>
          <pc:sldMk cId="1524003955" sldId="388"/>
        </pc:sldMkLst>
        <pc:spChg chg="del">
          <ac:chgData name="Mohammad Majid Akhtar" userId="4ec5ef59-c05f-4eab-8d03-0630cbca01ba" providerId="ADAL" clId="{3D43AC39-59E6-4247-85CC-9FE46C380DAB}" dt="2025-11-24T03:39:52.639" v="3675" actId="478"/>
          <ac:spMkLst>
            <pc:docMk/>
            <pc:sldMk cId="1524003955" sldId="388"/>
            <ac:spMk id="2" creationId="{0545F233-1840-42BA-19D1-08AB41FB63E5}"/>
          </ac:spMkLst>
        </pc:spChg>
        <pc:spChg chg="add del mod">
          <ac:chgData name="Mohammad Majid Akhtar" userId="4ec5ef59-c05f-4eab-8d03-0630cbca01ba" providerId="ADAL" clId="{3D43AC39-59E6-4247-85CC-9FE46C380DAB}" dt="2025-11-24T03:39:54.620" v="3676" actId="478"/>
          <ac:spMkLst>
            <pc:docMk/>
            <pc:sldMk cId="1524003955" sldId="388"/>
            <ac:spMk id="6" creationId="{40553B8F-32EC-DD96-2945-05264524407D}"/>
          </ac:spMkLst>
        </pc:spChg>
        <pc:grpChg chg="mod">
          <ac:chgData name="Mohammad Majid Akhtar" userId="4ec5ef59-c05f-4eab-8d03-0630cbca01ba" providerId="ADAL" clId="{3D43AC39-59E6-4247-85CC-9FE46C380DAB}" dt="2025-11-24T03:40:00.840" v="3677" actId="1076"/>
          <ac:grpSpMkLst>
            <pc:docMk/>
            <pc:sldMk cId="1524003955" sldId="388"/>
            <ac:grpSpMk id="8" creationId="{69554433-C7ED-D7A7-636C-50B27B0701AB}"/>
          </ac:grpSpMkLst>
        </pc:grpChg>
        <pc:grpChg chg="mod">
          <ac:chgData name="Mohammad Majid Akhtar" userId="4ec5ef59-c05f-4eab-8d03-0630cbca01ba" providerId="ADAL" clId="{3D43AC39-59E6-4247-85CC-9FE46C380DAB}" dt="2025-11-24T03:40:00.840" v="3677" actId="1076"/>
          <ac:grpSpMkLst>
            <pc:docMk/>
            <pc:sldMk cId="1524003955" sldId="388"/>
            <ac:grpSpMk id="14" creationId="{63D97AAD-8484-5185-490D-ADC95DF05372}"/>
          </ac:grpSpMkLst>
        </pc:grpChg>
        <pc:grpChg chg="mod">
          <ac:chgData name="Mohammad Majid Akhtar" userId="4ec5ef59-c05f-4eab-8d03-0630cbca01ba" providerId="ADAL" clId="{3D43AC39-59E6-4247-85CC-9FE46C380DAB}" dt="2025-11-24T03:40:00.840" v="3677" actId="1076"/>
          <ac:grpSpMkLst>
            <pc:docMk/>
            <pc:sldMk cId="1524003955" sldId="388"/>
            <ac:grpSpMk id="19" creationId="{F7258516-B8A6-C81F-6595-9ED9513D6CB1}"/>
          </ac:grpSpMkLst>
        </pc:grpChg>
        <pc:grpChg chg="del mod">
          <ac:chgData name="Mohammad Majid Akhtar" userId="4ec5ef59-c05f-4eab-8d03-0630cbca01ba" providerId="ADAL" clId="{3D43AC39-59E6-4247-85CC-9FE46C380DAB}" dt="2025-11-24T03:45:06.667" v="3690" actId="478"/>
          <ac:grpSpMkLst>
            <pc:docMk/>
            <pc:sldMk cId="1524003955" sldId="388"/>
            <ac:grpSpMk id="29" creationId="{0A94E0CB-0406-02FB-A68E-C1F0B6295C38}"/>
          </ac:grpSpMkLst>
        </pc:grpChg>
        <pc:grpChg chg="mod">
          <ac:chgData name="Mohammad Majid Akhtar" userId="4ec5ef59-c05f-4eab-8d03-0630cbca01ba" providerId="ADAL" clId="{3D43AC39-59E6-4247-85CC-9FE46C380DAB}" dt="2025-11-24T03:40:00.840" v="3677" actId="1076"/>
          <ac:grpSpMkLst>
            <pc:docMk/>
            <pc:sldMk cId="1524003955" sldId="388"/>
            <ac:grpSpMk id="53" creationId="{2FFCF830-6E3D-5684-0A85-FF02EC456C64}"/>
          </ac:grpSpMkLst>
        </pc:grpChg>
        <pc:cxnChg chg="mod">
          <ac:chgData name="Mohammad Majid Akhtar" userId="4ec5ef59-c05f-4eab-8d03-0630cbca01ba" providerId="ADAL" clId="{3D43AC39-59E6-4247-85CC-9FE46C380DAB}" dt="2025-11-24T03:40:00.840" v="3677" actId="1076"/>
          <ac:cxnSpMkLst>
            <pc:docMk/>
            <pc:sldMk cId="1524003955" sldId="388"/>
            <ac:cxnSpMk id="3" creationId="{A3B23771-D610-D1E0-1A0B-31242D56B82A}"/>
          </ac:cxnSpMkLst>
        </pc:cxnChg>
        <pc:cxnChg chg="mod">
          <ac:chgData name="Mohammad Majid Akhtar" userId="4ec5ef59-c05f-4eab-8d03-0630cbca01ba" providerId="ADAL" clId="{3D43AC39-59E6-4247-85CC-9FE46C380DAB}" dt="2025-11-24T03:40:00.840" v="3677" actId="1076"/>
          <ac:cxnSpMkLst>
            <pc:docMk/>
            <pc:sldMk cId="1524003955" sldId="388"/>
            <ac:cxnSpMk id="4" creationId="{6E8924C4-60C9-6498-9CD1-D89440A1495A}"/>
          </ac:cxnSpMkLst>
        </pc:cxnChg>
        <pc:cxnChg chg="mod">
          <ac:chgData name="Mohammad Majid Akhtar" userId="4ec5ef59-c05f-4eab-8d03-0630cbca01ba" providerId="ADAL" clId="{3D43AC39-59E6-4247-85CC-9FE46C380DAB}" dt="2025-11-24T03:40:00.840" v="3677" actId="1076"/>
          <ac:cxnSpMkLst>
            <pc:docMk/>
            <pc:sldMk cId="1524003955" sldId="388"/>
            <ac:cxnSpMk id="18" creationId="{19E0BAE1-082F-279A-0BF3-9C838439105D}"/>
          </ac:cxnSpMkLst>
        </pc:cxnChg>
        <pc:cxnChg chg="add del mod">
          <ac:chgData name="Mohammad Majid Akhtar" userId="4ec5ef59-c05f-4eab-8d03-0630cbca01ba" providerId="ADAL" clId="{3D43AC39-59E6-4247-85CC-9FE46C380DAB}" dt="2025-11-24T03:45:10.787" v="3692" actId="478"/>
          <ac:cxnSpMkLst>
            <pc:docMk/>
            <pc:sldMk cId="1524003955" sldId="388"/>
            <ac:cxnSpMk id="28" creationId="{20E24AC9-E905-61F9-C6D7-E10F0FE2B257}"/>
          </ac:cxnSpMkLst>
        </pc:cxnChg>
      </pc:sldChg>
      <pc:sldChg chg="ord">
        <pc:chgData name="Mohammad Majid Akhtar" userId="4ec5ef59-c05f-4eab-8d03-0630cbca01ba" providerId="ADAL" clId="{3D43AC39-59E6-4247-85CC-9FE46C380DAB}" dt="2025-11-24T13:51:34.956" v="8659"/>
        <pc:sldMkLst>
          <pc:docMk/>
          <pc:sldMk cId="739949402" sldId="631"/>
        </pc:sldMkLst>
      </pc:sldChg>
      <pc:sldChg chg="addSp delSp modSp add del mod ord delAnim modAnim">
        <pc:chgData name="Mohammad Majid Akhtar" userId="4ec5ef59-c05f-4eab-8d03-0630cbca01ba" providerId="ADAL" clId="{3D43AC39-59E6-4247-85CC-9FE46C380DAB}" dt="2025-11-25T00:28:14.898" v="8847" actId="47"/>
        <pc:sldMkLst>
          <pc:docMk/>
          <pc:sldMk cId="250406318" sldId="639"/>
        </pc:sldMkLst>
      </pc:sldChg>
      <pc:sldChg chg="addSp delSp modSp add del mod ord addAnim delAnim modAnim">
        <pc:chgData name="Mohammad Majid Akhtar" userId="4ec5ef59-c05f-4eab-8d03-0630cbca01ba" providerId="ADAL" clId="{3D43AC39-59E6-4247-85CC-9FE46C380DAB}" dt="2025-11-25T00:28:14.898" v="8847" actId="47"/>
        <pc:sldMkLst>
          <pc:docMk/>
          <pc:sldMk cId="1254398368" sldId="640"/>
        </pc:sldMkLst>
      </pc:sldChg>
      <pc:sldChg chg="modSp">
        <pc:chgData name="Mohammad Majid Akhtar" userId="4ec5ef59-c05f-4eab-8d03-0630cbca01ba" providerId="ADAL" clId="{3D43AC39-59E6-4247-85CC-9FE46C380DAB}" dt="2025-11-25T00:32:39.492" v="9001"/>
        <pc:sldMkLst>
          <pc:docMk/>
          <pc:sldMk cId="2630278855" sldId="649"/>
        </pc:sldMkLst>
        <pc:spChg chg="mod">
          <ac:chgData name="Mohammad Majid Akhtar" userId="4ec5ef59-c05f-4eab-8d03-0630cbca01ba" providerId="ADAL" clId="{3D43AC39-59E6-4247-85CC-9FE46C380DAB}" dt="2025-11-25T00:32:39.492" v="9001"/>
          <ac:spMkLst>
            <pc:docMk/>
            <pc:sldMk cId="2630278855" sldId="649"/>
            <ac:spMk id="11" creationId="{75CE7435-00DA-DAB7-7F6B-E3A5BDB8D54F}"/>
          </ac:spMkLst>
        </pc:spChg>
      </pc:sldChg>
      <pc:sldChg chg="ord">
        <pc:chgData name="Mohammad Majid Akhtar" userId="4ec5ef59-c05f-4eab-8d03-0630cbca01ba" providerId="ADAL" clId="{3D43AC39-59E6-4247-85CC-9FE46C380DAB}" dt="2025-11-24T13:51:36.893" v="8661"/>
        <pc:sldMkLst>
          <pc:docMk/>
          <pc:sldMk cId="2051435828" sldId="659"/>
        </pc:sldMkLst>
      </pc:sldChg>
      <pc:sldChg chg="addSp modSp mod modAnim">
        <pc:chgData name="Mohammad Majid Akhtar" userId="4ec5ef59-c05f-4eab-8d03-0630cbca01ba" providerId="ADAL" clId="{3D43AC39-59E6-4247-85CC-9FE46C380DAB}" dt="2025-11-25T00:31:00.839" v="8985" actId="114"/>
        <pc:sldMkLst>
          <pc:docMk/>
          <pc:sldMk cId="3201230188" sldId="660"/>
        </pc:sldMkLst>
        <pc:spChg chg="mod">
          <ac:chgData name="Mohammad Majid Akhtar" userId="4ec5ef59-c05f-4eab-8d03-0630cbca01ba" providerId="ADAL" clId="{3D43AC39-59E6-4247-85CC-9FE46C380DAB}" dt="2025-11-24T05:59:16.910" v="5095" actId="207"/>
          <ac:spMkLst>
            <pc:docMk/>
            <pc:sldMk cId="3201230188" sldId="660"/>
            <ac:spMk id="4" creationId="{DC8F4812-4002-2C37-C8A4-8150FD11F23B}"/>
          </ac:spMkLst>
        </pc:spChg>
        <pc:spChg chg="add mod">
          <ac:chgData name="Mohammad Majid Akhtar" userId="4ec5ef59-c05f-4eab-8d03-0630cbca01ba" providerId="ADAL" clId="{3D43AC39-59E6-4247-85CC-9FE46C380DAB}" dt="2025-11-24T06:06:22.012" v="5153" actId="20577"/>
          <ac:spMkLst>
            <pc:docMk/>
            <pc:sldMk cId="3201230188" sldId="660"/>
            <ac:spMk id="5" creationId="{4996FBF7-6659-CD09-C4E2-4075BEE5D446}"/>
          </ac:spMkLst>
        </pc:spChg>
        <pc:graphicFrameChg chg="mod modGraphic">
          <ac:chgData name="Mohammad Majid Akhtar" userId="4ec5ef59-c05f-4eab-8d03-0630cbca01ba" providerId="ADAL" clId="{3D43AC39-59E6-4247-85CC-9FE46C380DAB}" dt="2025-11-25T00:31:00.839" v="8985" actId="114"/>
          <ac:graphicFrameMkLst>
            <pc:docMk/>
            <pc:sldMk cId="3201230188" sldId="660"/>
            <ac:graphicFrameMk id="2" creationId="{156934F6-F45B-4657-0DF4-A2B27AA45CF6}"/>
          </ac:graphicFrameMkLst>
        </pc:graphicFrameChg>
      </pc:sldChg>
      <pc:sldChg chg="addSp modSp modAnim">
        <pc:chgData name="Mohammad Majid Akhtar" userId="4ec5ef59-c05f-4eab-8d03-0630cbca01ba" providerId="ADAL" clId="{3D43AC39-59E6-4247-85CC-9FE46C380DAB}" dt="2025-11-22T04:55:46.169" v="32"/>
        <pc:sldMkLst>
          <pc:docMk/>
          <pc:sldMk cId="3978833228" sldId="674"/>
        </pc:sldMkLst>
        <pc:spChg chg="add mod">
          <ac:chgData name="Mohammad Majid Akhtar" userId="4ec5ef59-c05f-4eab-8d03-0630cbca01ba" providerId="ADAL" clId="{3D43AC39-59E6-4247-85CC-9FE46C380DAB}" dt="2025-11-22T04:55:46.169" v="32"/>
          <ac:spMkLst>
            <pc:docMk/>
            <pc:sldMk cId="3978833228" sldId="674"/>
            <ac:spMk id="5" creationId="{E492A8B5-530E-3A29-28C7-87CE3102CE38}"/>
          </ac:spMkLst>
        </pc:spChg>
        <pc:spChg chg="add mod">
          <ac:chgData name="Mohammad Majid Akhtar" userId="4ec5ef59-c05f-4eab-8d03-0630cbca01ba" providerId="ADAL" clId="{3D43AC39-59E6-4247-85CC-9FE46C380DAB}" dt="2025-11-22T04:55:46.169" v="32"/>
          <ac:spMkLst>
            <pc:docMk/>
            <pc:sldMk cId="3978833228" sldId="674"/>
            <ac:spMk id="6" creationId="{F91D8D3E-2092-63AA-15B9-0C17CCBC5AF4}"/>
          </ac:spMkLst>
        </pc:spChg>
      </pc:sldChg>
      <pc:sldChg chg="addSp delSp modSp add del mod addAnim delAnim modAnim">
        <pc:chgData name="Mohammad Majid Akhtar" userId="4ec5ef59-c05f-4eab-8d03-0630cbca01ba" providerId="ADAL" clId="{3D43AC39-59E6-4247-85CC-9FE46C380DAB}" dt="2025-11-25T00:39:46.869" v="9093"/>
        <pc:sldMkLst>
          <pc:docMk/>
          <pc:sldMk cId="1924721392" sldId="694"/>
        </pc:sldMkLst>
        <pc:spChg chg="add mod">
          <ac:chgData name="Mohammad Majid Akhtar" userId="4ec5ef59-c05f-4eab-8d03-0630cbca01ba" providerId="ADAL" clId="{3D43AC39-59E6-4247-85CC-9FE46C380DAB}" dt="2025-11-25T00:13:39.894" v="8739" actId="207"/>
          <ac:spMkLst>
            <pc:docMk/>
            <pc:sldMk cId="1924721392" sldId="694"/>
            <ac:spMk id="3" creationId="{6E0ECD9C-C655-BD3B-3B57-8A8F39F36D3B}"/>
          </ac:spMkLst>
        </pc:spChg>
        <pc:spChg chg="mod">
          <ac:chgData name="Mohammad Majid Akhtar" userId="4ec5ef59-c05f-4eab-8d03-0630cbca01ba" providerId="ADAL" clId="{3D43AC39-59E6-4247-85CC-9FE46C380DAB}" dt="2025-11-23T01:15:32.492" v="350" actId="14100"/>
          <ac:spMkLst>
            <pc:docMk/>
            <pc:sldMk cId="1924721392" sldId="694"/>
            <ac:spMk id="44" creationId="{8D59956B-F6DA-84EF-09F4-F7972327B9DC}"/>
          </ac:spMkLst>
        </pc:spChg>
      </pc:sldChg>
      <pc:sldChg chg="add del ord">
        <pc:chgData name="Mohammad Majid Akhtar" userId="4ec5ef59-c05f-4eab-8d03-0630cbca01ba" providerId="ADAL" clId="{3D43AC39-59E6-4247-85CC-9FE46C380DAB}" dt="2025-11-25T00:28:14.898" v="8847" actId="47"/>
        <pc:sldMkLst>
          <pc:docMk/>
          <pc:sldMk cId="1886909981" sldId="699"/>
        </pc:sldMkLst>
      </pc:sldChg>
      <pc:sldChg chg="addSp modSp add mod">
        <pc:chgData name="Mohammad Majid Akhtar" userId="4ec5ef59-c05f-4eab-8d03-0630cbca01ba" providerId="ADAL" clId="{3D43AC39-59E6-4247-85CC-9FE46C380DAB}" dt="2025-11-25T00:35:26.904" v="9034"/>
        <pc:sldMkLst>
          <pc:docMk/>
          <pc:sldMk cId="1522631250" sldId="713"/>
        </pc:sldMkLst>
        <pc:spChg chg="mod">
          <ac:chgData name="Mohammad Majid Akhtar" userId="4ec5ef59-c05f-4eab-8d03-0630cbca01ba" providerId="ADAL" clId="{3D43AC39-59E6-4247-85CC-9FE46C380DAB}" dt="2025-11-24T12:03:06.841" v="8141" actId="1035"/>
          <ac:spMkLst>
            <pc:docMk/>
            <pc:sldMk cId="1522631250" sldId="713"/>
            <ac:spMk id="10" creationId="{8378FB02-54CD-95D4-4439-906D380058B4}"/>
          </ac:spMkLst>
        </pc:spChg>
        <pc:spChg chg="mod">
          <ac:chgData name="Mohammad Majid Akhtar" userId="4ec5ef59-c05f-4eab-8d03-0630cbca01ba" providerId="ADAL" clId="{3D43AC39-59E6-4247-85CC-9FE46C380DAB}" dt="2025-11-24T12:03:06.841" v="8141" actId="1035"/>
          <ac:spMkLst>
            <pc:docMk/>
            <pc:sldMk cId="1522631250" sldId="713"/>
            <ac:spMk id="11" creationId="{18DD3E5C-B376-0857-105F-B3B473BFC34C}"/>
          </ac:spMkLst>
        </pc:spChg>
        <pc:spChg chg="mod">
          <ac:chgData name="Mohammad Majid Akhtar" userId="4ec5ef59-c05f-4eab-8d03-0630cbca01ba" providerId="ADAL" clId="{3D43AC39-59E6-4247-85CC-9FE46C380DAB}" dt="2025-11-24T12:03:06.841" v="8141" actId="1035"/>
          <ac:spMkLst>
            <pc:docMk/>
            <pc:sldMk cId="1522631250" sldId="713"/>
            <ac:spMk id="12" creationId="{A32E0CDD-BE8E-9C89-6E3F-063DD64AAEB9}"/>
          </ac:spMkLst>
        </pc:spChg>
        <pc:spChg chg="mod">
          <ac:chgData name="Mohammad Majid Akhtar" userId="4ec5ef59-c05f-4eab-8d03-0630cbca01ba" providerId="ADAL" clId="{3D43AC39-59E6-4247-85CC-9FE46C380DAB}" dt="2025-11-24T12:03:06.841" v="8141" actId="1035"/>
          <ac:spMkLst>
            <pc:docMk/>
            <pc:sldMk cId="1522631250" sldId="713"/>
            <ac:spMk id="13" creationId="{3E017596-ABCF-C61A-7D29-FBA20A2AC04D}"/>
          </ac:spMkLst>
        </pc:spChg>
        <pc:picChg chg="add mod">
          <ac:chgData name="Mohammad Majid Akhtar" userId="4ec5ef59-c05f-4eab-8d03-0630cbca01ba" providerId="ADAL" clId="{3D43AC39-59E6-4247-85CC-9FE46C380DAB}" dt="2025-11-25T00:35:26.904" v="9034"/>
          <ac:picMkLst>
            <pc:docMk/>
            <pc:sldMk cId="1522631250" sldId="713"/>
            <ac:picMk id="2" creationId="{B51BE46B-9303-4546-8434-23DA15B621B2}"/>
          </ac:picMkLst>
        </pc:picChg>
      </pc:sldChg>
      <pc:sldChg chg="addSp modSp">
        <pc:chgData name="Mohammad Majid Akhtar" userId="4ec5ef59-c05f-4eab-8d03-0630cbca01ba" providerId="ADAL" clId="{3D43AC39-59E6-4247-85CC-9FE46C380DAB}" dt="2025-11-24T10:18:19.685" v="7581"/>
        <pc:sldMkLst>
          <pc:docMk/>
          <pc:sldMk cId="2021132039" sldId="732"/>
        </pc:sldMkLst>
        <pc:spChg chg="add mod">
          <ac:chgData name="Mohammad Majid Akhtar" userId="4ec5ef59-c05f-4eab-8d03-0630cbca01ba" providerId="ADAL" clId="{3D43AC39-59E6-4247-85CC-9FE46C380DAB}" dt="2025-11-24T10:18:19.685" v="7581"/>
          <ac:spMkLst>
            <pc:docMk/>
            <pc:sldMk cId="2021132039" sldId="732"/>
            <ac:spMk id="6" creationId="{EA044363-C06A-48B2-72FE-0CE1569BCCFE}"/>
          </ac:spMkLst>
        </pc:spChg>
      </pc:sldChg>
      <pc:sldChg chg="modSp add mod ord">
        <pc:chgData name="Mohammad Majid Akhtar" userId="4ec5ef59-c05f-4eab-8d03-0630cbca01ba" providerId="ADAL" clId="{3D43AC39-59E6-4247-85CC-9FE46C380DAB}" dt="2025-11-23T12:42:30.914" v="1101" actId="14100"/>
        <pc:sldMkLst>
          <pc:docMk/>
          <pc:sldMk cId="4202563215" sldId="733"/>
        </pc:sldMkLst>
        <pc:spChg chg="mod">
          <ac:chgData name="Mohammad Majid Akhtar" userId="4ec5ef59-c05f-4eab-8d03-0630cbca01ba" providerId="ADAL" clId="{3D43AC39-59E6-4247-85CC-9FE46C380DAB}" dt="2025-11-23T12:42:30.914" v="1101" actId="14100"/>
          <ac:spMkLst>
            <pc:docMk/>
            <pc:sldMk cId="4202563215" sldId="733"/>
            <ac:spMk id="10" creationId="{6FAD55A8-AE2D-9DE6-B0F4-280101FD5810}"/>
          </ac:spMkLst>
        </pc:spChg>
        <pc:picChg chg="mod">
          <ac:chgData name="Mohammad Majid Akhtar" userId="4ec5ef59-c05f-4eab-8d03-0630cbca01ba" providerId="ADAL" clId="{3D43AC39-59E6-4247-85CC-9FE46C380DAB}" dt="2025-11-23T12:41:57.527" v="1097" actId="1440"/>
          <ac:picMkLst>
            <pc:docMk/>
            <pc:sldMk cId="4202563215" sldId="733"/>
            <ac:picMk id="6" creationId="{50714D02-4813-7A22-1F71-F7EAF8F20668}"/>
          </ac:picMkLst>
        </pc:picChg>
        <pc:picChg chg="mod">
          <ac:chgData name="Mohammad Majid Akhtar" userId="4ec5ef59-c05f-4eab-8d03-0630cbca01ba" providerId="ADAL" clId="{3D43AC39-59E6-4247-85CC-9FE46C380DAB}" dt="2025-11-23T12:42:26.500" v="1100" actId="1440"/>
          <ac:picMkLst>
            <pc:docMk/>
            <pc:sldMk cId="4202563215" sldId="733"/>
            <ac:picMk id="8" creationId="{C6BCCED9-B12C-3B25-7E6E-0A2AA3F7B817}"/>
          </ac:picMkLst>
        </pc:picChg>
        <pc:picChg chg="mod">
          <ac:chgData name="Mohammad Majid Akhtar" userId="4ec5ef59-c05f-4eab-8d03-0630cbca01ba" providerId="ADAL" clId="{3D43AC39-59E6-4247-85CC-9FE46C380DAB}" dt="2025-11-23T12:41:42.957" v="1093" actId="1440"/>
          <ac:picMkLst>
            <pc:docMk/>
            <pc:sldMk cId="4202563215" sldId="733"/>
            <ac:picMk id="15" creationId="{0E5D8018-E238-4697-F10F-2AAD28CDCC44}"/>
          </ac:picMkLst>
        </pc:picChg>
        <pc:picChg chg="mod">
          <ac:chgData name="Mohammad Majid Akhtar" userId="4ec5ef59-c05f-4eab-8d03-0630cbca01ba" providerId="ADAL" clId="{3D43AC39-59E6-4247-85CC-9FE46C380DAB}" dt="2025-11-23T12:41:44.715" v="1094" actId="1440"/>
          <ac:picMkLst>
            <pc:docMk/>
            <pc:sldMk cId="4202563215" sldId="733"/>
            <ac:picMk id="2050" creationId="{A9690A4D-4673-FD80-A582-97388019A844}"/>
          </ac:picMkLst>
        </pc:picChg>
      </pc:sldChg>
      <pc:sldChg chg="addSp modSp add del">
        <pc:chgData name="Mohammad Majid Akhtar" userId="4ec5ef59-c05f-4eab-8d03-0630cbca01ba" providerId="ADAL" clId="{3D43AC39-59E6-4247-85CC-9FE46C380DAB}" dt="2025-11-25T00:39:46.869" v="9093"/>
        <pc:sldMkLst>
          <pc:docMk/>
          <pc:sldMk cId="2614347105" sldId="735"/>
        </pc:sldMkLst>
        <pc:picChg chg="add mod">
          <ac:chgData name="Mohammad Majid Akhtar" userId="4ec5ef59-c05f-4eab-8d03-0630cbca01ba" providerId="ADAL" clId="{3D43AC39-59E6-4247-85CC-9FE46C380DAB}" dt="2025-11-24T04:10:03.069" v="4052"/>
          <ac:picMkLst>
            <pc:docMk/>
            <pc:sldMk cId="2614347105" sldId="735"/>
            <ac:picMk id="2" creationId="{079767B4-5CE3-45FE-1A04-50439535D66E}"/>
          </ac:picMkLst>
        </pc:picChg>
      </pc:sldChg>
      <pc:sldChg chg="addSp delSp modSp add del mod ord modTransition delAnim modAnim">
        <pc:chgData name="Mohammad Majid Akhtar" userId="4ec5ef59-c05f-4eab-8d03-0630cbca01ba" providerId="ADAL" clId="{3D43AC39-59E6-4247-85CC-9FE46C380DAB}" dt="2025-11-25T00:28:14.898" v="8847" actId="47"/>
        <pc:sldMkLst>
          <pc:docMk/>
          <pc:sldMk cId="2353427961" sldId="736"/>
        </pc:sldMkLst>
      </pc:sldChg>
      <pc:sldChg chg="ord">
        <pc:chgData name="Mohammad Majid Akhtar" userId="4ec5ef59-c05f-4eab-8d03-0630cbca01ba" providerId="ADAL" clId="{3D43AC39-59E6-4247-85CC-9FE46C380DAB}" dt="2025-11-24T14:27:09.399" v="8672"/>
        <pc:sldMkLst>
          <pc:docMk/>
          <pc:sldMk cId="4006829690" sldId="740"/>
        </pc:sldMkLst>
      </pc:sldChg>
      <pc:sldChg chg="addSp modSp mod modAnim">
        <pc:chgData name="Mohammad Majid Akhtar" userId="4ec5ef59-c05f-4eab-8d03-0630cbca01ba" providerId="ADAL" clId="{3D43AC39-59E6-4247-85CC-9FE46C380DAB}" dt="2025-11-24T05:57:47.588" v="5094" actId="1076"/>
        <pc:sldMkLst>
          <pc:docMk/>
          <pc:sldMk cId="4030948435" sldId="741"/>
        </pc:sldMkLst>
        <pc:spChg chg="add mod">
          <ac:chgData name="Mohammad Majid Akhtar" userId="4ec5ef59-c05f-4eab-8d03-0630cbca01ba" providerId="ADAL" clId="{3D43AC39-59E6-4247-85CC-9FE46C380DAB}" dt="2025-11-24T05:57:36.882" v="5091"/>
          <ac:spMkLst>
            <pc:docMk/>
            <pc:sldMk cId="4030948435" sldId="741"/>
            <ac:spMk id="2" creationId="{664EFB8E-58FF-5BE3-AFC6-EA172D8E881F}"/>
          </ac:spMkLst>
        </pc:spChg>
        <pc:spChg chg="mod">
          <ac:chgData name="Mohammad Majid Akhtar" userId="4ec5ef59-c05f-4eab-8d03-0630cbca01ba" providerId="ADAL" clId="{3D43AC39-59E6-4247-85CC-9FE46C380DAB}" dt="2025-11-24T05:57:43.084" v="5093"/>
          <ac:spMkLst>
            <pc:docMk/>
            <pc:sldMk cId="4030948435" sldId="741"/>
            <ac:spMk id="8" creationId="{38FDDEAA-E414-3649-7BBA-DDF2E7290767}"/>
          </ac:spMkLst>
        </pc:spChg>
        <pc:spChg chg="mod">
          <ac:chgData name="Mohammad Majid Akhtar" userId="4ec5ef59-c05f-4eab-8d03-0630cbca01ba" providerId="ADAL" clId="{3D43AC39-59E6-4247-85CC-9FE46C380DAB}" dt="2025-11-24T05:57:43.084" v="5093"/>
          <ac:spMkLst>
            <pc:docMk/>
            <pc:sldMk cId="4030948435" sldId="741"/>
            <ac:spMk id="9" creationId="{7C605535-A843-B405-BC36-442C7F2047D1}"/>
          </ac:spMkLst>
        </pc:spChg>
        <pc:grpChg chg="add mod">
          <ac:chgData name="Mohammad Majid Akhtar" userId="4ec5ef59-c05f-4eab-8d03-0630cbca01ba" providerId="ADAL" clId="{3D43AC39-59E6-4247-85CC-9FE46C380DAB}" dt="2025-11-24T05:57:47.588" v="5094" actId="1076"/>
          <ac:grpSpMkLst>
            <pc:docMk/>
            <pc:sldMk cId="4030948435" sldId="741"/>
            <ac:grpSpMk id="5" creationId="{02983689-4F4F-4AA0-C1C2-19CB80453332}"/>
          </ac:grpSpMkLst>
        </pc:grpChg>
      </pc:sldChg>
      <pc:sldChg chg="modSp mod">
        <pc:chgData name="Mohammad Majid Akhtar" userId="4ec5ef59-c05f-4eab-8d03-0630cbca01ba" providerId="ADAL" clId="{3D43AC39-59E6-4247-85CC-9FE46C380DAB}" dt="2025-11-25T00:33:10.615" v="9003" actId="20577"/>
        <pc:sldMkLst>
          <pc:docMk/>
          <pc:sldMk cId="2619586857" sldId="755"/>
        </pc:sldMkLst>
        <pc:spChg chg="mod">
          <ac:chgData name="Mohammad Majid Akhtar" userId="4ec5ef59-c05f-4eab-8d03-0630cbca01ba" providerId="ADAL" clId="{3D43AC39-59E6-4247-85CC-9FE46C380DAB}" dt="2025-11-25T00:33:10.615" v="9003" actId="20577"/>
          <ac:spMkLst>
            <pc:docMk/>
            <pc:sldMk cId="2619586857" sldId="755"/>
            <ac:spMk id="4" creationId="{4E23E705-F53E-CA37-8F17-529A875B2254}"/>
          </ac:spMkLst>
        </pc:spChg>
      </pc:sldChg>
      <pc:sldChg chg="ord">
        <pc:chgData name="Mohammad Majid Akhtar" userId="4ec5ef59-c05f-4eab-8d03-0630cbca01ba" providerId="ADAL" clId="{3D43AC39-59E6-4247-85CC-9FE46C380DAB}" dt="2025-11-24T14:27:09.399" v="8672"/>
        <pc:sldMkLst>
          <pc:docMk/>
          <pc:sldMk cId="380061839" sldId="772"/>
        </pc:sldMkLst>
      </pc:sldChg>
      <pc:sldChg chg="ord">
        <pc:chgData name="Mohammad Majid Akhtar" userId="4ec5ef59-c05f-4eab-8d03-0630cbca01ba" providerId="ADAL" clId="{3D43AC39-59E6-4247-85CC-9FE46C380DAB}" dt="2025-11-24T14:27:09.399" v="8672"/>
        <pc:sldMkLst>
          <pc:docMk/>
          <pc:sldMk cId="2647750026" sldId="773"/>
        </pc:sldMkLst>
      </pc:sldChg>
      <pc:sldChg chg="addSp modSp mod ord">
        <pc:chgData name="Mohammad Majid Akhtar" userId="4ec5ef59-c05f-4eab-8d03-0630cbca01ba" providerId="ADAL" clId="{3D43AC39-59E6-4247-85CC-9FE46C380DAB}" dt="2025-11-24T14:27:09.399" v="8672"/>
        <pc:sldMkLst>
          <pc:docMk/>
          <pc:sldMk cId="2927877578" sldId="780"/>
        </pc:sldMkLst>
        <pc:picChg chg="mod">
          <ac:chgData name="Mohammad Majid Akhtar" userId="4ec5ef59-c05f-4eab-8d03-0630cbca01ba" providerId="ADAL" clId="{3D43AC39-59E6-4247-85CC-9FE46C380DAB}" dt="2025-11-24T06:26:37.402" v="5241" actId="1076"/>
          <ac:picMkLst>
            <pc:docMk/>
            <pc:sldMk cId="2927877578" sldId="780"/>
            <ac:picMk id="3" creationId="{BBE33759-03E5-D4B9-4795-CDE7D64E6E86}"/>
          </ac:picMkLst>
        </pc:picChg>
        <pc:picChg chg="add mod">
          <ac:chgData name="Mohammad Majid Akhtar" userId="4ec5ef59-c05f-4eab-8d03-0630cbca01ba" providerId="ADAL" clId="{3D43AC39-59E6-4247-85CC-9FE46C380DAB}" dt="2025-11-24T06:29:58.751" v="5255" actId="1076"/>
          <ac:picMkLst>
            <pc:docMk/>
            <pc:sldMk cId="2927877578" sldId="780"/>
            <ac:picMk id="4" creationId="{2F77A63B-51EC-E6C3-0B42-6F4105205C84}"/>
          </ac:picMkLst>
        </pc:picChg>
      </pc:sldChg>
      <pc:sldChg chg="modSp mod">
        <pc:chgData name="Mohammad Majid Akhtar" userId="4ec5ef59-c05f-4eab-8d03-0630cbca01ba" providerId="ADAL" clId="{3D43AC39-59E6-4247-85CC-9FE46C380DAB}" dt="2025-11-25T00:32:30.304" v="8998" actId="20577"/>
        <pc:sldMkLst>
          <pc:docMk/>
          <pc:sldMk cId="217924258" sldId="787"/>
        </pc:sldMkLst>
        <pc:spChg chg="mod">
          <ac:chgData name="Mohammad Majid Akhtar" userId="4ec5ef59-c05f-4eab-8d03-0630cbca01ba" providerId="ADAL" clId="{3D43AC39-59E6-4247-85CC-9FE46C380DAB}" dt="2025-11-25T00:32:30.304" v="8998" actId="20577"/>
          <ac:spMkLst>
            <pc:docMk/>
            <pc:sldMk cId="217924258" sldId="787"/>
            <ac:spMk id="4" creationId="{34350247-D876-80D0-A958-EEE52C7720E5}"/>
          </ac:spMkLst>
        </pc:spChg>
      </pc:sldChg>
      <pc:sldChg chg="modSp mod">
        <pc:chgData name="Mohammad Majid Akhtar" userId="4ec5ef59-c05f-4eab-8d03-0630cbca01ba" providerId="ADAL" clId="{3D43AC39-59E6-4247-85CC-9FE46C380DAB}" dt="2025-11-25T00:32:35.034" v="9000" actId="20577"/>
        <pc:sldMkLst>
          <pc:docMk/>
          <pc:sldMk cId="467715532" sldId="788"/>
        </pc:sldMkLst>
        <pc:spChg chg="mod">
          <ac:chgData name="Mohammad Majid Akhtar" userId="4ec5ef59-c05f-4eab-8d03-0630cbca01ba" providerId="ADAL" clId="{3D43AC39-59E6-4247-85CC-9FE46C380DAB}" dt="2025-11-25T00:32:35.034" v="9000" actId="20577"/>
          <ac:spMkLst>
            <pc:docMk/>
            <pc:sldMk cId="467715532" sldId="788"/>
            <ac:spMk id="4" creationId="{E8523122-9050-404B-31DB-14D4C92548EF}"/>
          </ac:spMkLst>
        </pc:spChg>
      </pc:sldChg>
      <pc:sldChg chg="addSp delSp modSp add mod">
        <pc:chgData name="Mohammad Majid Akhtar" userId="4ec5ef59-c05f-4eab-8d03-0630cbca01ba" providerId="ADAL" clId="{3D43AC39-59E6-4247-85CC-9FE46C380DAB}" dt="2025-11-24T04:50:26.454" v="4270" actId="403"/>
        <pc:sldMkLst>
          <pc:docMk/>
          <pc:sldMk cId="1095322532" sldId="790"/>
        </pc:sldMkLst>
        <pc:spChg chg="add mod">
          <ac:chgData name="Mohammad Majid Akhtar" userId="4ec5ef59-c05f-4eab-8d03-0630cbca01ba" providerId="ADAL" clId="{3D43AC39-59E6-4247-85CC-9FE46C380DAB}" dt="2025-11-23T23:56:17.898" v="2692" actId="20577"/>
          <ac:spMkLst>
            <pc:docMk/>
            <pc:sldMk cId="1095322532" sldId="790"/>
            <ac:spMk id="4" creationId="{A159C5F9-60DB-8D3D-38D5-9C296C5B2075}"/>
          </ac:spMkLst>
        </pc:spChg>
        <pc:spChg chg="mod">
          <ac:chgData name="Mohammad Majid Akhtar" userId="4ec5ef59-c05f-4eab-8d03-0630cbca01ba" providerId="ADAL" clId="{3D43AC39-59E6-4247-85CC-9FE46C380DAB}" dt="2025-11-22T04:56:10.447" v="34" actId="20577"/>
          <ac:spMkLst>
            <pc:docMk/>
            <pc:sldMk cId="1095322532" sldId="790"/>
            <ac:spMk id="6" creationId="{A36ED165-A14B-3DC0-4CFA-860B10894C61}"/>
          </ac:spMkLst>
        </pc:spChg>
        <pc:spChg chg="mod">
          <ac:chgData name="Mohammad Majid Akhtar" userId="4ec5ef59-c05f-4eab-8d03-0630cbca01ba" providerId="ADAL" clId="{3D43AC39-59E6-4247-85CC-9FE46C380DAB}" dt="2025-11-24T04:50:26.454" v="4270" actId="403"/>
          <ac:spMkLst>
            <pc:docMk/>
            <pc:sldMk cId="1095322532" sldId="790"/>
            <ac:spMk id="7" creationId="{F056B7B5-468E-F88E-95A8-543DE07A03B2}"/>
          </ac:spMkLst>
        </pc:spChg>
      </pc:sldChg>
      <pc:sldChg chg="modSp mod modAnim">
        <pc:chgData name="Mohammad Majid Akhtar" userId="4ec5ef59-c05f-4eab-8d03-0630cbca01ba" providerId="ADAL" clId="{3D43AC39-59E6-4247-85CC-9FE46C380DAB}" dt="2025-11-24T05:41:49.224" v="4486"/>
        <pc:sldMkLst>
          <pc:docMk/>
          <pc:sldMk cId="3781850707" sldId="792"/>
        </pc:sldMkLst>
        <pc:picChg chg="mod">
          <ac:chgData name="Mohammad Majid Akhtar" userId="4ec5ef59-c05f-4eab-8d03-0630cbca01ba" providerId="ADAL" clId="{3D43AC39-59E6-4247-85CC-9FE46C380DAB}" dt="2025-11-24T04:11:37.842" v="4062" actId="1440"/>
          <ac:picMkLst>
            <pc:docMk/>
            <pc:sldMk cId="3781850707" sldId="792"/>
            <ac:picMk id="5" creationId="{FDCD8713-7815-F032-965C-DD95C668FEA9}"/>
          </ac:picMkLst>
        </pc:picChg>
        <pc:picChg chg="mod">
          <ac:chgData name="Mohammad Majid Akhtar" userId="4ec5ef59-c05f-4eab-8d03-0630cbca01ba" providerId="ADAL" clId="{3D43AC39-59E6-4247-85CC-9FE46C380DAB}" dt="2025-11-24T04:11:30.361" v="4059" actId="1440"/>
          <ac:picMkLst>
            <pc:docMk/>
            <pc:sldMk cId="3781850707" sldId="792"/>
            <ac:picMk id="6" creationId="{1D216A27-E530-4808-EA98-A6E231CDEF56}"/>
          </ac:picMkLst>
        </pc:picChg>
        <pc:picChg chg="mod">
          <ac:chgData name="Mohammad Majid Akhtar" userId="4ec5ef59-c05f-4eab-8d03-0630cbca01ba" providerId="ADAL" clId="{3D43AC39-59E6-4247-85CC-9FE46C380DAB}" dt="2025-11-24T04:11:34.228" v="4060" actId="1440"/>
          <ac:picMkLst>
            <pc:docMk/>
            <pc:sldMk cId="3781850707" sldId="792"/>
            <ac:picMk id="7" creationId="{3EAD61BC-CA05-BCBB-1EAF-78AC063CFF89}"/>
          </ac:picMkLst>
        </pc:picChg>
        <pc:picChg chg="mod">
          <ac:chgData name="Mohammad Majid Akhtar" userId="4ec5ef59-c05f-4eab-8d03-0630cbca01ba" providerId="ADAL" clId="{3D43AC39-59E6-4247-85CC-9FE46C380DAB}" dt="2025-11-24T04:12:01.525" v="4066" actId="1076"/>
          <ac:picMkLst>
            <pc:docMk/>
            <pc:sldMk cId="3781850707" sldId="792"/>
            <ac:picMk id="8" creationId="{A49ECA1A-9D8B-5A22-17DB-004CCF096A36}"/>
          </ac:picMkLst>
        </pc:picChg>
      </pc:sldChg>
      <pc:sldChg chg="modSp">
        <pc:chgData name="Mohammad Majid Akhtar" userId="4ec5ef59-c05f-4eab-8d03-0630cbca01ba" providerId="ADAL" clId="{3D43AC39-59E6-4247-85CC-9FE46C380DAB}" dt="2025-11-25T00:32:15.204" v="8992"/>
        <pc:sldMkLst>
          <pc:docMk/>
          <pc:sldMk cId="3757528724" sldId="793"/>
        </pc:sldMkLst>
        <pc:spChg chg="mod">
          <ac:chgData name="Mohammad Majid Akhtar" userId="4ec5ef59-c05f-4eab-8d03-0630cbca01ba" providerId="ADAL" clId="{3D43AC39-59E6-4247-85CC-9FE46C380DAB}" dt="2025-11-25T00:32:15.204" v="8992"/>
          <ac:spMkLst>
            <pc:docMk/>
            <pc:sldMk cId="3757528724" sldId="793"/>
            <ac:spMk id="4" creationId="{548E4598-7926-62E2-3B72-8554BFAA6367}"/>
          </ac:spMkLst>
        </pc:spChg>
      </pc:sldChg>
      <pc:sldChg chg="modSp">
        <pc:chgData name="Mohammad Majid Akhtar" userId="4ec5ef59-c05f-4eab-8d03-0630cbca01ba" providerId="ADAL" clId="{3D43AC39-59E6-4247-85CC-9FE46C380DAB}" dt="2025-11-25T00:32:18.121" v="8993"/>
        <pc:sldMkLst>
          <pc:docMk/>
          <pc:sldMk cId="2965710169" sldId="794"/>
        </pc:sldMkLst>
        <pc:spChg chg="mod">
          <ac:chgData name="Mohammad Majid Akhtar" userId="4ec5ef59-c05f-4eab-8d03-0630cbca01ba" providerId="ADAL" clId="{3D43AC39-59E6-4247-85CC-9FE46C380DAB}" dt="2025-11-25T00:32:18.121" v="8993"/>
          <ac:spMkLst>
            <pc:docMk/>
            <pc:sldMk cId="2965710169" sldId="794"/>
            <ac:spMk id="4" creationId="{1614F9BA-551F-FEC5-83C9-4575E1FA9441}"/>
          </ac:spMkLst>
        </pc:spChg>
      </pc:sldChg>
      <pc:sldChg chg="modSp">
        <pc:chgData name="Mohammad Majid Akhtar" userId="4ec5ef59-c05f-4eab-8d03-0630cbca01ba" providerId="ADAL" clId="{3D43AC39-59E6-4247-85CC-9FE46C380DAB}" dt="2025-11-25T00:32:11.345" v="8991"/>
        <pc:sldMkLst>
          <pc:docMk/>
          <pc:sldMk cId="208622547" sldId="797"/>
        </pc:sldMkLst>
        <pc:spChg chg="mod">
          <ac:chgData name="Mohammad Majid Akhtar" userId="4ec5ef59-c05f-4eab-8d03-0630cbca01ba" providerId="ADAL" clId="{3D43AC39-59E6-4247-85CC-9FE46C380DAB}" dt="2025-11-25T00:32:11.345" v="8991"/>
          <ac:spMkLst>
            <pc:docMk/>
            <pc:sldMk cId="208622547" sldId="797"/>
            <ac:spMk id="4" creationId="{124B9C6C-0B0C-B631-3E42-944B2D7556A5}"/>
          </ac:spMkLst>
        </pc:spChg>
      </pc:sldChg>
      <pc:sldChg chg="modSp">
        <pc:chgData name="Mohammad Majid Akhtar" userId="4ec5ef59-c05f-4eab-8d03-0630cbca01ba" providerId="ADAL" clId="{3D43AC39-59E6-4247-85CC-9FE46C380DAB}" dt="2025-11-25T00:32:03.078" v="8989"/>
        <pc:sldMkLst>
          <pc:docMk/>
          <pc:sldMk cId="2774488858" sldId="799"/>
        </pc:sldMkLst>
        <pc:spChg chg="mod">
          <ac:chgData name="Mohammad Majid Akhtar" userId="4ec5ef59-c05f-4eab-8d03-0630cbca01ba" providerId="ADAL" clId="{3D43AC39-59E6-4247-85CC-9FE46C380DAB}" dt="2025-11-25T00:32:03.078" v="8989"/>
          <ac:spMkLst>
            <pc:docMk/>
            <pc:sldMk cId="2774488858" sldId="799"/>
            <ac:spMk id="4" creationId="{5EC70231-ACAA-D356-96BA-20085B62B6CE}"/>
          </ac:spMkLst>
        </pc:spChg>
      </pc:sldChg>
      <pc:sldChg chg="modSp mod">
        <pc:chgData name="Mohammad Majid Akhtar" userId="4ec5ef59-c05f-4eab-8d03-0630cbca01ba" providerId="ADAL" clId="{3D43AC39-59E6-4247-85CC-9FE46C380DAB}" dt="2025-11-25T00:31:50.063" v="8987" actId="20577"/>
        <pc:sldMkLst>
          <pc:docMk/>
          <pc:sldMk cId="1800784510" sldId="800"/>
        </pc:sldMkLst>
        <pc:spChg chg="mod">
          <ac:chgData name="Mohammad Majid Akhtar" userId="4ec5ef59-c05f-4eab-8d03-0630cbca01ba" providerId="ADAL" clId="{3D43AC39-59E6-4247-85CC-9FE46C380DAB}" dt="2025-11-25T00:31:50.063" v="8987" actId="20577"/>
          <ac:spMkLst>
            <pc:docMk/>
            <pc:sldMk cId="1800784510" sldId="800"/>
            <ac:spMk id="4" creationId="{3C5CD174-4749-AA7C-B89B-0AE1438339EB}"/>
          </ac:spMkLst>
        </pc:spChg>
      </pc:sldChg>
      <pc:sldChg chg="modSp">
        <pc:chgData name="Mohammad Majid Akhtar" userId="4ec5ef59-c05f-4eab-8d03-0630cbca01ba" providerId="ADAL" clId="{3D43AC39-59E6-4247-85CC-9FE46C380DAB}" dt="2025-11-25T00:31:57.371" v="8988"/>
        <pc:sldMkLst>
          <pc:docMk/>
          <pc:sldMk cId="3430117288" sldId="801"/>
        </pc:sldMkLst>
        <pc:spChg chg="mod">
          <ac:chgData name="Mohammad Majid Akhtar" userId="4ec5ef59-c05f-4eab-8d03-0630cbca01ba" providerId="ADAL" clId="{3D43AC39-59E6-4247-85CC-9FE46C380DAB}" dt="2025-11-25T00:31:57.371" v="8988"/>
          <ac:spMkLst>
            <pc:docMk/>
            <pc:sldMk cId="3430117288" sldId="801"/>
            <ac:spMk id="4" creationId="{38D0AA43-C179-5046-35D3-EFB31288FFCF}"/>
          </ac:spMkLst>
        </pc:spChg>
      </pc:sldChg>
      <pc:sldChg chg="modSp">
        <pc:chgData name="Mohammad Majid Akhtar" userId="4ec5ef59-c05f-4eab-8d03-0630cbca01ba" providerId="ADAL" clId="{3D43AC39-59E6-4247-85CC-9FE46C380DAB}" dt="2025-11-25T00:32:06.764" v="8990"/>
        <pc:sldMkLst>
          <pc:docMk/>
          <pc:sldMk cId="2855464095" sldId="802"/>
        </pc:sldMkLst>
        <pc:spChg chg="mod">
          <ac:chgData name="Mohammad Majid Akhtar" userId="4ec5ef59-c05f-4eab-8d03-0630cbca01ba" providerId="ADAL" clId="{3D43AC39-59E6-4247-85CC-9FE46C380DAB}" dt="2025-11-25T00:32:06.764" v="8990"/>
          <ac:spMkLst>
            <pc:docMk/>
            <pc:sldMk cId="2855464095" sldId="802"/>
            <ac:spMk id="4" creationId="{1B1A09B4-F20C-7864-8458-D2698041FF95}"/>
          </ac:spMkLst>
        </pc:spChg>
      </pc:sldChg>
      <pc:sldChg chg="addSp delSp modSp mod">
        <pc:chgData name="Mohammad Majid Akhtar" userId="4ec5ef59-c05f-4eab-8d03-0630cbca01ba" providerId="ADAL" clId="{3D43AC39-59E6-4247-85CC-9FE46C380DAB}" dt="2025-11-25T00:34:33.413" v="9025"/>
        <pc:sldMkLst>
          <pc:docMk/>
          <pc:sldMk cId="426078978" sldId="803"/>
        </pc:sldMkLst>
        <pc:spChg chg="mod">
          <ac:chgData name="Mohammad Majid Akhtar" userId="4ec5ef59-c05f-4eab-8d03-0630cbca01ba" providerId="ADAL" clId="{3D43AC39-59E6-4247-85CC-9FE46C380DAB}" dt="2025-11-25T00:33:27.222" v="9007" actId="20577"/>
          <ac:spMkLst>
            <pc:docMk/>
            <pc:sldMk cId="426078978" sldId="803"/>
            <ac:spMk id="3" creationId="{A236E543-9506-9310-2F16-4AA7EB6072DC}"/>
          </ac:spMkLst>
        </pc:spChg>
        <pc:picChg chg="add del mod">
          <ac:chgData name="Mohammad Majid Akhtar" userId="4ec5ef59-c05f-4eab-8d03-0630cbca01ba" providerId="ADAL" clId="{3D43AC39-59E6-4247-85CC-9FE46C380DAB}" dt="2025-11-25T00:34:29.460" v="9024" actId="478"/>
          <ac:picMkLst>
            <pc:docMk/>
            <pc:sldMk cId="426078978" sldId="803"/>
            <ac:picMk id="9" creationId="{2FB96444-C6F9-CADA-F69A-6F553D00428D}"/>
          </ac:picMkLst>
        </pc:picChg>
        <pc:picChg chg="add mod">
          <ac:chgData name="Mohammad Majid Akhtar" userId="4ec5ef59-c05f-4eab-8d03-0630cbca01ba" providerId="ADAL" clId="{3D43AC39-59E6-4247-85CC-9FE46C380DAB}" dt="2025-11-25T00:34:33.413" v="9025"/>
          <ac:picMkLst>
            <pc:docMk/>
            <pc:sldMk cId="426078978" sldId="803"/>
            <ac:picMk id="11" creationId="{5761E9E3-DF45-4049-101A-98A39050E71D}"/>
          </ac:picMkLst>
        </pc:picChg>
      </pc:sldChg>
      <pc:sldChg chg="addSp modSp mod modAnim">
        <pc:chgData name="Mohammad Majid Akhtar" userId="4ec5ef59-c05f-4eab-8d03-0630cbca01ba" providerId="ADAL" clId="{3D43AC39-59E6-4247-85CC-9FE46C380DAB}" dt="2025-11-25T00:33:22.888" v="9005" actId="20577"/>
        <pc:sldMkLst>
          <pc:docMk/>
          <pc:sldMk cId="1425862694" sldId="805"/>
        </pc:sldMkLst>
        <pc:spChg chg="mod">
          <ac:chgData name="Mohammad Majid Akhtar" userId="4ec5ef59-c05f-4eab-8d03-0630cbca01ba" providerId="ADAL" clId="{3D43AC39-59E6-4247-85CC-9FE46C380DAB}" dt="2025-11-25T00:33:22.888" v="9005" actId="20577"/>
          <ac:spMkLst>
            <pc:docMk/>
            <pc:sldMk cId="1425862694" sldId="805"/>
            <ac:spMk id="4" creationId="{E7E47936-AACA-A2B0-9A84-F4267359336D}"/>
          </ac:spMkLst>
        </pc:spChg>
      </pc:sldChg>
      <pc:sldChg chg="addSp modSp mod addAnim delAnim modAnim">
        <pc:chgData name="Mohammad Majid Akhtar" userId="4ec5ef59-c05f-4eab-8d03-0630cbca01ba" providerId="ADAL" clId="{3D43AC39-59E6-4247-85CC-9FE46C380DAB}" dt="2025-11-24T06:24:03.340" v="5231" actId="113"/>
        <pc:sldMkLst>
          <pc:docMk/>
          <pc:sldMk cId="803589408" sldId="809"/>
        </pc:sldMkLst>
        <pc:spChg chg="add mod">
          <ac:chgData name="Mohammad Majid Akhtar" userId="4ec5ef59-c05f-4eab-8d03-0630cbca01ba" providerId="ADAL" clId="{3D43AC39-59E6-4247-85CC-9FE46C380DAB}" dt="2025-11-24T06:24:03.340" v="5231" actId="113"/>
          <ac:spMkLst>
            <pc:docMk/>
            <pc:sldMk cId="803589408" sldId="809"/>
            <ac:spMk id="12" creationId="{79F8922B-9A1B-28B5-4A3A-4EEA043005C0}"/>
          </ac:spMkLst>
        </pc:spChg>
        <pc:spChg chg="mod">
          <ac:chgData name="Mohammad Majid Akhtar" userId="4ec5ef59-c05f-4eab-8d03-0630cbca01ba" providerId="ADAL" clId="{3D43AC39-59E6-4247-85CC-9FE46C380DAB}" dt="2025-11-24T06:22:33.926" v="5222" actId="14100"/>
          <ac:spMkLst>
            <pc:docMk/>
            <pc:sldMk cId="803589408" sldId="809"/>
            <ac:spMk id="17" creationId="{6E8E4714-C183-BB64-5CEE-90DB664E999A}"/>
          </ac:spMkLst>
        </pc:spChg>
      </pc:sldChg>
      <pc:sldChg chg="modSp add del mod ord">
        <pc:chgData name="Mohammad Majid Akhtar" userId="4ec5ef59-c05f-4eab-8d03-0630cbca01ba" providerId="ADAL" clId="{3D43AC39-59E6-4247-85CC-9FE46C380DAB}" dt="2025-11-25T00:27:55.538" v="8844" actId="47"/>
        <pc:sldMkLst>
          <pc:docMk/>
          <pc:sldMk cId="1624012306" sldId="811"/>
        </pc:sldMkLst>
      </pc:sldChg>
      <pc:sldChg chg="addSp modSp mod modAnim">
        <pc:chgData name="Mohammad Majid Akhtar" userId="4ec5ef59-c05f-4eab-8d03-0630cbca01ba" providerId="ADAL" clId="{3D43AC39-59E6-4247-85CC-9FE46C380DAB}" dt="2025-11-24T07:10:55.571" v="5602" actId="1076"/>
        <pc:sldMkLst>
          <pc:docMk/>
          <pc:sldMk cId="1828158715" sldId="813"/>
        </pc:sldMkLst>
        <pc:spChg chg="add mod">
          <ac:chgData name="Mohammad Majid Akhtar" userId="4ec5ef59-c05f-4eab-8d03-0630cbca01ba" providerId="ADAL" clId="{3D43AC39-59E6-4247-85CC-9FE46C380DAB}" dt="2025-11-24T05:43:43.173" v="4489" actId="208"/>
          <ac:spMkLst>
            <pc:docMk/>
            <pc:sldMk cId="1828158715" sldId="813"/>
            <ac:spMk id="2" creationId="{5884B72B-0BAA-84D4-D21E-12BDC41D7BF4}"/>
          </ac:spMkLst>
        </pc:spChg>
        <pc:spChg chg="add mod">
          <ac:chgData name="Mohammad Majid Akhtar" userId="4ec5ef59-c05f-4eab-8d03-0630cbca01ba" providerId="ADAL" clId="{3D43AC39-59E6-4247-85CC-9FE46C380DAB}" dt="2025-11-24T05:50:23.107" v="4990" actId="113"/>
          <ac:spMkLst>
            <pc:docMk/>
            <pc:sldMk cId="1828158715" sldId="813"/>
            <ac:spMk id="3" creationId="{981E4346-7EC8-5994-A205-5F55F4441D02}"/>
          </ac:spMkLst>
        </pc:spChg>
        <pc:spChg chg="add mod">
          <ac:chgData name="Mohammad Majid Akhtar" userId="4ec5ef59-c05f-4eab-8d03-0630cbca01ba" providerId="ADAL" clId="{3D43AC39-59E6-4247-85CC-9FE46C380DAB}" dt="2025-11-24T07:10:55.571" v="5602" actId="1076"/>
          <ac:spMkLst>
            <pc:docMk/>
            <pc:sldMk cId="1828158715" sldId="813"/>
            <ac:spMk id="6" creationId="{65C78B85-997C-2E95-8A2E-DF79201900C6}"/>
          </ac:spMkLst>
        </pc:spChg>
        <pc:picChg chg="mod">
          <ac:chgData name="Mohammad Majid Akhtar" userId="4ec5ef59-c05f-4eab-8d03-0630cbca01ba" providerId="ADAL" clId="{3D43AC39-59E6-4247-85CC-9FE46C380DAB}" dt="2025-11-24T05:47:55.014" v="4828" actId="1076"/>
          <ac:picMkLst>
            <pc:docMk/>
            <pc:sldMk cId="1828158715" sldId="813"/>
            <ac:picMk id="8" creationId="{25EBEE25-B06F-F254-77E1-153866F2D1E3}"/>
          </ac:picMkLst>
        </pc:picChg>
      </pc:sldChg>
      <pc:sldChg chg="addSp modSp add mod ord modAnim">
        <pc:chgData name="Mohammad Majid Akhtar" userId="4ec5ef59-c05f-4eab-8d03-0630cbca01ba" providerId="ADAL" clId="{3D43AC39-59E6-4247-85CC-9FE46C380DAB}" dt="2025-11-23T12:40:01.189" v="1076" actId="14100"/>
        <pc:sldMkLst>
          <pc:docMk/>
          <pc:sldMk cId="907956543" sldId="816"/>
        </pc:sldMkLst>
        <pc:spChg chg="add mod">
          <ac:chgData name="Mohammad Majid Akhtar" userId="4ec5ef59-c05f-4eab-8d03-0630cbca01ba" providerId="ADAL" clId="{3D43AC39-59E6-4247-85CC-9FE46C380DAB}" dt="2025-11-23T12:39:38.690" v="1074" actId="1076"/>
          <ac:spMkLst>
            <pc:docMk/>
            <pc:sldMk cId="907956543" sldId="816"/>
            <ac:spMk id="2" creationId="{D4CACA1E-0D2D-60F4-6F2B-A80405DCE17C}"/>
          </ac:spMkLst>
        </pc:spChg>
        <pc:spChg chg="add mod">
          <ac:chgData name="Mohammad Majid Akhtar" userId="4ec5ef59-c05f-4eab-8d03-0630cbca01ba" providerId="ADAL" clId="{3D43AC39-59E6-4247-85CC-9FE46C380DAB}" dt="2025-11-23T12:40:01.189" v="1076" actId="14100"/>
          <ac:spMkLst>
            <pc:docMk/>
            <pc:sldMk cId="907956543" sldId="816"/>
            <ac:spMk id="5" creationId="{7708D9B3-FCBD-723A-97C2-7B40855D667C}"/>
          </ac:spMkLst>
        </pc:spChg>
        <pc:picChg chg="mod">
          <ac:chgData name="Mohammad Majid Akhtar" userId="4ec5ef59-c05f-4eab-8d03-0630cbca01ba" providerId="ADAL" clId="{3D43AC39-59E6-4247-85CC-9FE46C380DAB}" dt="2025-11-23T12:39:35.967" v="1073" actId="1076"/>
          <ac:picMkLst>
            <pc:docMk/>
            <pc:sldMk cId="907956543" sldId="816"/>
            <ac:picMk id="9" creationId="{29F7402F-35A0-0A4A-6F17-669A24BC93AB}"/>
          </ac:picMkLst>
        </pc:picChg>
        <pc:picChg chg="mod">
          <ac:chgData name="Mohammad Majid Akhtar" userId="4ec5ef59-c05f-4eab-8d03-0630cbca01ba" providerId="ADAL" clId="{3D43AC39-59E6-4247-85CC-9FE46C380DAB}" dt="2025-11-23T12:39:26.281" v="1070" actId="1440"/>
          <ac:picMkLst>
            <pc:docMk/>
            <pc:sldMk cId="907956543" sldId="816"/>
            <ac:picMk id="11" creationId="{2B736DF9-0FBA-DC4F-3C72-CB79CABCD38F}"/>
          </ac:picMkLst>
        </pc:picChg>
        <pc:picChg chg="mod">
          <ac:chgData name="Mohammad Majid Akhtar" userId="4ec5ef59-c05f-4eab-8d03-0630cbca01ba" providerId="ADAL" clId="{3D43AC39-59E6-4247-85CC-9FE46C380DAB}" dt="2025-11-23T12:39:44.625" v="1075" actId="14100"/>
          <ac:picMkLst>
            <pc:docMk/>
            <pc:sldMk cId="907956543" sldId="816"/>
            <ac:picMk id="13" creationId="{D5924D8D-26BF-808C-A418-8ABC2063BD63}"/>
          </ac:picMkLst>
        </pc:picChg>
        <pc:picChg chg="mod">
          <ac:chgData name="Mohammad Majid Akhtar" userId="4ec5ef59-c05f-4eab-8d03-0630cbca01ba" providerId="ADAL" clId="{3D43AC39-59E6-4247-85CC-9FE46C380DAB}" dt="2025-11-23T12:39:28.041" v="1071" actId="1440"/>
          <ac:picMkLst>
            <pc:docMk/>
            <pc:sldMk cId="907956543" sldId="816"/>
            <ac:picMk id="1026" creationId="{214E45D9-6C08-A8CC-08B7-23FF1E30096D}"/>
          </ac:picMkLst>
        </pc:picChg>
      </pc:sldChg>
      <pc:sldChg chg="add del">
        <pc:chgData name="Mohammad Majid Akhtar" userId="4ec5ef59-c05f-4eab-8d03-0630cbca01ba" providerId="ADAL" clId="{3D43AC39-59E6-4247-85CC-9FE46C380DAB}" dt="2025-11-25T00:28:20.683" v="8848" actId="47"/>
        <pc:sldMkLst>
          <pc:docMk/>
          <pc:sldMk cId="4009697125" sldId="818"/>
        </pc:sldMkLst>
      </pc:sldChg>
      <pc:sldChg chg="addSp delSp modSp add mod">
        <pc:chgData name="Mohammad Majid Akhtar" userId="4ec5ef59-c05f-4eab-8d03-0630cbca01ba" providerId="ADAL" clId="{3D43AC39-59E6-4247-85CC-9FE46C380DAB}" dt="2025-11-24T10:17:40.261" v="7572" actId="478"/>
        <pc:sldMkLst>
          <pc:docMk/>
          <pc:sldMk cId="650977519" sldId="861"/>
        </pc:sldMkLst>
        <pc:spChg chg="add del mod">
          <ac:chgData name="Mohammad Majid Akhtar" userId="4ec5ef59-c05f-4eab-8d03-0630cbca01ba" providerId="ADAL" clId="{3D43AC39-59E6-4247-85CC-9FE46C380DAB}" dt="2025-11-24T10:17:40.261" v="7572" actId="478"/>
          <ac:spMkLst>
            <pc:docMk/>
            <pc:sldMk cId="650977519" sldId="861"/>
            <ac:spMk id="7" creationId="{2AAEE520-6937-1434-9075-39CE5A5E341D}"/>
          </ac:spMkLst>
        </pc:spChg>
        <pc:spChg chg="mod">
          <ac:chgData name="Mohammad Majid Akhtar" userId="4ec5ef59-c05f-4eab-8d03-0630cbca01ba" providerId="ADAL" clId="{3D43AC39-59E6-4247-85CC-9FE46C380DAB}" dt="2025-11-24T06:53:23.472" v="5403"/>
          <ac:spMkLst>
            <pc:docMk/>
            <pc:sldMk cId="650977519" sldId="861"/>
            <ac:spMk id="8" creationId="{F25309B3-3685-2311-7D16-E57FE438E032}"/>
          </ac:spMkLst>
        </pc:spChg>
        <pc:spChg chg="mod">
          <ac:chgData name="Mohammad Majid Akhtar" userId="4ec5ef59-c05f-4eab-8d03-0630cbca01ba" providerId="ADAL" clId="{3D43AC39-59E6-4247-85CC-9FE46C380DAB}" dt="2025-11-22T04:57:29.952" v="116" actId="5793"/>
          <ac:spMkLst>
            <pc:docMk/>
            <pc:sldMk cId="650977519" sldId="861"/>
            <ac:spMk id="9" creationId="{786337BB-FE42-1103-57DB-8F14CC188E3B}"/>
          </ac:spMkLst>
        </pc:spChg>
        <pc:spChg chg="mod">
          <ac:chgData name="Mohammad Majid Akhtar" userId="4ec5ef59-c05f-4eab-8d03-0630cbca01ba" providerId="ADAL" clId="{3D43AC39-59E6-4247-85CC-9FE46C380DAB}" dt="2025-11-24T06:53:23.472" v="5403"/>
          <ac:spMkLst>
            <pc:docMk/>
            <pc:sldMk cId="650977519" sldId="861"/>
            <ac:spMk id="11" creationId="{86CAF6A9-CCA1-D34A-94EC-F70194C0043D}"/>
          </ac:spMkLst>
        </pc:spChg>
        <pc:spChg chg="mod">
          <ac:chgData name="Mohammad Majid Akhtar" userId="4ec5ef59-c05f-4eab-8d03-0630cbca01ba" providerId="ADAL" clId="{3D43AC39-59E6-4247-85CC-9FE46C380DAB}" dt="2025-11-24T06:37:28.155" v="5367" actId="20577"/>
          <ac:spMkLst>
            <pc:docMk/>
            <pc:sldMk cId="650977519" sldId="861"/>
            <ac:spMk id="12" creationId="{D3177455-607D-BAE0-0436-6487CF3E014F}"/>
          </ac:spMkLst>
        </pc:spChg>
        <pc:grpChg chg="add del mod">
          <ac:chgData name="Mohammad Majid Akhtar" userId="4ec5ef59-c05f-4eab-8d03-0630cbca01ba" providerId="ADAL" clId="{3D43AC39-59E6-4247-85CC-9FE46C380DAB}" dt="2025-11-24T06:54:04.638" v="5408" actId="478"/>
          <ac:grpSpMkLst>
            <pc:docMk/>
            <pc:sldMk cId="650977519" sldId="861"/>
            <ac:grpSpMk id="7" creationId="{D403E12F-445A-C853-E665-4DEF6494D087}"/>
          </ac:grpSpMkLst>
        </pc:grpChg>
        <pc:picChg chg="mod">
          <ac:chgData name="Mohammad Majid Akhtar" userId="4ec5ef59-c05f-4eab-8d03-0630cbca01ba" providerId="ADAL" clId="{3D43AC39-59E6-4247-85CC-9FE46C380DAB}" dt="2025-11-24T06:53:25.857" v="5405" actId="1076"/>
          <ac:picMkLst>
            <pc:docMk/>
            <pc:sldMk cId="650977519" sldId="861"/>
            <ac:picMk id="3" creationId="{86C6A2D8-8F17-CBB3-B273-5035FD83E4E6}"/>
          </ac:picMkLst>
        </pc:picChg>
      </pc:sldChg>
      <pc:sldChg chg="addSp delSp modSp add mod delAnim modAnim">
        <pc:chgData name="Mohammad Majid Akhtar" userId="4ec5ef59-c05f-4eab-8d03-0630cbca01ba" providerId="ADAL" clId="{3D43AC39-59E6-4247-85CC-9FE46C380DAB}" dt="2025-11-24T06:39:49.763" v="5398" actId="14100"/>
        <pc:sldMkLst>
          <pc:docMk/>
          <pc:sldMk cId="4179869328" sldId="862"/>
        </pc:sldMkLst>
        <pc:spChg chg="mod">
          <ac:chgData name="Mohammad Majid Akhtar" userId="4ec5ef59-c05f-4eab-8d03-0630cbca01ba" providerId="ADAL" clId="{3D43AC39-59E6-4247-85CC-9FE46C380DAB}" dt="2025-11-24T06:37:49.298" v="5382" actId="20577"/>
          <ac:spMkLst>
            <pc:docMk/>
            <pc:sldMk cId="4179869328" sldId="862"/>
            <ac:spMk id="3" creationId="{9D8483FE-158C-6ECE-5FB4-C87137417AAD}"/>
          </ac:spMkLst>
        </pc:spChg>
        <pc:spChg chg="del">
          <ac:chgData name="Mohammad Majid Akhtar" userId="4ec5ef59-c05f-4eab-8d03-0630cbca01ba" providerId="ADAL" clId="{3D43AC39-59E6-4247-85CC-9FE46C380DAB}" dt="2025-11-24T06:37:36.522" v="5369" actId="478"/>
          <ac:spMkLst>
            <pc:docMk/>
            <pc:sldMk cId="4179869328" sldId="862"/>
            <ac:spMk id="5" creationId="{9244C6AA-DA48-93C0-7EF4-AD23C515F1ED}"/>
          </ac:spMkLst>
        </pc:spChg>
        <pc:spChg chg="add mod">
          <ac:chgData name="Mohammad Majid Akhtar" userId="4ec5ef59-c05f-4eab-8d03-0630cbca01ba" providerId="ADAL" clId="{3D43AC39-59E6-4247-85CC-9FE46C380DAB}" dt="2025-11-24T06:39:49.763" v="5398" actId="14100"/>
          <ac:spMkLst>
            <pc:docMk/>
            <pc:sldMk cId="4179869328" sldId="862"/>
            <ac:spMk id="8" creationId="{FB720B7B-3802-46A9-9D9E-F1C256C2C255}"/>
          </ac:spMkLst>
        </pc:spChg>
        <pc:spChg chg="mod">
          <ac:chgData name="Mohammad Majid Akhtar" userId="4ec5ef59-c05f-4eab-8d03-0630cbca01ba" providerId="ADAL" clId="{3D43AC39-59E6-4247-85CC-9FE46C380DAB}" dt="2025-11-24T06:39:46.968" v="5397" actId="20577"/>
          <ac:spMkLst>
            <pc:docMk/>
            <pc:sldMk cId="4179869328" sldId="862"/>
            <ac:spMk id="9" creationId="{E62417D6-3124-8A4D-3992-4A04AA35C7FD}"/>
          </ac:spMkLst>
        </pc:spChg>
        <pc:spChg chg="add mod">
          <ac:chgData name="Mohammad Majid Akhtar" userId="4ec5ef59-c05f-4eab-8d03-0630cbca01ba" providerId="ADAL" clId="{3D43AC39-59E6-4247-85CC-9FE46C380DAB}" dt="2025-11-24T06:38:01.562" v="5385"/>
          <ac:spMkLst>
            <pc:docMk/>
            <pc:sldMk cId="4179869328" sldId="862"/>
            <ac:spMk id="11" creationId="{AC389955-4950-E623-2976-B09E444AC1EE}"/>
          </ac:spMkLst>
        </pc:spChg>
        <pc:spChg chg="add mod">
          <ac:chgData name="Mohammad Majid Akhtar" userId="4ec5ef59-c05f-4eab-8d03-0630cbca01ba" providerId="ADAL" clId="{3D43AC39-59E6-4247-85CC-9FE46C380DAB}" dt="2025-11-24T06:38:01.562" v="5385"/>
          <ac:spMkLst>
            <pc:docMk/>
            <pc:sldMk cId="4179869328" sldId="862"/>
            <ac:spMk id="12" creationId="{00BAD70B-65C5-BC2C-1944-2614DF203028}"/>
          </ac:spMkLst>
        </pc:spChg>
        <pc:spChg chg="del mod">
          <ac:chgData name="Mohammad Majid Akhtar" userId="4ec5ef59-c05f-4eab-8d03-0630cbca01ba" providerId="ADAL" clId="{3D43AC39-59E6-4247-85CC-9FE46C380DAB}" dt="2025-11-24T06:37:36.522" v="5369" actId="478"/>
          <ac:spMkLst>
            <pc:docMk/>
            <pc:sldMk cId="4179869328" sldId="862"/>
            <ac:spMk id="13" creationId="{93E21927-2885-5509-A4D0-3878CCFAEB89}"/>
          </ac:spMkLst>
        </pc:spChg>
        <pc:spChg chg="del">
          <ac:chgData name="Mohammad Majid Akhtar" userId="4ec5ef59-c05f-4eab-8d03-0630cbca01ba" providerId="ADAL" clId="{3D43AC39-59E6-4247-85CC-9FE46C380DAB}" dt="2025-11-24T06:37:36.522" v="5369" actId="478"/>
          <ac:spMkLst>
            <pc:docMk/>
            <pc:sldMk cId="4179869328" sldId="862"/>
            <ac:spMk id="15" creationId="{71CE2A8A-5667-28FA-5250-90DD7D312A0A}"/>
          </ac:spMkLst>
        </pc:spChg>
      </pc:sldChg>
      <pc:sldChg chg="del">
        <pc:chgData name="Mohammad Majid Akhtar" userId="4ec5ef59-c05f-4eab-8d03-0630cbca01ba" providerId="ADAL" clId="{3D43AC39-59E6-4247-85CC-9FE46C380DAB}" dt="2025-11-25T00:28:38.959" v="8850" actId="47"/>
        <pc:sldMkLst>
          <pc:docMk/>
          <pc:sldMk cId="3288250022" sldId="868"/>
        </pc:sldMkLst>
      </pc:sldChg>
      <pc:sldChg chg="del">
        <pc:chgData name="Mohammad Majid Akhtar" userId="4ec5ef59-c05f-4eab-8d03-0630cbca01ba" providerId="ADAL" clId="{3D43AC39-59E6-4247-85CC-9FE46C380DAB}" dt="2025-11-25T00:28:38.959" v="8850" actId="47"/>
        <pc:sldMkLst>
          <pc:docMk/>
          <pc:sldMk cId="3569016839" sldId="869"/>
        </pc:sldMkLst>
      </pc:sldChg>
      <pc:sldChg chg="addSp modSp add mod">
        <pc:chgData name="Mohammad Majid Akhtar" userId="4ec5ef59-c05f-4eab-8d03-0630cbca01ba" providerId="ADAL" clId="{3D43AC39-59E6-4247-85CC-9FE46C380DAB}" dt="2025-11-25T00:34:53.899" v="9032" actId="14100"/>
        <pc:sldMkLst>
          <pc:docMk/>
          <pc:sldMk cId="1762531006" sldId="871"/>
        </pc:sldMkLst>
        <pc:spChg chg="add mod">
          <ac:chgData name="Mohammad Majid Akhtar" userId="4ec5ef59-c05f-4eab-8d03-0630cbca01ba" providerId="ADAL" clId="{3D43AC39-59E6-4247-85CC-9FE46C380DAB}" dt="2025-11-24T06:53:02.487" v="5399"/>
          <ac:spMkLst>
            <pc:docMk/>
            <pc:sldMk cId="1762531006" sldId="871"/>
            <ac:spMk id="5" creationId="{F6BA5625-C792-C7B9-BF91-BA23CBBC733D}"/>
          </ac:spMkLst>
        </pc:spChg>
        <pc:spChg chg="mod">
          <ac:chgData name="Mohammad Majid Akhtar" userId="4ec5ef59-c05f-4eab-8d03-0630cbca01ba" providerId="ADAL" clId="{3D43AC39-59E6-4247-85CC-9FE46C380DAB}" dt="2025-11-24T06:53:16.215" v="5400"/>
          <ac:spMkLst>
            <pc:docMk/>
            <pc:sldMk cId="1762531006" sldId="871"/>
            <ac:spMk id="8" creationId="{D49DCCF7-4E2E-6341-EFCB-28708818E6D0}"/>
          </ac:spMkLst>
        </pc:spChg>
        <pc:spChg chg="mod">
          <ac:chgData name="Mohammad Majid Akhtar" userId="4ec5ef59-c05f-4eab-8d03-0630cbca01ba" providerId="ADAL" clId="{3D43AC39-59E6-4247-85CC-9FE46C380DAB}" dt="2025-11-24T06:39:20.540" v="5394" actId="20577"/>
          <ac:spMkLst>
            <pc:docMk/>
            <pc:sldMk cId="1762531006" sldId="871"/>
            <ac:spMk id="9" creationId="{F1820E9A-E7F9-FF16-7941-AACD1A43D324}"/>
          </ac:spMkLst>
        </pc:spChg>
        <pc:spChg chg="mod">
          <ac:chgData name="Mohammad Majid Akhtar" userId="4ec5ef59-c05f-4eab-8d03-0630cbca01ba" providerId="ADAL" clId="{3D43AC39-59E6-4247-85CC-9FE46C380DAB}" dt="2025-11-24T06:53:16.215" v="5400"/>
          <ac:spMkLst>
            <pc:docMk/>
            <pc:sldMk cId="1762531006" sldId="871"/>
            <ac:spMk id="11" creationId="{F9220D21-85DB-A107-3396-476FC08E8E2D}"/>
          </ac:spMkLst>
        </pc:spChg>
        <pc:spChg chg="mod">
          <ac:chgData name="Mohammad Majid Akhtar" userId="4ec5ef59-c05f-4eab-8d03-0630cbca01ba" providerId="ADAL" clId="{3D43AC39-59E6-4247-85CC-9FE46C380DAB}" dt="2025-11-24T06:36:11.589" v="5362" actId="14100"/>
          <ac:spMkLst>
            <pc:docMk/>
            <pc:sldMk cId="1762531006" sldId="871"/>
            <ac:spMk id="12" creationId="{74728C73-887C-4EF9-EDA9-D9A63825C93B}"/>
          </ac:spMkLst>
        </pc:spChg>
        <pc:spChg chg="mod">
          <ac:chgData name="Mohammad Majid Akhtar" userId="4ec5ef59-c05f-4eab-8d03-0630cbca01ba" providerId="ADAL" clId="{3D43AC39-59E6-4247-85CC-9FE46C380DAB}" dt="2025-11-24T06:53:35.837" v="5407"/>
          <ac:spMkLst>
            <pc:docMk/>
            <pc:sldMk cId="1762531006" sldId="871"/>
            <ac:spMk id="14" creationId="{24517C49-A929-BBB1-1669-F53827436736}"/>
          </ac:spMkLst>
        </pc:spChg>
        <pc:spChg chg="mod">
          <ac:chgData name="Mohammad Majid Akhtar" userId="4ec5ef59-c05f-4eab-8d03-0630cbca01ba" providerId="ADAL" clId="{3D43AC39-59E6-4247-85CC-9FE46C380DAB}" dt="2025-11-24T06:53:35.837" v="5407"/>
          <ac:spMkLst>
            <pc:docMk/>
            <pc:sldMk cId="1762531006" sldId="871"/>
            <ac:spMk id="15" creationId="{5A5DEDC1-44A0-D80B-9A6F-41DCC26FBE0B}"/>
          </ac:spMkLst>
        </pc:spChg>
        <pc:spChg chg="mod">
          <ac:chgData name="Mohammad Majid Akhtar" userId="4ec5ef59-c05f-4eab-8d03-0630cbca01ba" providerId="ADAL" clId="{3D43AC39-59E6-4247-85CC-9FE46C380DAB}" dt="2025-11-25T00:34:52.254" v="9030" actId="1076"/>
          <ac:spMkLst>
            <pc:docMk/>
            <pc:sldMk cId="1762531006" sldId="871"/>
            <ac:spMk id="28" creationId="{1E618609-BBB8-F6F1-59D8-A1A2E101D7E1}"/>
          </ac:spMkLst>
        </pc:spChg>
        <pc:grpChg chg="add mod">
          <ac:chgData name="Mohammad Majid Akhtar" userId="4ec5ef59-c05f-4eab-8d03-0630cbca01ba" providerId="ADAL" clId="{3D43AC39-59E6-4247-85CC-9FE46C380DAB}" dt="2025-11-24T06:53:20.511" v="5402" actId="1076"/>
          <ac:grpSpMkLst>
            <pc:docMk/>
            <pc:sldMk cId="1762531006" sldId="871"/>
            <ac:grpSpMk id="7" creationId="{BBC20EEA-455E-4FBC-526A-7B3994778850}"/>
          </ac:grpSpMkLst>
        </pc:grpChg>
        <pc:grpChg chg="add mod">
          <ac:chgData name="Mohammad Majid Akhtar" userId="4ec5ef59-c05f-4eab-8d03-0630cbca01ba" providerId="ADAL" clId="{3D43AC39-59E6-4247-85CC-9FE46C380DAB}" dt="2025-11-24T06:53:35.837" v="5407"/>
          <ac:grpSpMkLst>
            <pc:docMk/>
            <pc:sldMk cId="1762531006" sldId="871"/>
            <ac:grpSpMk id="13" creationId="{93CB0C70-95F2-0757-4B6F-7A8D9CB49DAD}"/>
          </ac:grpSpMkLst>
        </pc:grpChg>
        <pc:picChg chg="add mod">
          <ac:chgData name="Mohammad Majid Akhtar" userId="4ec5ef59-c05f-4eab-8d03-0630cbca01ba" providerId="ADAL" clId="{3D43AC39-59E6-4247-85CC-9FE46C380DAB}" dt="2025-11-25T00:34:53.899" v="9032" actId="14100"/>
          <ac:picMkLst>
            <pc:docMk/>
            <pc:sldMk cId="1762531006" sldId="871"/>
            <ac:picMk id="5" creationId="{7610FD8A-35A7-9160-3AC3-904C96A6F6BC}"/>
          </ac:picMkLst>
        </pc:picChg>
      </pc:sldChg>
      <pc:sldChg chg="delSp modSp add del mod delAnim">
        <pc:chgData name="Mohammad Majid Akhtar" userId="4ec5ef59-c05f-4eab-8d03-0630cbca01ba" providerId="ADAL" clId="{3D43AC39-59E6-4247-85CC-9FE46C380DAB}" dt="2025-11-24T06:33:31.044" v="5340" actId="47"/>
        <pc:sldMkLst>
          <pc:docMk/>
          <pc:sldMk cId="681543105" sldId="876"/>
        </pc:sldMkLst>
        <pc:spChg chg="del">
          <ac:chgData name="Mohammad Majid Akhtar" userId="4ec5ef59-c05f-4eab-8d03-0630cbca01ba" providerId="ADAL" clId="{3D43AC39-59E6-4247-85CC-9FE46C380DAB}" dt="2025-11-24T06:26:33.978" v="5239" actId="478"/>
          <ac:spMkLst>
            <pc:docMk/>
            <pc:sldMk cId="681543105" sldId="876"/>
            <ac:spMk id="6" creationId="{C5F7F214-C926-9980-9E53-E793FF4193AA}"/>
          </ac:spMkLst>
        </pc:spChg>
        <pc:spChg chg="del">
          <ac:chgData name="Mohammad Majid Akhtar" userId="4ec5ef59-c05f-4eab-8d03-0630cbca01ba" providerId="ADAL" clId="{3D43AC39-59E6-4247-85CC-9FE46C380DAB}" dt="2025-11-24T06:26:33.978" v="5239" actId="478"/>
          <ac:spMkLst>
            <pc:docMk/>
            <pc:sldMk cId="681543105" sldId="876"/>
            <ac:spMk id="9" creationId="{4A96DE32-00AE-C008-E757-3525C9C99931}"/>
          </ac:spMkLst>
        </pc:spChg>
        <pc:picChg chg="mod modCrop">
          <ac:chgData name="Mohammad Majid Akhtar" userId="4ec5ef59-c05f-4eab-8d03-0630cbca01ba" providerId="ADAL" clId="{3D43AC39-59E6-4247-85CC-9FE46C380DAB}" dt="2025-11-24T06:31:18.227" v="5282" actId="732"/>
          <ac:picMkLst>
            <pc:docMk/>
            <pc:sldMk cId="681543105" sldId="876"/>
            <ac:picMk id="15" creationId="{FAF1E62E-F753-5BA3-8520-970553FF05EF}"/>
          </ac:picMkLst>
        </pc:picChg>
      </pc:sldChg>
      <pc:sldChg chg="addSp delSp modSp add del mod ord addAnim delAnim modAnim">
        <pc:chgData name="Mohammad Majid Akhtar" userId="4ec5ef59-c05f-4eab-8d03-0630cbca01ba" providerId="ADAL" clId="{3D43AC39-59E6-4247-85CC-9FE46C380DAB}" dt="2025-11-25T00:28:38.959" v="8850" actId="47"/>
        <pc:sldMkLst>
          <pc:docMk/>
          <pc:sldMk cId="117106681" sldId="877"/>
        </pc:sldMkLst>
      </pc:sldChg>
      <pc:sldChg chg="addSp delSp modSp add mod ord addAnim delAnim modAnim">
        <pc:chgData name="Mohammad Majid Akhtar" userId="4ec5ef59-c05f-4eab-8d03-0630cbca01ba" providerId="ADAL" clId="{3D43AC39-59E6-4247-85CC-9FE46C380DAB}" dt="2025-11-24T05:59:47.242" v="5101"/>
        <pc:sldMkLst>
          <pc:docMk/>
          <pc:sldMk cId="3420244466" sldId="878"/>
        </pc:sldMkLst>
        <pc:spChg chg="mod">
          <ac:chgData name="Mohammad Majid Akhtar" userId="4ec5ef59-c05f-4eab-8d03-0630cbca01ba" providerId="ADAL" clId="{3D43AC39-59E6-4247-85CC-9FE46C380DAB}" dt="2025-11-23T01:13:53.452" v="316" actId="1036"/>
          <ac:spMkLst>
            <pc:docMk/>
            <pc:sldMk cId="3420244466" sldId="878"/>
            <ac:spMk id="5" creationId="{C60FE693-9714-F4A9-5658-9F141A1DB0D6}"/>
          </ac:spMkLst>
        </pc:spChg>
        <pc:spChg chg="mod">
          <ac:chgData name="Mohammad Majid Akhtar" userId="4ec5ef59-c05f-4eab-8d03-0630cbca01ba" providerId="ADAL" clId="{3D43AC39-59E6-4247-85CC-9FE46C380DAB}" dt="2025-11-23T01:14:34.860" v="341" actId="1036"/>
          <ac:spMkLst>
            <pc:docMk/>
            <pc:sldMk cId="3420244466" sldId="878"/>
            <ac:spMk id="9" creationId="{985CF17A-E696-B696-7DAA-072D6B078C28}"/>
          </ac:spMkLst>
        </pc:spChg>
        <pc:spChg chg="mod">
          <ac:chgData name="Mohammad Majid Akhtar" userId="4ec5ef59-c05f-4eab-8d03-0630cbca01ba" providerId="ADAL" clId="{3D43AC39-59E6-4247-85CC-9FE46C380DAB}" dt="2025-11-23T01:19:03.458" v="372" actId="20577"/>
          <ac:spMkLst>
            <pc:docMk/>
            <pc:sldMk cId="3420244466" sldId="878"/>
            <ac:spMk id="10" creationId="{7AD2339C-6273-4EA1-2793-4CF6AA25DE22}"/>
          </ac:spMkLst>
        </pc:spChg>
        <pc:spChg chg="mod">
          <ac:chgData name="Mohammad Majid Akhtar" userId="4ec5ef59-c05f-4eab-8d03-0630cbca01ba" providerId="ADAL" clId="{3D43AC39-59E6-4247-85CC-9FE46C380DAB}" dt="2025-11-23T01:19:00.473" v="370" actId="20577"/>
          <ac:spMkLst>
            <pc:docMk/>
            <pc:sldMk cId="3420244466" sldId="878"/>
            <ac:spMk id="11" creationId="{3922DB92-FEDF-07C3-9A2C-DBCAA7E9B99D}"/>
          </ac:spMkLst>
        </pc:spChg>
        <pc:spChg chg="mod">
          <ac:chgData name="Mohammad Majid Akhtar" userId="4ec5ef59-c05f-4eab-8d03-0630cbca01ba" providerId="ADAL" clId="{3D43AC39-59E6-4247-85CC-9FE46C380DAB}" dt="2025-11-23T01:19:05.361" v="374" actId="20577"/>
          <ac:spMkLst>
            <pc:docMk/>
            <pc:sldMk cId="3420244466" sldId="878"/>
            <ac:spMk id="12" creationId="{3FFED70B-9BEF-B9DB-5E5A-1A21D25A2626}"/>
          </ac:spMkLst>
        </pc:spChg>
        <pc:spChg chg="mod">
          <ac:chgData name="Mohammad Majid Akhtar" userId="4ec5ef59-c05f-4eab-8d03-0630cbca01ba" providerId="ADAL" clId="{3D43AC39-59E6-4247-85CC-9FE46C380DAB}" dt="2025-11-23T01:11:02.940" v="289" actId="20577"/>
          <ac:spMkLst>
            <pc:docMk/>
            <pc:sldMk cId="3420244466" sldId="878"/>
            <ac:spMk id="15" creationId="{5257A2E8-5459-709A-08C1-E6A4809A25B5}"/>
          </ac:spMkLst>
        </pc:spChg>
        <pc:spChg chg="mod">
          <ac:chgData name="Mohammad Majid Akhtar" userId="4ec5ef59-c05f-4eab-8d03-0630cbca01ba" providerId="ADAL" clId="{3D43AC39-59E6-4247-85CC-9FE46C380DAB}" dt="2025-11-23T01:14:34.860" v="341" actId="1036"/>
          <ac:spMkLst>
            <pc:docMk/>
            <pc:sldMk cId="3420244466" sldId="878"/>
            <ac:spMk id="16" creationId="{1F7B7AFC-8A1A-1C98-4E97-B8A1041BFF0F}"/>
          </ac:spMkLst>
        </pc:spChg>
        <pc:spChg chg="mod">
          <ac:chgData name="Mohammad Majid Akhtar" userId="4ec5ef59-c05f-4eab-8d03-0630cbca01ba" providerId="ADAL" clId="{3D43AC39-59E6-4247-85CC-9FE46C380DAB}" dt="2025-11-23T01:14:34.860" v="341" actId="1036"/>
          <ac:spMkLst>
            <pc:docMk/>
            <pc:sldMk cId="3420244466" sldId="878"/>
            <ac:spMk id="20" creationId="{B5C6EF62-6222-8297-0D9C-D0D44DB3089C}"/>
          </ac:spMkLst>
        </pc:spChg>
        <pc:spChg chg="mod">
          <ac:chgData name="Mohammad Majid Akhtar" userId="4ec5ef59-c05f-4eab-8d03-0630cbca01ba" providerId="ADAL" clId="{3D43AC39-59E6-4247-85CC-9FE46C380DAB}" dt="2025-11-23T01:14:34.860" v="341" actId="1036"/>
          <ac:spMkLst>
            <pc:docMk/>
            <pc:sldMk cId="3420244466" sldId="878"/>
            <ac:spMk id="22" creationId="{DF12189E-EF13-1052-A86B-E9A769BC560D}"/>
          </ac:spMkLst>
        </pc:spChg>
        <pc:spChg chg="mod">
          <ac:chgData name="Mohammad Majid Akhtar" userId="4ec5ef59-c05f-4eab-8d03-0630cbca01ba" providerId="ADAL" clId="{3D43AC39-59E6-4247-85CC-9FE46C380DAB}" dt="2025-11-23T01:14:34.860" v="341" actId="1036"/>
          <ac:spMkLst>
            <pc:docMk/>
            <pc:sldMk cId="3420244466" sldId="878"/>
            <ac:spMk id="23" creationId="{533FE8FF-86A2-4C85-A45F-55D7DF3C7C4D}"/>
          </ac:spMkLst>
        </pc:spChg>
        <pc:spChg chg="mod">
          <ac:chgData name="Mohammad Majid Akhtar" userId="4ec5ef59-c05f-4eab-8d03-0630cbca01ba" providerId="ADAL" clId="{3D43AC39-59E6-4247-85CC-9FE46C380DAB}" dt="2025-11-23T01:13:53.452" v="316" actId="1036"/>
          <ac:spMkLst>
            <pc:docMk/>
            <pc:sldMk cId="3420244466" sldId="878"/>
            <ac:spMk id="25" creationId="{02093599-4612-B1DB-90C6-D5C752365035}"/>
          </ac:spMkLst>
        </pc:spChg>
        <pc:spChg chg="mod">
          <ac:chgData name="Mohammad Majid Akhtar" userId="4ec5ef59-c05f-4eab-8d03-0630cbca01ba" providerId="ADAL" clId="{3D43AC39-59E6-4247-85CC-9FE46C380DAB}" dt="2025-11-23T01:14:34.860" v="341" actId="1036"/>
          <ac:spMkLst>
            <pc:docMk/>
            <pc:sldMk cId="3420244466" sldId="878"/>
            <ac:spMk id="26" creationId="{1832A04E-D79D-00A3-5D88-2C3F86C6CE3A}"/>
          </ac:spMkLst>
        </pc:spChg>
        <pc:spChg chg="mod">
          <ac:chgData name="Mohammad Majid Akhtar" userId="4ec5ef59-c05f-4eab-8d03-0630cbca01ba" providerId="ADAL" clId="{3D43AC39-59E6-4247-85CC-9FE46C380DAB}" dt="2025-11-23T01:11:00.314" v="285" actId="20577"/>
          <ac:spMkLst>
            <pc:docMk/>
            <pc:sldMk cId="3420244466" sldId="878"/>
            <ac:spMk id="27" creationId="{5F1BE100-0C38-3A89-6C5E-070845D9EB6A}"/>
          </ac:spMkLst>
        </pc:spChg>
        <pc:spChg chg="mod">
          <ac:chgData name="Mohammad Majid Akhtar" userId="4ec5ef59-c05f-4eab-8d03-0630cbca01ba" providerId="ADAL" clId="{3D43AC39-59E6-4247-85CC-9FE46C380DAB}" dt="2025-11-23T01:10:57.621" v="281" actId="20577"/>
          <ac:spMkLst>
            <pc:docMk/>
            <pc:sldMk cId="3420244466" sldId="878"/>
            <ac:spMk id="28" creationId="{9C4FC4F7-49C0-5F5B-EE30-D893AB7F0609}"/>
          </ac:spMkLst>
        </pc:spChg>
        <pc:spChg chg="mod">
          <ac:chgData name="Mohammad Majid Akhtar" userId="4ec5ef59-c05f-4eab-8d03-0630cbca01ba" providerId="ADAL" clId="{3D43AC39-59E6-4247-85CC-9FE46C380DAB}" dt="2025-11-23T01:14:34.860" v="341" actId="1036"/>
          <ac:spMkLst>
            <pc:docMk/>
            <pc:sldMk cId="3420244466" sldId="878"/>
            <ac:spMk id="32" creationId="{C444CA24-C6BA-ECAC-9ADD-CADE77989C82}"/>
          </ac:spMkLst>
        </pc:spChg>
        <pc:spChg chg="mod">
          <ac:chgData name="Mohammad Majid Akhtar" userId="4ec5ef59-c05f-4eab-8d03-0630cbca01ba" providerId="ADAL" clId="{3D43AC39-59E6-4247-85CC-9FE46C380DAB}" dt="2025-11-23T01:14:34.860" v="341" actId="1036"/>
          <ac:spMkLst>
            <pc:docMk/>
            <pc:sldMk cId="3420244466" sldId="878"/>
            <ac:spMk id="33" creationId="{3AD9C909-4E81-3FB4-7A8C-C5C8E6251837}"/>
          </ac:spMkLst>
        </pc:spChg>
      </pc:sldChg>
      <pc:sldChg chg="addSp delSp modSp new del mod">
        <pc:chgData name="Mohammad Majid Akhtar" userId="4ec5ef59-c05f-4eab-8d03-0630cbca01ba" providerId="ADAL" clId="{3D43AC39-59E6-4247-85CC-9FE46C380DAB}" dt="2025-11-24T04:09:37.075" v="4045" actId="47"/>
        <pc:sldMkLst>
          <pc:docMk/>
          <pc:sldMk cId="1675471840" sldId="879"/>
        </pc:sldMkLst>
        <pc:spChg chg="del">
          <ac:chgData name="Mohammad Majid Akhtar" userId="4ec5ef59-c05f-4eab-8d03-0630cbca01ba" providerId="ADAL" clId="{3D43AC39-59E6-4247-85CC-9FE46C380DAB}" dt="2025-11-24T02:10:58.204" v="3516" actId="478"/>
          <ac:spMkLst>
            <pc:docMk/>
            <pc:sldMk cId="1675471840" sldId="879"/>
            <ac:spMk id="2" creationId="{4F14D274-D03F-BD16-2A73-C9F660BAA715}"/>
          </ac:spMkLst>
        </pc:spChg>
        <pc:spChg chg="del">
          <ac:chgData name="Mohammad Majid Akhtar" userId="4ec5ef59-c05f-4eab-8d03-0630cbca01ba" providerId="ADAL" clId="{3D43AC39-59E6-4247-85CC-9FE46C380DAB}" dt="2025-11-24T02:10:58.204" v="3516" actId="478"/>
          <ac:spMkLst>
            <pc:docMk/>
            <pc:sldMk cId="1675471840" sldId="879"/>
            <ac:spMk id="3" creationId="{FF76C452-1F9C-17A7-DDC1-1BAB45707671}"/>
          </ac:spMkLst>
        </pc:spChg>
        <pc:spChg chg="add mod">
          <ac:chgData name="Mohammad Majid Akhtar" userId="4ec5ef59-c05f-4eab-8d03-0630cbca01ba" providerId="ADAL" clId="{3D43AC39-59E6-4247-85CC-9FE46C380DAB}" dt="2025-11-24T02:10:52.425" v="3514"/>
          <ac:spMkLst>
            <pc:docMk/>
            <pc:sldMk cId="1675471840" sldId="879"/>
            <ac:spMk id="4" creationId="{DFDA3489-D17F-B417-A1B0-2CBDCB0C4A05}"/>
          </ac:spMkLst>
        </pc:spChg>
        <pc:spChg chg="add mod">
          <ac:chgData name="Mohammad Majid Akhtar" userId="4ec5ef59-c05f-4eab-8d03-0630cbca01ba" providerId="ADAL" clId="{3D43AC39-59E6-4247-85CC-9FE46C380DAB}" dt="2025-11-24T02:10:52.425" v="3514"/>
          <ac:spMkLst>
            <pc:docMk/>
            <pc:sldMk cId="1675471840" sldId="879"/>
            <ac:spMk id="5" creationId="{6CA0B286-F89C-D3EE-84BD-0F3553EAC2AC}"/>
          </ac:spMkLst>
        </pc:spChg>
        <pc:spChg chg="add mod">
          <ac:chgData name="Mohammad Majid Akhtar" userId="4ec5ef59-c05f-4eab-8d03-0630cbca01ba" providerId="ADAL" clId="{3D43AC39-59E6-4247-85CC-9FE46C380DAB}" dt="2025-11-24T02:10:52.425" v="3514"/>
          <ac:spMkLst>
            <pc:docMk/>
            <pc:sldMk cId="1675471840" sldId="879"/>
            <ac:spMk id="6" creationId="{E5357565-9A57-7069-7190-686DBA0D1138}"/>
          </ac:spMkLst>
        </pc:spChg>
        <pc:spChg chg="add mod">
          <ac:chgData name="Mohammad Majid Akhtar" userId="4ec5ef59-c05f-4eab-8d03-0630cbca01ba" providerId="ADAL" clId="{3D43AC39-59E6-4247-85CC-9FE46C380DAB}" dt="2025-11-24T02:10:52.425" v="3514"/>
          <ac:spMkLst>
            <pc:docMk/>
            <pc:sldMk cId="1675471840" sldId="879"/>
            <ac:spMk id="7" creationId="{93F372F8-8BAA-6F1D-CFAF-37F8B1136A10}"/>
          </ac:spMkLst>
        </pc:spChg>
        <pc:spChg chg="add mod">
          <ac:chgData name="Mohammad Majid Akhtar" userId="4ec5ef59-c05f-4eab-8d03-0630cbca01ba" providerId="ADAL" clId="{3D43AC39-59E6-4247-85CC-9FE46C380DAB}" dt="2025-11-24T02:10:55.276" v="3515"/>
          <ac:spMkLst>
            <pc:docMk/>
            <pc:sldMk cId="1675471840" sldId="879"/>
            <ac:spMk id="8" creationId="{CC0BC11E-A4B3-E677-0814-413D2F8E9F97}"/>
          </ac:spMkLst>
        </pc:spChg>
        <pc:spChg chg="add mod">
          <ac:chgData name="Mohammad Majid Akhtar" userId="4ec5ef59-c05f-4eab-8d03-0630cbca01ba" providerId="ADAL" clId="{3D43AC39-59E6-4247-85CC-9FE46C380DAB}" dt="2025-11-24T02:10:55.276" v="3515"/>
          <ac:spMkLst>
            <pc:docMk/>
            <pc:sldMk cId="1675471840" sldId="879"/>
            <ac:spMk id="9" creationId="{50EB994C-FAB8-424B-0E5B-CFB9A5187CE2}"/>
          </ac:spMkLst>
        </pc:spChg>
        <pc:spChg chg="add mod">
          <ac:chgData name="Mohammad Majid Akhtar" userId="4ec5ef59-c05f-4eab-8d03-0630cbca01ba" providerId="ADAL" clId="{3D43AC39-59E6-4247-85CC-9FE46C380DAB}" dt="2025-11-24T02:10:55.276" v="3515"/>
          <ac:spMkLst>
            <pc:docMk/>
            <pc:sldMk cId="1675471840" sldId="879"/>
            <ac:spMk id="10" creationId="{C0CDFF4C-6600-1849-B5B3-96922576E31C}"/>
          </ac:spMkLst>
        </pc:spChg>
        <pc:spChg chg="add mod">
          <ac:chgData name="Mohammad Majid Akhtar" userId="4ec5ef59-c05f-4eab-8d03-0630cbca01ba" providerId="ADAL" clId="{3D43AC39-59E6-4247-85CC-9FE46C380DAB}" dt="2025-11-24T02:10:55.276" v="3515"/>
          <ac:spMkLst>
            <pc:docMk/>
            <pc:sldMk cId="1675471840" sldId="879"/>
            <ac:spMk id="11" creationId="{75419D67-527E-4BD2-3E0A-73A72BA2ACC5}"/>
          </ac:spMkLst>
        </pc:spChg>
      </pc:sldChg>
      <pc:sldChg chg="addSp delSp modSp add mod modAnim">
        <pc:chgData name="Mohammad Majid Akhtar" userId="4ec5ef59-c05f-4eab-8d03-0630cbca01ba" providerId="ADAL" clId="{3D43AC39-59E6-4247-85CC-9FE46C380DAB}" dt="2025-11-24T10:17:47.541" v="7573" actId="478"/>
        <pc:sldMkLst>
          <pc:docMk/>
          <pc:sldMk cId="64947675" sldId="880"/>
        </pc:sldMkLst>
        <pc:spChg chg="add mod">
          <ac:chgData name="Mohammad Majid Akhtar" userId="4ec5ef59-c05f-4eab-8d03-0630cbca01ba" providerId="ADAL" clId="{3D43AC39-59E6-4247-85CC-9FE46C380DAB}" dt="2025-11-23T07:46:41.898" v="408"/>
          <ac:spMkLst>
            <pc:docMk/>
            <pc:sldMk cId="64947675" sldId="880"/>
            <ac:spMk id="2" creationId="{A87D7D4E-96D5-6577-0CB6-23907F82108E}"/>
          </ac:spMkLst>
        </pc:spChg>
        <pc:spChg chg="add del mod">
          <ac:chgData name="Mohammad Majid Akhtar" userId="4ec5ef59-c05f-4eab-8d03-0630cbca01ba" providerId="ADAL" clId="{3D43AC39-59E6-4247-85CC-9FE46C380DAB}" dt="2025-11-24T10:17:47.541" v="7573" actId="478"/>
          <ac:spMkLst>
            <pc:docMk/>
            <pc:sldMk cId="64947675" sldId="880"/>
            <ac:spMk id="3" creationId="{57C9FC6A-EBF8-FD93-F333-81E34A0256B0}"/>
          </ac:spMkLst>
        </pc:spChg>
        <pc:spChg chg="mod">
          <ac:chgData name="Mohammad Majid Akhtar" userId="4ec5ef59-c05f-4eab-8d03-0630cbca01ba" providerId="ADAL" clId="{3D43AC39-59E6-4247-85CC-9FE46C380DAB}" dt="2025-11-23T07:48:14.873" v="420" actId="20577"/>
          <ac:spMkLst>
            <pc:docMk/>
            <pc:sldMk cId="64947675" sldId="880"/>
            <ac:spMk id="6" creationId="{DDF11DF1-885D-F4CA-A216-3040725DF131}"/>
          </ac:spMkLst>
        </pc:spChg>
      </pc:sldChg>
      <pc:sldChg chg="addSp delSp modSp add mod">
        <pc:chgData name="Mohammad Majid Akhtar" userId="4ec5ef59-c05f-4eab-8d03-0630cbca01ba" providerId="ADAL" clId="{3D43AC39-59E6-4247-85CC-9FE46C380DAB}" dt="2025-11-24T10:17:50.544" v="7574" actId="478"/>
        <pc:sldMkLst>
          <pc:docMk/>
          <pc:sldMk cId="871783609" sldId="881"/>
        </pc:sldMkLst>
        <pc:spChg chg="add del mod">
          <ac:chgData name="Mohammad Majid Akhtar" userId="4ec5ef59-c05f-4eab-8d03-0630cbca01ba" providerId="ADAL" clId="{3D43AC39-59E6-4247-85CC-9FE46C380DAB}" dt="2025-11-24T10:17:50.544" v="7574" actId="478"/>
          <ac:spMkLst>
            <pc:docMk/>
            <pc:sldMk cId="871783609" sldId="881"/>
            <ac:spMk id="2" creationId="{AEF2A5E0-8E82-A830-DA3B-B31E24D4AFC7}"/>
          </ac:spMkLst>
        </pc:spChg>
        <pc:spChg chg="mod">
          <ac:chgData name="Mohammad Majid Akhtar" userId="4ec5ef59-c05f-4eab-8d03-0630cbca01ba" providerId="ADAL" clId="{3D43AC39-59E6-4247-85CC-9FE46C380DAB}" dt="2025-11-23T07:48:22.558" v="428" actId="20577"/>
          <ac:spMkLst>
            <pc:docMk/>
            <pc:sldMk cId="871783609" sldId="881"/>
            <ac:spMk id="6" creationId="{50009DCD-1992-08E8-A0F1-825D069B3C49}"/>
          </ac:spMkLst>
        </pc:spChg>
        <pc:spChg chg="mod">
          <ac:chgData name="Mohammad Majid Akhtar" userId="4ec5ef59-c05f-4eab-8d03-0630cbca01ba" providerId="ADAL" clId="{3D43AC39-59E6-4247-85CC-9FE46C380DAB}" dt="2025-11-23T07:48:36.452" v="444" actId="20577"/>
          <ac:spMkLst>
            <pc:docMk/>
            <pc:sldMk cId="871783609" sldId="881"/>
            <ac:spMk id="52" creationId="{9B83EC97-E9E8-FCDF-029B-A1AA0F403054}"/>
          </ac:spMkLst>
        </pc:spChg>
        <pc:spChg chg="mod">
          <ac:chgData name="Mohammad Majid Akhtar" userId="4ec5ef59-c05f-4eab-8d03-0630cbca01ba" providerId="ADAL" clId="{3D43AC39-59E6-4247-85CC-9FE46C380DAB}" dt="2025-11-23T07:48:42.285" v="452" actId="20577"/>
          <ac:spMkLst>
            <pc:docMk/>
            <pc:sldMk cId="871783609" sldId="881"/>
            <ac:spMk id="132" creationId="{7A8F42DE-FB39-BB34-BBE4-6B85135C39D8}"/>
          </ac:spMkLst>
        </pc:spChg>
      </pc:sldChg>
      <pc:sldChg chg="addSp delSp modSp add mod">
        <pc:chgData name="Mohammad Majid Akhtar" userId="4ec5ef59-c05f-4eab-8d03-0630cbca01ba" providerId="ADAL" clId="{3D43AC39-59E6-4247-85CC-9FE46C380DAB}" dt="2025-11-24T10:17:53.730" v="7576" actId="478"/>
        <pc:sldMkLst>
          <pc:docMk/>
          <pc:sldMk cId="719474656" sldId="882"/>
        </pc:sldMkLst>
        <pc:spChg chg="add del mod">
          <ac:chgData name="Mohammad Majid Akhtar" userId="4ec5ef59-c05f-4eab-8d03-0630cbca01ba" providerId="ADAL" clId="{3D43AC39-59E6-4247-85CC-9FE46C380DAB}" dt="2025-11-24T10:17:53.730" v="7576" actId="478"/>
          <ac:spMkLst>
            <pc:docMk/>
            <pc:sldMk cId="719474656" sldId="882"/>
            <ac:spMk id="2" creationId="{9827986B-147D-0130-5FA7-6C5D085CE369}"/>
          </ac:spMkLst>
        </pc:spChg>
        <pc:spChg chg="mod">
          <ac:chgData name="Mohammad Majid Akhtar" userId="4ec5ef59-c05f-4eab-8d03-0630cbca01ba" providerId="ADAL" clId="{3D43AC39-59E6-4247-85CC-9FE46C380DAB}" dt="2025-11-23T07:48:29" v="436" actId="20577"/>
          <ac:spMkLst>
            <pc:docMk/>
            <pc:sldMk cId="719474656" sldId="882"/>
            <ac:spMk id="6" creationId="{536F42E5-AE47-557C-BAA5-D6CEA9C1F252}"/>
          </ac:spMkLst>
        </pc:spChg>
        <pc:spChg chg="mod">
          <ac:chgData name="Mohammad Majid Akhtar" userId="4ec5ef59-c05f-4eab-8d03-0630cbca01ba" providerId="ADAL" clId="{3D43AC39-59E6-4247-85CC-9FE46C380DAB}" dt="2025-11-23T07:48:51.106" v="468" actId="20577"/>
          <ac:spMkLst>
            <pc:docMk/>
            <pc:sldMk cId="719474656" sldId="882"/>
            <ac:spMk id="52" creationId="{C1E08244-A612-5752-81AA-189AB763459E}"/>
          </ac:spMkLst>
        </pc:spChg>
        <pc:spChg chg="mod">
          <ac:chgData name="Mohammad Majid Akhtar" userId="4ec5ef59-c05f-4eab-8d03-0630cbca01ba" providerId="ADAL" clId="{3D43AC39-59E6-4247-85CC-9FE46C380DAB}" dt="2025-11-23T07:48:47.685" v="460" actId="20577"/>
          <ac:spMkLst>
            <pc:docMk/>
            <pc:sldMk cId="719474656" sldId="882"/>
            <ac:spMk id="132" creationId="{5D79BC13-58E4-7580-9A07-B75692F9E5A0}"/>
          </ac:spMkLst>
        </pc:spChg>
      </pc:sldChg>
      <pc:sldChg chg="addSp delSp modSp add mod">
        <pc:chgData name="Mohammad Majid Akhtar" userId="4ec5ef59-c05f-4eab-8d03-0630cbca01ba" providerId="ADAL" clId="{3D43AC39-59E6-4247-85CC-9FE46C380DAB}" dt="2025-11-25T00:36:58.232" v="9046" actId="20577"/>
        <pc:sldMkLst>
          <pc:docMk/>
          <pc:sldMk cId="3071883761" sldId="883"/>
        </pc:sldMkLst>
        <pc:spChg chg="mod">
          <ac:chgData name="Mohammad Majid Akhtar" userId="4ec5ef59-c05f-4eab-8d03-0630cbca01ba" providerId="ADAL" clId="{3D43AC39-59E6-4247-85CC-9FE46C380DAB}" dt="2025-11-23T08:00:42.237" v="524"/>
          <ac:spMkLst>
            <pc:docMk/>
            <pc:sldMk cId="3071883761" sldId="883"/>
            <ac:spMk id="4" creationId="{E6B0EB76-113B-B734-EEE6-E2786663DDBF}"/>
          </ac:spMkLst>
        </pc:spChg>
        <pc:spChg chg="mod">
          <ac:chgData name="Mohammad Majid Akhtar" userId="4ec5ef59-c05f-4eab-8d03-0630cbca01ba" providerId="ADAL" clId="{3D43AC39-59E6-4247-85CC-9FE46C380DAB}" dt="2025-11-23T07:47:59.551" v="412"/>
          <ac:spMkLst>
            <pc:docMk/>
            <pc:sldMk cId="3071883761" sldId="883"/>
            <ac:spMk id="6" creationId="{FAEB418D-EF14-6D7E-16C0-498E38C4615E}"/>
          </ac:spMkLst>
        </pc:spChg>
        <pc:spChg chg="add del mod">
          <ac:chgData name="Mohammad Majid Akhtar" userId="4ec5ef59-c05f-4eab-8d03-0630cbca01ba" providerId="ADAL" clId="{3D43AC39-59E6-4247-85CC-9FE46C380DAB}" dt="2025-11-24T10:17:56.108" v="7577" actId="478"/>
          <ac:spMkLst>
            <pc:docMk/>
            <pc:sldMk cId="3071883761" sldId="883"/>
            <ac:spMk id="15" creationId="{71E40A38-2785-367D-AC73-A77D889615CE}"/>
          </ac:spMkLst>
        </pc:spChg>
        <pc:spChg chg="mod">
          <ac:chgData name="Mohammad Majid Akhtar" userId="4ec5ef59-c05f-4eab-8d03-0630cbca01ba" providerId="ADAL" clId="{3D43AC39-59E6-4247-85CC-9FE46C380DAB}" dt="2025-11-25T00:36:58.232" v="9046" actId="20577"/>
          <ac:spMkLst>
            <pc:docMk/>
            <pc:sldMk cId="3071883761" sldId="883"/>
            <ac:spMk id="52" creationId="{E349D404-BC9D-C63E-3B0F-97C39F814D7F}"/>
          </ac:spMkLst>
        </pc:spChg>
      </pc:sldChg>
      <pc:sldChg chg="addSp delSp modSp new mod ord">
        <pc:chgData name="Mohammad Majid Akhtar" userId="4ec5ef59-c05f-4eab-8d03-0630cbca01ba" providerId="ADAL" clId="{3D43AC39-59E6-4247-85CC-9FE46C380DAB}" dt="2025-11-24T05:13:32.209" v="4295" actId="20577"/>
        <pc:sldMkLst>
          <pc:docMk/>
          <pc:sldMk cId="398261089" sldId="884"/>
        </pc:sldMkLst>
        <pc:spChg chg="add mod">
          <ac:chgData name="Mohammad Majid Akhtar" userId="4ec5ef59-c05f-4eab-8d03-0630cbca01ba" providerId="ADAL" clId="{3D43AC39-59E6-4247-85CC-9FE46C380DAB}" dt="2025-11-24T05:13:32.209" v="4295" actId="20577"/>
          <ac:spMkLst>
            <pc:docMk/>
            <pc:sldMk cId="398261089" sldId="884"/>
            <ac:spMk id="4" creationId="{886C0982-BACB-9766-F59E-E28EDD5F3F86}"/>
          </ac:spMkLst>
        </pc:spChg>
        <pc:picChg chg="add mod">
          <ac:chgData name="Mohammad Majid Akhtar" userId="4ec5ef59-c05f-4eab-8d03-0630cbca01ba" providerId="ADAL" clId="{3D43AC39-59E6-4247-85CC-9FE46C380DAB}" dt="2025-11-23T07:59:38.235" v="521"/>
          <ac:picMkLst>
            <pc:docMk/>
            <pc:sldMk cId="398261089" sldId="884"/>
            <ac:picMk id="6" creationId="{4F4BF2DE-9DB0-72D5-976A-525D5FCC1B50}"/>
          </ac:picMkLst>
        </pc:picChg>
        <pc:picChg chg="add mod ord">
          <ac:chgData name="Mohammad Majid Akhtar" userId="4ec5ef59-c05f-4eab-8d03-0630cbca01ba" providerId="ADAL" clId="{3D43AC39-59E6-4247-85CC-9FE46C380DAB}" dt="2025-11-23T12:46:21.555" v="1145" actId="962"/>
          <ac:picMkLst>
            <pc:docMk/>
            <pc:sldMk cId="398261089" sldId="884"/>
            <ac:picMk id="8" creationId="{E3CCA505-214C-C51E-6CFC-AFB33DB793B1}"/>
          </ac:picMkLst>
        </pc:picChg>
      </pc:sldChg>
      <pc:sldChg chg="add del ord">
        <pc:chgData name="Mohammad Majid Akhtar" userId="4ec5ef59-c05f-4eab-8d03-0630cbca01ba" providerId="ADAL" clId="{3D43AC39-59E6-4247-85CC-9FE46C380DAB}" dt="2025-11-25T00:28:14.898" v="8847" actId="47"/>
        <pc:sldMkLst>
          <pc:docMk/>
          <pc:sldMk cId="3949597447" sldId="885"/>
        </pc:sldMkLst>
      </pc:sldChg>
      <pc:sldChg chg="addSp delSp modSp add del mod delAnim">
        <pc:chgData name="Mohammad Majid Akhtar" userId="4ec5ef59-c05f-4eab-8d03-0630cbca01ba" providerId="ADAL" clId="{3D43AC39-59E6-4247-85CC-9FE46C380DAB}" dt="2025-11-24T07:06:25.628" v="5524" actId="47"/>
        <pc:sldMkLst>
          <pc:docMk/>
          <pc:sldMk cId="1941156873" sldId="886"/>
        </pc:sldMkLst>
        <pc:picChg chg="add mod">
          <ac:chgData name="Mohammad Majid Akhtar" userId="4ec5ef59-c05f-4eab-8d03-0630cbca01ba" providerId="ADAL" clId="{3D43AC39-59E6-4247-85CC-9FE46C380DAB}" dt="2025-11-24T06:59:43.490" v="5473" actId="1076"/>
          <ac:picMkLst>
            <pc:docMk/>
            <pc:sldMk cId="1941156873" sldId="886"/>
            <ac:picMk id="15" creationId="{DB3ABB85-12D8-7931-691C-CBA102EB2D44}"/>
          </ac:picMkLst>
        </pc:picChg>
      </pc:sldChg>
      <pc:sldChg chg="addSp delSp modSp new mod ord delAnim modAnim">
        <pc:chgData name="Mohammad Majid Akhtar" userId="4ec5ef59-c05f-4eab-8d03-0630cbca01ba" providerId="ADAL" clId="{3D43AC39-59E6-4247-85CC-9FE46C380DAB}" dt="2025-11-24T07:03:35.092" v="5483"/>
        <pc:sldMkLst>
          <pc:docMk/>
          <pc:sldMk cId="2007623630" sldId="887"/>
        </pc:sldMkLst>
        <pc:picChg chg="add mod">
          <ac:chgData name="Mohammad Majid Akhtar" userId="4ec5ef59-c05f-4eab-8d03-0630cbca01ba" providerId="ADAL" clId="{3D43AC39-59E6-4247-85CC-9FE46C380DAB}" dt="2025-11-23T08:38:54.407" v="548"/>
          <ac:picMkLst>
            <pc:docMk/>
            <pc:sldMk cId="2007623630" sldId="887"/>
            <ac:picMk id="4" creationId="{C04B949E-4DE2-C039-CDA0-AC1B82C73BE3}"/>
          </ac:picMkLst>
        </pc:picChg>
        <pc:picChg chg="add mod">
          <ac:chgData name="Mohammad Majid Akhtar" userId="4ec5ef59-c05f-4eab-8d03-0630cbca01ba" providerId="ADAL" clId="{3D43AC39-59E6-4247-85CC-9FE46C380DAB}" dt="2025-11-23T10:41:32.799" v="956" actId="1076"/>
          <ac:picMkLst>
            <pc:docMk/>
            <pc:sldMk cId="2007623630" sldId="887"/>
            <ac:picMk id="12" creationId="{1A8C22D5-B03A-E2C0-BFBE-F948F6D0425F}"/>
          </ac:picMkLst>
        </pc:picChg>
        <pc:picChg chg="add mod ord">
          <ac:chgData name="Mohammad Majid Akhtar" userId="4ec5ef59-c05f-4eab-8d03-0630cbca01ba" providerId="ADAL" clId="{3D43AC39-59E6-4247-85CC-9FE46C380DAB}" dt="2025-11-23T10:41:32.799" v="956" actId="1076"/>
          <ac:picMkLst>
            <pc:docMk/>
            <pc:sldMk cId="2007623630" sldId="887"/>
            <ac:picMk id="14" creationId="{9D57596F-2028-13D8-451D-8F5AD41A9B75}"/>
          </ac:picMkLst>
        </pc:picChg>
        <pc:picChg chg="add mod">
          <ac:chgData name="Mohammad Majid Akhtar" userId="4ec5ef59-c05f-4eab-8d03-0630cbca01ba" providerId="ADAL" clId="{3D43AC39-59E6-4247-85CC-9FE46C380DAB}" dt="2025-11-23T10:41:32.799" v="956" actId="1076"/>
          <ac:picMkLst>
            <pc:docMk/>
            <pc:sldMk cId="2007623630" sldId="887"/>
            <ac:picMk id="24" creationId="{7E815E58-3D35-5CD7-633D-519268ED13DB}"/>
          </ac:picMkLst>
        </pc:picChg>
        <pc:picChg chg="add mod">
          <ac:chgData name="Mohammad Majid Akhtar" userId="4ec5ef59-c05f-4eab-8d03-0630cbca01ba" providerId="ADAL" clId="{3D43AC39-59E6-4247-85CC-9FE46C380DAB}" dt="2025-11-23T10:41:32.799" v="956" actId="1076"/>
          <ac:picMkLst>
            <pc:docMk/>
            <pc:sldMk cId="2007623630" sldId="887"/>
            <ac:picMk id="27" creationId="{53601EC3-365E-593E-CFB8-ABE40C402326}"/>
          </ac:picMkLst>
        </pc:picChg>
        <pc:picChg chg="add mod">
          <ac:chgData name="Mohammad Majid Akhtar" userId="4ec5ef59-c05f-4eab-8d03-0630cbca01ba" providerId="ADAL" clId="{3D43AC39-59E6-4247-85CC-9FE46C380DAB}" dt="2025-11-23T10:41:32.799" v="956" actId="1076"/>
          <ac:picMkLst>
            <pc:docMk/>
            <pc:sldMk cId="2007623630" sldId="887"/>
            <ac:picMk id="29" creationId="{7740FEDD-0295-AAF6-FD34-8D84228FF806}"/>
          </ac:picMkLst>
        </pc:picChg>
        <pc:picChg chg="add mod">
          <ac:chgData name="Mohammad Majid Akhtar" userId="4ec5ef59-c05f-4eab-8d03-0630cbca01ba" providerId="ADAL" clId="{3D43AC39-59E6-4247-85CC-9FE46C380DAB}" dt="2025-11-23T10:41:32.799" v="956" actId="1076"/>
          <ac:picMkLst>
            <pc:docMk/>
            <pc:sldMk cId="2007623630" sldId="887"/>
            <ac:picMk id="31" creationId="{1B17D942-B34A-48E3-4E91-502B9F3BE4B7}"/>
          </ac:picMkLst>
        </pc:picChg>
        <pc:picChg chg="add mod">
          <ac:chgData name="Mohammad Majid Akhtar" userId="4ec5ef59-c05f-4eab-8d03-0630cbca01ba" providerId="ADAL" clId="{3D43AC39-59E6-4247-85CC-9FE46C380DAB}" dt="2025-11-23T10:41:32.799" v="956" actId="1076"/>
          <ac:picMkLst>
            <pc:docMk/>
            <pc:sldMk cId="2007623630" sldId="887"/>
            <ac:picMk id="33" creationId="{81DE33D8-7519-02DA-6518-21BAE6A89638}"/>
          </ac:picMkLst>
        </pc:picChg>
        <pc:picChg chg="add mod">
          <ac:chgData name="Mohammad Majid Akhtar" userId="4ec5ef59-c05f-4eab-8d03-0630cbca01ba" providerId="ADAL" clId="{3D43AC39-59E6-4247-85CC-9FE46C380DAB}" dt="2025-11-23T10:41:32.799" v="956" actId="1076"/>
          <ac:picMkLst>
            <pc:docMk/>
            <pc:sldMk cId="2007623630" sldId="887"/>
            <ac:picMk id="35" creationId="{46BE3D90-560B-911B-2913-13536649A4FC}"/>
          </ac:picMkLst>
        </pc:picChg>
        <pc:picChg chg="add mod ord">
          <ac:chgData name="Mohammad Majid Akhtar" userId="4ec5ef59-c05f-4eab-8d03-0630cbca01ba" providerId="ADAL" clId="{3D43AC39-59E6-4247-85CC-9FE46C380DAB}" dt="2025-11-23T10:49:50.323" v="1045" actId="14100"/>
          <ac:picMkLst>
            <pc:docMk/>
            <pc:sldMk cId="2007623630" sldId="887"/>
            <ac:picMk id="41" creationId="{1DF1D719-A7E3-1A40-8526-AF85C7A55832}"/>
          </ac:picMkLst>
        </pc:picChg>
      </pc:sldChg>
      <pc:sldChg chg="addSp modSp add mod modNotesTx">
        <pc:chgData name="Mohammad Majid Akhtar" userId="4ec5ef59-c05f-4eab-8d03-0630cbca01ba" providerId="ADAL" clId="{3D43AC39-59E6-4247-85CC-9FE46C380DAB}" dt="2025-11-23T13:13:07.417" v="1608" actId="20577"/>
        <pc:sldMkLst>
          <pc:docMk/>
          <pc:sldMk cId="1562456803" sldId="888"/>
        </pc:sldMkLst>
      </pc:sldChg>
      <pc:sldChg chg="addSp delSp modSp new del mod">
        <pc:chgData name="Mohammad Majid Akhtar" userId="4ec5ef59-c05f-4eab-8d03-0630cbca01ba" providerId="ADAL" clId="{3D43AC39-59E6-4247-85CC-9FE46C380DAB}" dt="2025-11-25T00:27:47.712" v="8842" actId="47"/>
        <pc:sldMkLst>
          <pc:docMk/>
          <pc:sldMk cId="3320203370" sldId="889"/>
        </pc:sldMkLst>
        <pc:picChg chg="add mod ord">
          <ac:chgData name="Mohammad Majid Akhtar" userId="4ec5ef59-c05f-4eab-8d03-0630cbca01ba" providerId="ADAL" clId="{3D43AC39-59E6-4247-85CC-9FE46C380DAB}" dt="2025-11-24T13:32:53.647" v="8189" actId="1076"/>
          <ac:picMkLst>
            <pc:docMk/>
            <pc:sldMk cId="3320203370" sldId="889"/>
            <ac:picMk id="3" creationId="{D1CFABC9-39EA-8179-DC16-8A679B82F7BB}"/>
          </ac:picMkLst>
        </pc:picChg>
        <pc:picChg chg="add mod">
          <ac:chgData name="Mohammad Majid Akhtar" userId="4ec5ef59-c05f-4eab-8d03-0630cbca01ba" providerId="ADAL" clId="{3D43AC39-59E6-4247-85CC-9FE46C380DAB}" dt="2025-11-24T13:32:59.140" v="8190"/>
          <ac:picMkLst>
            <pc:docMk/>
            <pc:sldMk cId="3320203370" sldId="889"/>
            <ac:picMk id="4" creationId="{89997FF5-DDD9-0E26-36CD-9FDDB63DC2B9}"/>
          </ac:picMkLst>
        </pc:picChg>
        <pc:picChg chg="add del mod">
          <ac:chgData name="Mohammad Majid Akhtar" userId="4ec5ef59-c05f-4eab-8d03-0630cbca01ba" providerId="ADAL" clId="{3D43AC39-59E6-4247-85CC-9FE46C380DAB}" dt="2025-11-24T13:31:40.826" v="8156" actId="478"/>
          <ac:picMkLst>
            <pc:docMk/>
            <pc:sldMk cId="3320203370" sldId="889"/>
            <ac:picMk id="5" creationId="{1F2D621B-7C8F-120B-462A-B95DAC569CA9}"/>
          </ac:picMkLst>
        </pc:picChg>
        <pc:picChg chg="add mod">
          <ac:chgData name="Mohammad Majid Akhtar" userId="4ec5ef59-c05f-4eab-8d03-0630cbca01ba" providerId="ADAL" clId="{3D43AC39-59E6-4247-85CC-9FE46C380DAB}" dt="2025-11-24T13:32:53.647" v="8189" actId="1076"/>
          <ac:picMkLst>
            <pc:docMk/>
            <pc:sldMk cId="3320203370" sldId="889"/>
            <ac:picMk id="6" creationId="{CD2013CD-00F0-05EB-895A-5E58D26301C5}"/>
          </ac:picMkLst>
        </pc:picChg>
        <pc:picChg chg="add mod">
          <ac:chgData name="Mohammad Majid Akhtar" userId="4ec5ef59-c05f-4eab-8d03-0630cbca01ba" providerId="ADAL" clId="{3D43AC39-59E6-4247-85CC-9FE46C380DAB}" dt="2025-11-24T13:32:53.647" v="8189" actId="1076"/>
          <ac:picMkLst>
            <pc:docMk/>
            <pc:sldMk cId="3320203370" sldId="889"/>
            <ac:picMk id="7" creationId="{20DA8D88-FA58-5A86-947B-D0C967ED30CC}"/>
          </ac:picMkLst>
        </pc:picChg>
        <pc:picChg chg="add mod">
          <ac:chgData name="Mohammad Majid Akhtar" userId="4ec5ef59-c05f-4eab-8d03-0630cbca01ba" providerId="ADAL" clId="{3D43AC39-59E6-4247-85CC-9FE46C380DAB}" dt="2025-11-24T13:32:53.647" v="8189" actId="1076"/>
          <ac:picMkLst>
            <pc:docMk/>
            <pc:sldMk cId="3320203370" sldId="889"/>
            <ac:picMk id="8" creationId="{A41C01B5-E216-1AD2-CEB4-916307658101}"/>
          </ac:picMkLst>
        </pc:picChg>
        <pc:picChg chg="add mod">
          <ac:chgData name="Mohammad Majid Akhtar" userId="4ec5ef59-c05f-4eab-8d03-0630cbca01ba" providerId="ADAL" clId="{3D43AC39-59E6-4247-85CC-9FE46C380DAB}" dt="2025-11-24T13:32:53.647" v="8189" actId="1076"/>
          <ac:picMkLst>
            <pc:docMk/>
            <pc:sldMk cId="3320203370" sldId="889"/>
            <ac:picMk id="9" creationId="{176CB460-A29A-2B75-3AEA-39AE93BA4CC0}"/>
          </ac:picMkLst>
        </pc:picChg>
      </pc:sldChg>
      <pc:sldChg chg="addSp modSp add del mod ord">
        <pc:chgData name="Mohammad Majid Akhtar" userId="4ec5ef59-c05f-4eab-8d03-0630cbca01ba" providerId="ADAL" clId="{3D43AC39-59E6-4247-85CC-9FE46C380DAB}" dt="2025-11-25T00:28:01.098" v="8845" actId="47"/>
        <pc:sldMkLst>
          <pc:docMk/>
          <pc:sldMk cId="3117035149" sldId="890"/>
        </pc:sldMkLst>
        <pc:spChg chg="add mod">
          <ac:chgData name="Mohammad Majid Akhtar" userId="4ec5ef59-c05f-4eab-8d03-0630cbca01ba" providerId="ADAL" clId="{3D43AC39-59E6-4247-85CC-9FE46C380DAB}" dt="2025-11-24T06:58:27.496" v="5451"/>
          <ac:spMkLst>
            <pc:docMk/>
            <pc:sldMk cId="3117035149" sldId="890"/>
            <ac:spMk id="5" creationId="{01629938-B393-B324-7C91-AA9F4F3B34F7}"/>
          </ac:spMkLst>
        </pc:spChg>
        <pc:spChg chg="add mod">
          <ac:chgData name="Mohammad Majid Akhtar" userId="4ec5ef59-c05f-4eab-8d03-0630cbca01ba" providerId="ADAL" clId="{3D43AC39-59E6-4247-85CC-9FE46C380DAB}" dt="2025-11-24T06:58:27.496" v="5451"/>
          <ac:spMkLst>
            <pc:docMk/>
            <pc:sldMk cId="3117035149" sldId="890"/>
            <ac:spMk id="6" creationId="{2C78B4C9-9C3C-F41E-6148-8D9D51708507}"/>
          </ac:spMkLst>
        </pc:spChg>
        <pc:spChg chg="add mod">
          <ac:chgData name="Mohammad Majid Akhtar" userId="4ec5ef59-c05f-4eab-8d03-0630cbca01ba" providerId="ADAL" clId="{3D43AC39-59E6-4247-85CC-9FE46C380DAB}" dt="2025-11-24T06:58:25.602" v="5448"/>
          <ac:spMkLst>
            <pc:docMk/>
            <pc:sldMk cId="3117035149" sldId="890"/>
            <ac:spMk id="8" creationId="{A63EAB4B-4B6C-85B8-E304-099C67FD5ACB}"/>
          </ac:spMkLst>
        </pc:spChg>
        <pc:spChg chg="add mod">
          <ac:chgData name="Mohammad Majid Akhtar" userId="4ec5ef59-c05f-4eab-8d03-0630cbca01ba" providerId="ADAL" clId="{3D43AC39-59E6-4247-85CC-9FE46C380DAB}" dt="2025-11-24T06:58:25.602" v="5448"/>
          <ac:spMkLst>
            <pc:docMk/>
            <pc:sldMk cId="3117035149" sldId="890"/>
            <ac:spMk id="9" creationId="{E7290778-4F1A-23E5-9FDB-6DDD658E17E2}"/>
          </ac:spMkLst>
        </pc:spChg>
        <pc:spChg chg="add mod">
          <ac:chgData name="Mohammad Majid Akhtar" userId="4ec5ef59-c05f-4eab-8d03-0630cbca01ba" providerId="ADAL" clId="{3D43AC39-59E6-4247-85CC-9FE46C380DAB}" dt="2025-11-24T06:58:36.767" v="5455"/>
          <ac:spMkLst>
            <pc:docMk/>
            <pc:sldMk cId="3117035149" sldId="890"/>
            <ac:spMk id="12" creationId="{4B6BB20F-7DC2-6D07-FB8A-62390C603E66}"/>
          </ac:spMkLst>
        </pc:spChg>
        <pc:spChg chg="add mod">
          <ac:chgData name="Mohammad Majid Akhtar" userId="4ec5ef59-c05f-4eab-8d03-0630cbca01ba" providerId="ADAL" clId="{3D43AC39-59E6-4247-85CC-9FE46C380DAB}" dt="2025-11-24T06:58:36.767" v="5455"/>
          <ac:spMkLst>
            <pc:docMk/>
            <pc:sldMk cId="3117035149" sldId="890"/>
            <ac:spMk id="13" creationId="{FCC0DA3C-D12A-1973-6C34-DB9122129931}"/>
          </ac:spMkLst>
        </pc:spChg>
        <pc:spChg chg="add mod">
          <ac:chgData name="Mohammad Majid Akhtar" userId="4ec5ef59-c05f-4eab-8d03-0630cbca01ba" providerId="ADAL" clId="{3D43AC39-59E6-4247-85CC-9FE46C380DAB}" dt="2025-11-24T06:58:27.830" v="5452"/>
          <ac:spMkLst>
            <pc:docMk/>
            <pc:sldMk cId="3117035149" sldId="890"/>
            <ac:spMk id="15" creationId="{0AB3AF8A-9069-2CA0-1E90-D2DCEF450E2F}"/>
          </ac:spMkLst>
        </pc:spChg>
        <pc:spChg chg="add mod">
          <ac:chgData name="Mohammad Majid Akhtar" userId="4ec5ef59-c05f-4eab-8d03-0630cbca01ba" providerId="ADAL" clId="{3D43AC39-59E6-4247-85CC-9FE46C380DAB}" dt="2025-11-24T06:58:27.830" v="5452"/>
          <ac:spMkLst>
            <pc:docMk/>
            <pc:sldMk cId="3117035149" sldId="890"/>
            <ac:spMk id="16" creationId="{047A2D2F-3718-3832-FCB5-159CFA1F7FAD}"/>
          </ac:spMkLst>
        </pc:spChg>
        <pc:spChg chg="add mod">
          <ac:chgData name="Mohammad Majid Akhtar" userId="4ec5ef59-c05f-4eab-8d03-0630cbca01ba" providerId="ADAL" clId="{3D43AC39-59E6-4247-85CC-9FE46C380DAB}" dt="2025-11-24T06:58:47.428" v="5459"/>
          <ac:spMkLst>
            <pc:docMk/>
            <pc:sldMk cId="3117035149" sldId="890"/>
            <ac:spMk id="19" creationId="{E70DBE87-B280-6DF8-4955-3C762FF388C9}"/>
          </ac:spMkLst>
        </pc:spChg>
        <pc:spChg chg="add mod">
          <ac:chgData name="Mohammad Majid Akhtar" userId="4ec5ef59-c05f-4eab-8d03-0630cbca01ba" providerId="ADAL" clId="{3D43AC39-59E6-4247-85CC-9FE46C380DAB}" dt="2025-11-24T06:58:47.428" v="5459"/>
          <ac:spMkLst>
            <pc:docMk/>
            <pc:sldMk cId="3117035149" sldId="890"/>
            <ac:spMk id="20" creationId="{F6BBF89D-3E6B-0781-A52B-35C007680BA9}"/>
          </ac:spMkLst>
        </pc:spChg>
        <pc:spChg chg="add mod">
          <ac:chgData name="Mohammad Majid Akhtar" userId="4ec5ef59-c05f-4eab-8d03-0630cbca01ba" providerId="ADAL" clId="{3D43AC39-59E6-4247-85CC-9FE46C380DAB}" dt="2025-11-24T06:58:37.698" v="5456"/>
          <ac:spMkLst>
            <pc:docMk/>
            <pc:sldMk cId="3117035149" sldId="890"/>
            <ac:spMk id="22" creationId="{3C369306-CFFA-068D-33C8-180AAADEC414}"/>
          </ac:spMkLst>
        </pc:spChg>
        <pc:spChg chg="add mod">
          <ac:chgData name="Mohammad Majid Akhtar" userId="4ec5ef59-c05f-4eab-8d03-0630cbca01ba" providerId="ADAL" clId="{3D43AC39-59E6-4247-85CC-9FE46C380DAB}" dt="2025-11-24T06:58:37.698" v="5456"/>
          <ac:spMkLst>
            <pc:docMk/>
            <pc:sldMk cId="3117035149" sldId="890"/>
            <ac:spMk id="23" creationId="{EC33F5AA-EB18-979D-D97A-75D71584FE9D}"/>
          </ac:spMkLst>
        </pc:spChg>
        <pc:spChg chg="add mod">
          <ac:chgData name="Mohammad Majid Akhtar" userId="4ec5ef59-c05f-4eab-8d03-0630cbca01ba" providerId="ADAL" clId="{3D43AC39-59E6-4247-85CC-9FE46C380DAB}" dt="2025-11-24T06:58:57.999" v="5465"/>
          <ac:spMkLst>
            <pc:docMk/>
            <pc:sldMk cId="3117035149" sldId="890"/>
            <ac:spMk id="26" creationId="{CE4925CB-91D3-C594-DA23-ACFA85FCFC2A}"/>
          </ac:spMkLst>
        </pc:spChg>
        <pc:spChg chg="add mod">
          <ac:chgData name="Mohammad Majid Akhtar" userId="4ec5ef59-c05f-4eab-8d03-0630cbca01ba" providerId="ADAL" clId="{3D43AC39-59E6-4247-85CC-9FE46C380DAB}" dt="2025-11-24T06:58:57.999" v="5465"/>
          <ac:spMkLst>
            <pc:docMk/>
            <pc:sldMk cId="3117035149" sldId="890"/>
            <ac:spMk id="27" creationId="{7C2891B2-F81D-72D7-F2BD-0827B1AF4520}"/>
          </ac:spMkLst>
        </pc:spChg>
        <pc:spChg chg="add mod">
          <ac:chgData name="Mohammad Majid Akhtar" userId="4ec5ef59-c05f-4eab-8d03-0630cbca01ba" providerId="ADAL" clId="{3D43AC39-59E6-4247-85CC-9FE46C380DAB}" dt="2025-11-24T06:58:57.291" v="5463" actId="1076"/>
          <ac:spMkLst>
            <pc:docMk/>
            <pc:sldMk cId="3117035149" sldId="890"/>
            <ac:spMk id="29" creationId="{6402E35E-CD56-1862-631E-BC4D404F3E05}"/>
          </ac:spMkLst>
        </pc:spChg>
        <pc:spChg chg="add mod">
          <ac:chgData name="Mohammad Majid Akhtar" userId="4ec5ef59-c05f-4eab-8d03-0630cbca01ba" providerId="ADAL" clId="{3D43AC39-59E6-4247-85CC-9FE46C380DAB}" dt="2025-11-24T06:58:57.291" v="5463" actId="1076"/>
          <ac:spMkLst>
            <pc:docMk/>
            <pc:sldMk cId="3117035149" sldId="890"/>
            <ac:spMk id="30" creationId="{0FB63B67-C7C8-2C58-96F8-F1639E784FD5}"/>
          </ac:spMkLst>
        </pc:spChg>
        <pc:picChg chg="add mod">
          <ac:chgData name="Mohammad Majid Akhtar" userId="4ec5ef59-c05f-4eab-8d03-0630cbca01ba" providerId="ADAL" clId="{3D43AC39-59E6-4247-85CC-9FE46C380DAB}" dt="2025-11-24T06:58:25.602" v="5448"/>
          <ac:picMkLst>
            <pc:docMk/>
            <pc:sldMk cId="3117035149" sldId="890"/>
            <ac:picMk id="10" creationId="{FA99A7C3-907F-6E6C-EBE1-7EBAB1E0D0E1}"/>
          </ac:picMkLst>
        </pc:picChg>
        <pc:picChg chg="add mod">
          <ac:chgData name="Mohammad Majid Akhtar" userId="4ec5ef59-c05f-4eab-8d03-0630cbca01ba" providerId="ADAL" clId="{3D43AC39-59E6-4247-85CC-9FE46C380DAB}" dt="2025-11-24T06:58:27.830" v="5452"/>
          <ac:picMkLst>
            <pc:docMk/>
            <pc:sldMk cId="3117035149" sldId="890"/>
            <ac:picMk id="17" creationId="{B2E2E8B7-C502-8593-3D91-CBA7E9F38DA7}"/>
          </ac:picMkLst>
        </pc:picChg>
        <pc:picChg chg="add mod">
          <ac:chgData name="Mohammad Majid Akhtar" userId="4ec5ef59-c05f-4eab-8d03-0630cbca01ba" providerId="ADAL" clId="{3D43AC39-59E6-4247-85CC-9FE46C380DAB}" dt="2025-11-24T06:58:37.698" v="5456"/>
          <ac:picMkLst>
            <pc:docMk/>
            <pc:sldMk cId="3117035149" sldId="890"/>
            <ac:picMk id="24" creationId="{0BBC37A4-6091-4910-D2DC-6BBF350C1746}"/>
          </ac:picMkLst>
        </pc:picChg>
        <pc:picChg chg="add mod">
          <ac:chgData name="Mohammad Majid Akhtar" userId="4ec5ef59-c05f-4eab-8d03-0630cbca01ba" providerId="ADAL" clId="{3D43AC39-59E6-4247-85CC-9FE46C380DAB}" dt="2025-11-24T06:58:57.291" v="5463" actId="1076"/>
          <ac:picMkLst>
            <pc:docMk/>
            <pc:sldMk cId="3117035149" sldId="890"/>
            <ac:picMk id="31" creationId="{DE3E476D-011B-13F3-E613-C3D6CEC0D73D}"/>
          </ac:picMkLst>
        </pc:picChg>
        <pc:cxnChg chg="add mod">
          <ac:chgData name="Mohammad Majid Akhtar" userId="4ec5ef59-c05f-4eab-8d03-0630cbca01ba" providerId="ADAL" clId="{3D43AC39-59E6-4247-85CC-9FE46C380DAB}" dt="2025-11-24T06:58:25.602" v="5448"/>
          <ac:cxnSpMkLst>
            <pc:docMk/>
            <pc:sldMk cId="3117035149" sldId="890"/>
            <ac:cxnSpMk id="3" creationId="{86421A1C-4EF0-12BC-2755-FD95896A3D0F}"/>
          </ac:cxnSpMkLst>
        </pc:cxnChg>
        <pc:cxnChg chg="add mod">
          <ac:chgData name="Mohammad Majid Akhtar" userId="4ec5ef59-c05f-4eab-8d03-0630cbca01ba" providerId="ADAL" clId="{3D43AC39-59E6-4247-85CC-9FE46C380DAB}" dt="2025-11-24T06:58:25.602" v="5448"/>
          <ac:cxnSpMkLst>
            <pc:docMk/>
            <pc:sldMk cId="3117035149" sldId="890"/>
            <ac:cxnSpMk id="7" creationId="{37E7EE15-65BE-9590-6104-EF16E6881C31}"/>
          </ac:cxnSpMkLst>
        </pc:cxnChg>
        <pc:cxnChg chg="add mod">
          <ac:chgData name="Mohammad Majid Akhtar" userId="4ec5ef59-c05f-4eab-8d03-0630cbca01ba" providerId="ADAL" clId="{3D43AC39-59E6-4247-85CC-9FE46C380DAB}" dt="2025-11-24T06:58:27.830" v="5452"/>
          <ac:cxnSpMkLst>
            <pc:docMk/>
            <pc:sldMk cId="3117035149" sldId="890"/>
            <ac:cxnSpMk id="11" creationId="{C425A490-57CE-552A-0465-5763CC629153}"/>
          </ac:cxnSpMkLst>
        </pc:cxnChg>
        <pc:cxnChg chg="add mod">
          <ac:chgData name="Mohammad Majid Akhtar" userId="4ec5ef59-c05f-4eab-8d03-0630cbca01ba" providerId="ADAL" clId="{3D43AC39-59E6-4247-85CC-9FE46C380DAB}" dt="2025-11-24T06:58:27.830" v="5452"/>
          <ac:cxnSpMkLst>
            <pc:docMk/>
            <pc:sldMk cId="3117035149" sldId="890"/>
            <ac:cxnSpMk id="14" creationId="{43092875-C8BC-5247-62C9-C04EEF0670D9}"/>
          </ac:cxnSpMkLst>
        </pc:cxnChg>
        <pc:cxnChg chg="add mod">
          <ac:chgData name="Mohammad Majid Akhtar" userId="4ec5ef59-c05f-4eab-8d03-0630cbca01ba" providerId="ADAL" clId="{3D43AC39-59E6-4247-85CC-9FE46C380DAB}" dt="2025-11-24T06:58:37.698" v="5456"/>
          <ac:cxnSpMkLst>
            <pc:docMk/>
            <pc:sldMk cId="3117035149" sldId="890"/>
            <ac:cxnSpMk id="18" creationId="{744A7829-567C-B910-B3B7-AD2473D2D390}"/>
          </ac:cxnSpMkLst>
        </pc:cxnChg>
        <pc:cxnChg chg="add mod">
          <ac:chgData name="Mohammad Majid Akhtar" userId="4ec5ef59-c05f-4eab-8d03-0630cbca01ba" providerId="ADAL" clId="{3D43AC39-59E6-4247-85CC-9FE46C380DAB}" dt="2025-11-24T06:58:37.698" v="5456"/>
          <ac:cxnSpMkLst>
            <pc:docMk/>
            <pc:sldMk cId="3117035149" sldId="890"/>
            <ac:cxnSpMk id="21" creationId="{F0F21611-72FF-91AA-AFFB-C004415F4CF3}"/>
          </ac:cxnSpMkLst>
        </pc:cxnChg>
        <pc:cxnChg chg="add mod">
          <ac:chgData name="Mohammad Majid Akhtar" userId="4ec5ef59-c05f-4eab-8d03-0630cbca01ba" providerId="ADAL" clId="{3D43AC39-59E6-4247-85CC-9FE46C380DAB}" dt="2025-11-24T06:58:57.291" v="5463" actId="1076"/>
          <ac:cxnSpMkLst>
            <pc:docMk/>
            <pc:sldMk cId="3117035149" sldId="890"/>
            <ac:cxnSpMk id="25" creationId="{5EAC9688-4F05-9D7C-1BF1-FF8EE7C13316}"/>
          </ac:cxnSpMkLst>
        </pc:cxnChg>
        <pc:cxnChg chg="add mod">
          <ac:chgData name="Mohammad Majid Akhtar" userId="4ec5ef59-c05f-4eab-8d03-0630cbca01ba" providerId="ADAL" clId="{3D43AC39-59E6-4247-85CC-9FE46C380DAB}" dt="2025-11-24T06:58:57.291" v="5463" actId="1076"/>
          <ac:cxnSpMkLst>
            <pc:docMk/>
            <pc:sldMk cId="3117035149" sldId="890"/>
            <ac:cxnSpMk id="28" creationId="{93656C68-6A84-229A-8B8D-35515256A19F}"/>
          </ac:cxnSpMkLst>
        </pc:cxnChg>
      </pc:sldChg>
      <pc:sldChg chg="addSp delSp modSp add mod ord modAnim">
        <pc:chgData name="Mohammad Majid Akhtar" userId="4ec5ef59-c05f-4eab-8d03-0630cbca01ba" providerId="ADAL" clId="{3D43AC39-59E6-4247-85CC-9FE46C380DAB}" dt="2025-11-24T14:28:55.631" v="8713" actId="1076"/>
        <pc:sldMkLst>
          <pc:docMk/>
          <pc:sldMk cId="405468673" sldId="891"/>
        </pc:sldMkLst>
        <pc:spChg chg="add del mod">
          <ac:chgData name="Mohammad Majid Akhtar" userId="4ec5ef59-c05f-4eab-8d03-0630cbca01ba" providerId="ADAL" clId="{3D43AC39-59E6-4247-85CC-9FE46C380DAB}" dt="2025-11-24T14:28:44.298" v="8712" actId="114"/>
          <ac:spMkLst>
            <pc:docMk/>
            <pc:sldMk cId="405468673" sldId="891"/>
            <ac:spMk id="3" creationId="{2CF28AEE-2D28-8738-3F46-08CD80E9A0D8}"/>
          </ac:spMkLst>
        </pc:spChg>
        <pc:spChg chg="mod">
          <ac:chgData name="Mohammad Majid Akhtar" userId="4ec5ef59-c05f-4eab-8d03-0630cbca01ba" providerId="ADAL" clId="{3D43AC39-59E6-4247-85CC-9FE46C380DAB}" dt="2025-11-24T14:28:07.395" v="8696" actId="20577"/>
          <ac:spMkLst>
            <pc:docMk/>
            <pc:sldMk cId="405468673" sldId="891"/>
            <ac:spMk id="4" creationId="{7F504633-1992-939B-5A97-7F3FE2C92C69}"/>
          </ac:spMkLst>
        </pc:spChg>
        <pc:picChg chg="add mod">
          <ac:chgData name="Mohammad Majid Akhtar" userId="4ec5ef59-c05f-4eab-8d03-0630cbca01ba" providerId="ADAL" clId="{3D43AC39-59E6-4247-85CC-9FE46C380DAB}" dt="2025-11-24T14:28:55.631" v="8713" actId="1076"/>
          <ac:picMkLst>
            <pc:docMk/>
            <pc:sldMk cId="405468673" sldId="891"/>
            <ac:picMk id="7" creationId="{30BACA34-6369-E8A4-ABB3-C17746435242}"/>
          </ac:picMkLst>
        </pc:picChg>
      </pc:sldChg>
      <pc:sldChg chg="addSp delSp modSp new del mod">
        <pc:chgData name="Mohammad Majid Akhtar" userId="4ec5ef59-c05f-4eab-8d03-0630cbca01ba" providerId="ADAL" clId="{3D43AC39-59E6-4247-85CC-9FE46C380DAB}" dt="2025-11-25T00:28:01.098" v="8845" actId="47"/>
        <pc:sldMkLst>
          <pc:docMk/>
          <pc:sldMk cId="81488446" sldId="892"/>
        </pc:sldMkLst>
      </pc:sldChg>
      <pc:sldChg chg="addSp delSp modSp add mod ord delAnim modAnim modNotesTx">
        <pc:chgData name="Mohammad Majid Akhtar" userId="4ec5ef59-c05f-4eab-8d03-0630cbca01ba" providerId="ADAL" clId="{3D43AC39-59E6-4247-85CC-9FE46C380DAB}" dt="2025-11-24T13:52:23.851" v="8667"/>
        <pc:sldMkLst>
          <pc:docMk/>
          <pc:sldMk cId="3938435494" sldId="893"/>
        </pc:sldMkLst>
        <pc:spChg chg="add mod">
          <ac:chgData name="Mohammad Majid Akhtar" userId="4ec5ef59-c05f-4eab-8d03-0630cbca01ba" providerId="ADAL" clId="{3D43AC39-59E6-4247-85CC-9FE46C380DAB}" dt="2025-11-24T13:52:14.015" v="8666" actId="14100"/>
          <ac:spMkLst>
            <pc:docMk/>
            <pc:sldMk cId="3938435494" sldId="893"/>
            <ac:spMk id="2" creationId="{06459C1A-5E5B-D3BF-91D6-54CF8C698D23}"/>
          </ac:spMkLst>
        </pc:spChg>
        <pc:spChg chg="mod">
          <ac:chgData name="Mohammad Majid Akhtar" userId="4ec5ef59-c05f-4eab-8d03-0630cbca01ba" providerId="ADAL" clId="{3D43AC39-59E6-4247-85CC-9FE46C380DAB}" dt="2025-11-23T21:56:26.212" v="2046" actId="114"/>
          <ac:spMkLst>
            <pc:docMk/>
            <pc:sldMk cId="3938435494" sldId="893"/>
            <ac:spMk id="4" creationId="{484F966B-2119-1A2D-9558-12DD8BC03DDA}"/>
          </ac:spMkLst>
        </pc:spChg>
        <pc:spChg chg="add mod">
          <ac:chgData name="Mohammad Majid Akhtar" userId="4ec5ef59-c05f-4eab-8d03-0630cbca01ba" providerId="ADAL" clId="{3D43AC39-59E6-4247-85CC-9FE46C380DAB}" dt="2025-11-23T21:57:59.744" v="2099" actId="14100"/>
          <ac:spMkLst>
            <pc:docMk/>
            <pc:sldMk cId="3938435494" sldId="893"/>
            <ac:spMk id="12" creationId="{F2F3E030-5AFC-6FB1-E3A6-095E229F923D}"/>
          </ac:spMkLst>
        </pc:spChg>
        <pc:spChg chg="add del mod">
          <ac:chgData name="Mohammad Majid Akhtar" userId="4ec5ef59-c05f-4eab-8d03-0630cbca01ba" providerId="ADAL" clId="{3D43AC39-59E6-4247-85CC-9FE46C380DAB}" dt="2025-11-24T08:54:57.469" v="7433" actId="478"/>
          <ac:spMkLst>
            <pc:docMk/>
            <pc:sldMk cId="3938435494" sldId="893"/>
            <ac:spMk id="16" creationId="{D182BA8B-75C1-BE12-FC9E-A3999A3D7446}"/>
          </ac:spMkLst>
        </pc:spChg>
        <pc:picChg chg="add del mod">
          <ac:chgData name="Mohammad Majid Akhtar" userId="4ec5ef59-c05f-4eab-8d03-0630cbca01ba" providerId="ADAL" clId="{3D43AC39-59E6-4247-85CC-9FE46C380DAB}" dt="2025-11-24T08:54:54.657" v="7429" actId="478"/>
          <ac:picMkLst>
            <pc:docMk/>
            <pc:sldMk cId="3938435494" sldId="893"/>
            <ac:picMk id="14" creationId="{31C64BB2-7161-A7C8-CB80-DD38BDAD3D39}"/>
          </ac:picMkLst>
        </pc:picChg>
        <pc:picChg chg="add mod">
          <ac:chgData name="Mohammad Majid Akhtar" userId="4ec5ef59-c05f-4eab-8d03-0630cbca01ba" providerId="ADAL" clId="{3D43AC39-59E6-4247-85CC-9FE46C380DAB}" dt="2025-11-24T08:55:00.468" v="7435" actId="1076"/>
          <ac:picMkLst>
            <pc:docMk/>
            <pc:sldMk cId="3938435494" sldId="893"/>
            <ac:picMk id="18" creationId="{9582CAF0-1817-E6B6-036E-F9381109EA46}"/>
          </ac:picMkLst>
        </pc:picChg>
      </pc:sldChg>
      <pc:sldChg chg="addSp delSp modSp add del mod ord modNotesTx">
        <pc:chgData name="Mohammad Majid Akhtar" userId="4ec5ef59-c05f-4eab-8d03-0630cbca01ba" providerId="ADAL" clId="{3D43AC39-59E6-4247-85CC-9FE46C380DAB}" dt="2025-11-24T13:39:44.915" v="8532" actId="47"/>
        <pc:sldMkLst>
          <pc:docMk/>
          <pc:sldMk cId="2023746382" sldId="894"/>
        </pc:sldMkLst>
      </pc:sldChg>
      <pc:sldChg chg="addSp delSp modSp add mod">
        <pc:chgData name="Mohammad Majid Akhtar" userId="4ec5ef59-c05f-4eab-8d03-0630cbca01ba" providerId="ADAL" clId="{3D43AC39-59E6-4247-85CC-9FE46C380DAB}" dt="2025-11-23T23:14:02.899" v="2443" actId="478"/>
        <pc:sldMkLst>
          <pc:docMk/>
          <pc:sldMk cId="2332503659" sldId="895"/>
        </pc:sldMkLst>
        <pc:picChg chg="add mod">
          <ac:chgData name="Mohammad Majid Akhtar" userId="4ec5ef59-c05f-4eab-8d03-0630cbca01ba" providerId="ADAL" clId="{3D43AC39-59E6-4247-85CC-9FE46C380DAB}" dt="2025-11-23T23:13:06.846" v="2428" actId="1076"/>
          <ac:picMkLst>
            <pc:docMk/>
            <pc:sldMk cId="2332503659" sldId="895"/>
            <ac:picMk id="5" creationId="{B81195C1-934E-5A2C-EF08-2FC2DC7205DB}"/>
          </ac:picMkLst>
        </pc:picChg>
      </pc:sldChg>
      <pc:sldChg chg="addSp delSp modSp add mod modAnim modNotesTx">
        <pc:chgData name="Mohammad Majid Akhtar" userId="4ec5ef59-c05f-4eab-8d03-0630cbca01ba" providerId="ADAL" clId="{3D43AC39-59E6-4247-85CC-9FE46C380DAB}" dt="2025-11-24T08:52:03.808" v="7428" actId="20577"/>
        <pc:sldMkLst>
          <pc:docMk/>
          <pc:sldMk cId="2426974523" sldId="896"/>
        </pc:sldMkLst>
        <pc:spChg chg="mod">
          <ac:chgData name="Mohammad Majid Akhtar" userId="4ec5ef59-c05f-4eab-8d03-0630cbca01ba" providerId="ADAL" clId="{3D43AC39-59E6-4247-85CC-9FE46C380DAB}" dt="2025-11-23T21:56:22.896" v="2045" actId="114"/>
          <ac:spMkLst>
            <pc:docMk/>
            <pc:sldMk cId="2426974523" sldId="896"/>
            <ac:spMk id="4" creationId="{FA934D2E-40D2-E4A5-E5F7-FBC649A93D2E}"/>
          </ac:spMkLst>
        </pc:spChg>
        <pc:spChg chg="add mod">
          <ac:chgData name="Mohammad Majid Akhtar" userId="4ec5ef59-c05f-4eab-8d03-0630cbca01ba" providerId="ADAL" clId="{3D43AC39-59E6-4247-85CC-9FE46C380DAB}" dt="2025-11-23T21:58:04.041" v="2100" actId="14100"/>
          <ac:spMkLst>
            <pc:docMk/>
            <pc:sldMk cId="2426974523" sldId="896"/>
            <ac:spMk id="7" creationId="{F1868C46-7815-2DF3-5265-CB914098014E}"/>
          </ac:spMkLst>
        </pc:spChg>
        <pc:spChg chg="add mod">
          <ac:chgData name="Mohammad Majid Akhtar" userId="4ec5ef59-c05f-4eab-8d03-0630cbca01ba" providerId="ADAL" clId="{3D43AC39-59E6-4247-85CC-9FE46C380DAB}" dt="2025-11-23T21:59:15.001" v="2130" actId="208"/>
          <ac:spMkLst>
            <pc:docMk/>
            <pc:sldMk cId="2426974523" sldId="896"/>
            <ac:spMk id="8" creationId="{8F30E1E6-EC8E-54E4-A8A2-ACB38FE9B921}"/>
          </ac:spMkLst>
        </pc:spChg>
        <pc:picChg chg="add mod">
          <ac:chgData name="Mohammad Majid Akhtar" userId="4ec5ef59-c05f-4eab-8d03-0630cbca01ba" providerId="ADAL" clId="{3D43AC39-59E6-4247-85CC-9FE46C380DAB}" dt="2025-11-23T13:12:47.050" v="1597" actId="1076"/>
          <ac:picMkLst>
            <pc:docMk/>
            <pc:sldMk cId="2426974523" sldId="896"/>
            <ac:picMk id="3" creationId="{3DC8E0F5-39C8-4BCC-9904-DDD4D376D362}"/>
          </ac:picMkLst>
        </pc:picChg>
      </pc:sldChg>
      <pc:sldChg chg="addSp delSp modSp add mod addAnim delAnim modAnim modNotesTx">
        <pc:chgData name="Mohammad Majid Akhtar" userId="4ec5ef59-c05f-4eab-8d03-0630cbca01ba" providerId="ADAL" clId="{3D43AC39-59E6-4247-85CC-9FE46C380DAB}" dt="2025-11-24T13:53:04.253" v="8670" actId="14100"/>
        <pc:sldMkLst>
          <pc:docMk/>
          <pc:sldMk cId="222684943" sldId="898"/>
        </pc:sldMkLst>
        <pc:spChg chg="mod">
          <ac:chgData name="Mohammad Majid Akhtar" userId="4ec5ef59-c05f-4eab-8d03-0630cbca01ba" providerId="ADAL" clId="{3D43AC39-59E6-4247-85CC-9FE46C380DAB}" dt="2025-11-24T13:51:05.647" v="8649" actId="1076"/>
          <ac:spMkLst>
            <pc:docMk/>
            <pc:sldMk cId="222684943" sldId="898"/>
            <ac:spMk id="4" creationId="{A987CF30-0C8D-F7D4-1242-86B34006E7D0}"/>
          </ac:spMkLst>
        </pc:spChg>
        <pc:spChg chg="del">
          <ac:chgData name="Mohammad Majid Akhtar" userId="4ec5ef59-c05f-4eab-8d03-0630cbca01ba" providerId="ADAL" clId="{3D43AC39-59E6-4247-85CC-9FE46C380DAB}" dt="2025-11-24T05:17:04.816" v="4336" actId="478"/>
          <ac:spMkLst>
            <pc:docMk/>
            <pc:sldMk cId="222684943" sldId="898"/>
            <ac:spMk id="5" creationId="{31269A3D-DD0F-F6F7-75EB-544A8E5577A4}"/>
          </ac:spMkLst>
        </pc:spChg>
        <pc:spChg chg="add mod">
          <ac:chgData name="Mohammad Majid Akhtar" userId="4ec5ef59-c05f-4eab-8d03-0630cbca01ba" providerId="ADAL" clId="{3D43AC39-59E6-4247-85CC-9FE46C380DAB}" dt="2025-11-24T13:53:04.253" v="8670" actId="14100"/>
          <ac:spMkLst>
            <pc:docMk/>
            <pc:sldMk cId="222684943" sldId="898"/>
            <ac:spMk id="7" creationId="{22A42E1C-6FA2-380E-CF18-6CB026A95EFB}"/>
          </ac:spMkLst>
        </pc:spChg>
        <pc:spChg chg="add mod">
          <ac:chgData name="Mohammad Majid Akhtar" userId="4ec5ef59-c05f-4eab-8d03-0630cbca01ba" providerId="ADAL" clId="{3D43AC39-59E6-4247-85CC-9FE46C380DAB}" dt="2025-11-24T13:48:21.523" v="8605" actId="1076"/>
          <ac:spMkLst>
            <pc:docMk/>
            <pc:sldMk cId="222684943" sldId="898"/>
            <ac:spMk id="9" creationId="{1F9A00F5-4BD3-3675-BCE4-964B285BA942}"/>
          </ac:spMkLst>
        </pc:spChg>
        <pc:spChg chg="add mod">
          <ac:chgData name="Mohammad Majid Akhtar" userId="4ec5ef59-c05f-4eab-8d03-0630cbca01ba" providerId="ADAL" clId="{3D43AC39-59E6-4247-85CC-9FE46C380DAB}" dt="2025-11-24T13:51:11.576" v="8652" actId="1076"/>
          <ac:spMkLst>
            <pc:docMk/>
            <pc:sldMk cId="222684943" sldId="898"/>
            <ac:spMk id="12" creationId="{15809EF7-7478-5B57-4C77-BFD39C22043E}"/>
          </ac:spMkLst>
        </pc:spChg>
        <pc:spChg chg="add mod">
          <ac:chgData name="Mohammad Majid Akhtar" userId="4ec5ef59-c05f-4eab-8d03-0630cbca01ba" providerId="ADAL" clId="{3D43AC39-59E6-4247-85CC-9FE46C380DAB}" dt="2025-11-24T13:50:46.100" v="8644" actId="1076"/>
          <ac:spMkLst>
            <pc:docMk/>
            <pc:sldMk cId="222684943" sldId="898"/>
            <ac:spMk id="13" creationId="{E746F2DC-0A3B-809B-07C3-D8560A68D3E7}"/>
          </ac:spMkLst>
        </pc:spChg>
        <pc:spChg chg="add del mod">
          <ac:chgData name="Mohammad Majid Akhtar" userId="4ec5ef59-c05f-4eab-8d03-0630cbca01ba" providerId="ADAL" clId="{3D43AC39-59E6-4247-85CC-9FE46C380DAB}" dt="2025-11-24T13:48:09.488" v="8603" actId="478"/>
          <ac:spMkLst>
            <pc:docMk/>
            <pc:sldMk cId="222684943" sldId="898"/>
            <ac:spMk id="14" creationId="{82D590D9-EEFB-5920-19A8-D9407AD528A1}"/>
          </ac:spMkLst>
        </pc:spChg>
        <pc:picChg chg="add mod">
          <ac:chgData name="Mohammad Majid Akhtar" userId="4ec5ef59-c05f-4eab-8d03-0630cbca01ba" providerId="ADAL" clId="{3D43AC39-59E6-4247-85CC-9FE46C380DAB}" dt="2025-11-24T13:50:38.429" v="8643" actId="1036"/>
          <ac:picMkLst>
            <pc:docMk/>
            <pc:sldMk cId="222684943" sldId="898"/>
            <ac:picMk id="2" creationId="{B7AE7EE4-FE2D-D4EA-686B-2680F5759F39}"/>
          </ac:picMkLst>
        </pc:picChg>
        <pc:picChg chg="add mod">
          <ac:chgData name="Mohammad Majid Akhtar" userId="4ec5ef59-c05f-4eab-8d03-0630cbca01ba" providerId="ADAL" clId="{3D43AC39-59E6-4247-85CC-9FE46C380DAB}" dt="2025-11-24T13:50:32.673" v="8635" actId="1076"/>
          <ac:picMkLst>
            <pc:docMk/>
            <pc:sldMk cId="222684943" sldId="898"/>
            <ac:picMk id="3" creationId="{A755088A-DEC3-B4A1-EDDA-BD58E1F7A157}"/>
          </ac:picMkLst>
        </pc:picChg>
        <pc:picChg chg="add mod">
          <ac:chgData name="Mohammad Majid Akhtar" userId="4ec5ef59-c05f-4eab-8d03-0630cbca01ba" providerId="ADAL" clId="{3D43AC39-59E6-4247-85CC-9FE46C380DAB}" dt="2025-11-24T13:50:32.673" v="8635" actId="1076"/>
          <ac:picMkLst>
            <pc:docMk/>
            <pc:sldMk cId="222684943" sldId="898"/>
            <ac:picMk id="5" creationId="{67E9E97C-5F72-C723-6FB6-6ECB59DAFC05}"/>
          </ac:picMkLst>
        </pc:picChg>
        <pc:picChg chg="add del mod">
          <ac:chgData name="Mohammad Majid Akhtar" userId="4ec5ef59-c05f-4eab-8d03-0630cbca01ba" providerId="ADAL" clId="{3D43AC39-59E6-4247-85CC-9FE46C380DAB}" dt="2025-11-24T13:48:07.557" v="8602" actId="478"/>
          <ac:picMkLst>
            <pc:docMk/>
            <pc:sldMk cId="222684943" sldId="898"/>
            <ac:picMk id="10" creationId="{7BBCB9CF-3FD2-873D-1EA9-AD47B8547AF1}"/>
          </ac:picMkLst>
        </pc:picChg>
        <pc:picChg chg="add mod">
          <ac:chgData name="Mohammad Majid Akhtar" userId="4ec5ef59-c05f-4eab-8d03-0630cbca01ba" providerId="ADAL" clId="{3D43AC39-59E6-4247-85CC-9FE46C380DAB}" dt="2025-11-24T13:50:46.100" v="8644" actId="1076"/>
          <ac:picMkLst>
            <pc:docMk/>
            <pc:sldMk cId="222684943" sldId="898"/>
            <ac:picMk id="11" creationId="{BE299601-4C53-EDA5-9540-37A7C5A34105}"/>
          </ac:picMkLst>
        </pc:picChg>
      </pc:sldChg>
      <pc:sldChg chg="addSp delSp modSp add del mod modNotesTx">
        <pc:chgData name="Mohammad Majid Akhtar" userId="4ec5ef59-c05f-4eab-8d03-0630cbca01ba" providerId="ADAL" clId="{3D43AC39-59E6-4247-85CC-9FE46C380DAB}" dt="2025-11-24T07:44:16.909" v="5897" actId="47"/>
        <pc:sldMkLst>
          <pc:docMk/>
          <pc:sldMk cId="1596885997" sldId="899"/>
        </pc:sldMkLst>
        <pc:spChg chg="del mod">
          <ac:chgData name="Mohammad Majid Akhtar" userId="4ec5ef59-c05f-4eab-8d03-0630cbca01ba" providerId="ADAL" clId="{3D43AC39-59E6-4247-85CC-9FE46C380DAB}" dt="2025-11-24T07:09:14.769" v="5571" actId="478"/>
          <ac:spMkLst>
            <pc:docMk/>
            <pc:sldMk cId="1596885997" sldId="899"/>
            <ac:spMk id="4" creationId="{F222A53B-A107-B9D2-27C7-9F0E730194F1}"/>
          </ac:spMkLst>
        </pc:spChg>
        <pc:spChg chg="add mod">
          <ac:chgData name="Mohammad Majid Akhtar" userId="4ec5ef59-c05f-4eab-8d03-0630cbca01ba" providerId="ADAL" clId="{3D43AC39-59E6-4247-85CC-9FE46C380DAB}" dt="2025-11-24T07:42:15.039" v="5874" actId="1076"/>
          <ac:spMkLst>
            <pc:docMk/>
            <pc:sldMk cId="1596885997" sldId="899"/>
            <ac:spMk id="7" creationId="{9AF1861C-F243-92F5-3829-6F346FB7E22E}"/>
          </ac:spMkLst>
        </pc:spChg>
        <pc:picChg chg="add mod">
          <ac:chgData name="Mohammad Majid Akhtar" userId="4ec5ef59-c05f-4eab-8d03-0630cbca01ba" providerId="ADAL" clId="{3D43AC39-59E6-4247-85CC-9FE46C380DAB}" dt="2025-11-24T07:42:19.785" v="5876" actId="1076"/>
          <ac:picMkLst>
            <pc:docMk/>
            <pc:sldMk cId="1596885997" sldId="899"/>
            <ac:picMk id="3" creationId="{646DC30A-1496-09D5-F86E-044A9C63E8C7}"/>
          </ac:picMkLst>
        </pc:picChg>
      </pc:sldChg>
      <pc:sldChg chg="addSp delSp modSp add del mod modAnim modNotesTx">
        <pc:chgData name="Mohammad Majid Akhtar" userId="4ec5ef59-c05f-4eab-8d03-0630cbca01ba" providerId="ADAL" clId="{3D43AC39-59E6-4247-85CC-9FE46C380DAB}" dt="2025-11-24T10:24:22.591" v="7661" actId="14100"/>
        <pc:sldMkLst>
          <pc:docMk/>
          <pc:sldMk cId="1142518812" sldId="900"/>
        </pc:sldMkLst>
        <pc:spChg chg="del mod">
          <ac:chgData name="Mohammad Majid Akhtar" userId="4ec5ef59-c05f-4eab-8d03-0630cbca01ba" providerId="ADAL" clId="{3D43AC39-59E6-4247-85CC-9FE46C380DAB}" dt="2025-11-24T07:08:57.091" v="5541" actId="478"/>
          <ac:spMkLst>
            <pc:docMk/>
            <pc:sldMk cId="1142518812" sldId="900"/>
            <ac:spMk id="4" creationId="{84FF6757-CCF8-A646-3E98-32B2648619CE}"/>
          </ac:spMkLst>
        </pc:spChg>
        <pc:spChg chg="mod">
          <ac:chgData name="Mohammad Majid Akhtar" userId="4ec5ef59-c05f-4eab-8d03-0630cbca01ba" providerId="ADAL" clId="{3D43AC39-59E6-4247-85CC-9FE46C380DAB}" dt="2025-11-24T10:24:22.591" v="7661" actId="14100"/>
          <ac:spMkLst>
            <pc:docMk/>
            <pc:sldMk cId="1142518812" sldId="900"/>
            <ac:spMk id="5" creationId="{60AFBD6B-5CF7-2F2E-C5ED-CA7C955D9438}"/>
          </ac:spMkLst>
        </pc:spChg>
        <pc:spChg chg="add mod">
          <ac:chgData name="Mohammad Majid Akhtar" userId="4ec5ef59-c05f-4eab-8d03-0630cbca01ba" providerId="ADAL" clId="{3D43AC39-59E6-4247-85CC-9FE46C380DAB}" dt="2025-11-23T22:47:39.102" v="2336" actId="1035"/>
          <ac:spMkLst>
            <pc:docMk/>
            <pc:sldMk cId="1142518812" sldId="900"/>
            <ac:spMk id="8" creationId="{3885BB66-AB54-3BFE-0CF1-5CFC5E9FA235}"/>
          </ac:spMkLst>
        </pc:spChg>
        <pc:spChg chg="add mod">
          <ac:chgData name="Mohammad Majid Akhtar" userId="4ec5ef59-c05f-4eab-8d03-0630cbca01ba" providerId="ADAL" clId="{3D43AC39-59E6-4247-85CC-9FE46C380DAB}" dt="2025-11-23T22:47:41.128" v="2337"/>
          <ac:spMkLst>
            <pc:docMk/>
            <pc:sldMk cId="1142518812" sldId="900"/>
            <ac:spMk id="9" creationId="{578CEAD5-14EA-6C03-AAAE-3F247E3C8B18}"/>
          </ac:spMkLst>
        </pc:spChg>
        <pc:spChg chg="add mod">
          <ac:chgData name="Mohammad Majid Akhtar" userId="4ec5ef59-c05f-4eab-8d03-0630cbca01ba" providerId="ADAL" clId="{3D43AC39-59E6-4247-85CC-9FE46C380DAB}" dt="2025-11-23T22:48:23.225" v="2343" actId="14100"/>
          <ac:spMkLst>
            <pc:docMk/>
            <pc:sldMk cId="1142518812" sldId="900"/>
            <ac:spMk id="10" creationId="{548EB771-666E-FB2A-5868-6B5E882D1FE0}"/>
          </ac:spMkLst>
        </pc:spChg>
        <pc:spChg chg="add mod">
          <ac:chgData name="Mohammad Majid Akhtar" userId="4ec5ef59-c05f-4eab-8d03-0630cbca01ba" providerId="ADAL" clId="{3D43AC39-59E6-4247-85CC-9FE46C380DAB}" dt="2025-11-24T09:31:01.014" v="7529" actId="27636"/>
          <ac:spMkLst>
            <pc:docMk/>
            <pc:sldMk cId="1142518812" sldId="900"/>
            <ac:spMk id="11" creationId="{5B233435-234C-3527-6A30-F24EA1BADD67}"/>
          </ac:spMkLst>
        </pc:spChg>
        <pc:picChg chg="add mod">
          <ac:chgData name="Mohammad Majid Akhtar" userId="4ec5ef59-c05f-4eab-8d03-0630cbca01ba" providerId="ADAL" clId="{3D43AC39-59E6-4247-85CC-9FE46C380DAB}" dt="2025-11-23T22:41:31.010" v="2170" actId="1076"/>
          <ac:picMkLst>
            <pc:docMk/>
            <pc:sldMk cId="1142518812" sldId="900"/>
            <ac:picMk id="7" creationId="{2AAEAF25-BBF4-EA00-085E-3D3AD7D208B1}"/>
          </ac:picMkLst>
        </pc:picChg>
      </pc:sldChg>
      <pc:sldChg chg="addSp delSp modSp add mod modAnim modNotesTx">
        <pc:chgData name="Mohammad Majid Akhtar" userId="4ec5ef59-c05f-4eab-8d03-0630cbca01ba" providerId="ADAL" clId="{3D43AC39-59E6-4247-85CC-9FE46C380DAB}" dt="2025-11-24T09:32:21.702" v="7537"/>
        <pc:sldMkLst>
          <pc:docMk/>
          <pc:sldMk cId="3504902781" sldId="901"/>
        </pc:sldMkLst>
        <pc:spChg chg="del mod">
          <ac:chgData name="Mohammad Majid Akhtar" userId="4ec5ef59-c05f-4eab-8d03-0630cbca01ba" providerId="ADAL" clId="{3D43AC39-59E6-4247-85CC-9FE46C380DAB}" dt="2025-11-24T07:09:03.743" v="5550" actId="478"/>
          <ac:spMkLst>
            <pc:docMk/>
            <pc:sldMk cId="3504902781" sldId="901"/>
            <ac:spMk id="4" creationId="{1F2B9F8B-5D99-596F-DED5-7731D32AE94D}"/>
          </ac:spMkLst>
        </pc:spChg>
        <pc:spChg chg="mod">
          <ac:chgData name="Mohammad Majid Akhtar" userId="4ec5ef59-c05f-4eab-8d03-0630cbca01ba" providerId="ADAL" clId="{3D43AC39-59E6-4247-85CC-9FE46C380DAB}" dt="2025-11-24T09:31:07.287" v="7532" actId="404"/>
          <ac:spMkLst>
            <pc:docMk/>
            <pc:sldMk cId="3504902781" sldId="901"/>
            <ac:spMk id="5" creationId="{CDFF7881-65B7-F0C2-434F-E72E14805EF9}"/>
          </ac:spMkLst>
        </pc:spChg>
        <pc:spChg chg="add mod">
          <ac:chgData name="Mohammad Majid Akhtar" userId="4ec5ef59-c05f-4eab-8d03-0630cbca01ba" providerId="ADAL" clId="{3D43AC39-59E6-4247-85CC-9FE46C380DAB}" dt="2025-11-24T09:31:05.950" v="7531" actId="27636"/>
          <ac:spMkLst>
            <pc:docMk/>
            <pc:sldMk cId="3504902781" sldId="901"/>
            <ac:spMk id="8" creationId="{745794B4-812E-5628-0458-7A533F7143A1}"/>
          </ac:spMkLst>
        </pc:spChg>
        <pc:spChg chg="add mod">
          <ac:chgData name="Mohammad Majid Akhtar" userId="4ec5ef59-c05f-4eab-8d03-0630cbca01ba" providerId="ADAL" clId="{3D43AC39-59E6-4247-85CC-9FE46C380DAB}" dt="2025-11-24T09:31:05.950" v="7531" actId="27636"/>
          <ac:spMkLst>
            <pc:docMk/>
            <pc:sldMk cId="3504902781" sldId="901"/>
            <ac:spMk id="9" creationId="{9C76F991-6865-1C88-5292-40054EFBCB0E}"/>
          </ac:spMkLst>
        </pc:spChg>
        <pc:spChg chg="add mod">
          <ac:chgData name="Mohammad Majid Akhtar" userId="4ec5ef59-c05f-4eab-8d03-0630cbca01ba" providerId="ADAL" clId="{3D43AC39-59E6-4247-85CC-9FE46C380DAB}" dt="2025-11-24T09:31:05.950" v="7531" actId="27636"/>
          <ac:spMkLst>
            <pc:docMk/>
            <pc:sldMk cId="3504902781" sldId="901"/>
            <ac:spMk id="10" creationId="{BFBBDF22-00FA-CD1F-5BBE-3001C025E828}"/>
          </ac:spMkLst>
        </pc:spChg>
        <pc:spChg chg="add mod">
          <ac:chgData name="Mohammad Majid Akhtar" userId="4ec5ef59-c05f-4eab-8d03-0630cbca01ba" providerId="ADAL" clId="{3D43AC39-59E6-4247-85CC-9FE46C380DAB}" dt="2025-11-24T09:31:05.950" v="7531" actId="27636"/>
          <ac:spMkLst>
            <pc:docMk/>
            <pc:sldMk cId="3504902781" sldId="901"/>
            <ac:spMk id="11" creationId="{9FB13E96-0734-AAA7-DAD3-9D307D9D5C3C}"/>
          </ac:spMkLst>
        </pc:spChg>
        <pc:spChg chg="add mod">
          <ac:chgData name="Mohammad Majid Akhtar" userId="4ec5ef59-c05f-4eab-8d03-0630cbca01ba" providerId="ADAL" clId="{3D43AC39-59E6-4247-85CC-9FE46C380DAB}" dt="2025-11-24T09:31:10.001" v="7534" actId="27636"/>
          <ac:spMkLst>
            <pc:docMk/>
            <pc:sldMk cId="3504902781" sldId="901"/>
            <ac:spMk id="12" creationId="{08181176-8010-1C92-5514-47BEEE997D2C}"/>
          </ac:spMkLst>
        </pc:spChg>
        <pc:picChg chg="add mod">
          <ac:chgData name="Mohammad Majid Akhtar" userId="4ec5ef59-c05f-4eab-8d03-0630cbca01ba" providerId="ADAL" clId="{3D43AC39-59E6-4247-85CC-9FE46C380DAB}" dt="2025-11-24T09:31:05.950" v="7531" actId="27636"/>
          <ac:picMkLst>
            <pc:docMk/>
            <pc:sldMk cId="3504902781" sldId="901"/>
            <ac:picMk id="3" creationId="{956DD45F-50BC-C779-1960-3B70C2776BC2}"/>
          </ac:picMkLst>
        </pc:picChg>
        <pc:picChg chg="mod">
          <ac:chgData name="Mohammad Majid Akhtar" userId="4ec5ef59-c05f-4eab-8d03-0630cbca01ba" providerId="ADAL" clId="{3D43AC39-59E6-4247-85CC-9FE46C380DAB}" dt="2025-11-24T09:31:05.950" v="7531" actId="27636"/>
          <ac:picMkLst>
            <pc:docMk/>
            <pc:sldMk cId="3504902781" sldId="901"/>
            <ac:picMk id="6" creationId="{71F1BD26-21F1-A081-0A45-2BFD959B2D45}"/>
          </ac:picMkLst>
        </pc:picChg>
      </pc:sldChg>
      <pc:sldChg chg="addSp delSp modSp new del mod ord">
        <pc:chgData name="Mohammad Majid Akhtar" userId="4ec5ef59-c05f-4eab-8d03-0630cbca01ba" providerId="ADAL" clId="{3D43AC39-59E6-4247-85CC-9FE46C380DAB}" dt="2025-11-24T08:44:13.866" v="7163" actId="47"/>
        <pc:sldMkLst>
          <pc:docMk/>
          <pc:sldMk cId="1512612330" sldId="902"/>
        </pc:sldMkLst>
        <pc:spChg chg="del mod">
          <ac:chgData name="Mohammad Majid Akhtar" userId="4ec5ef59-c05f-4eab-8d03-0630cbca01ba" providerId="ADAL" clId="{3D43AC39-59E6-4247-85CC-9FE46C380DAB}" dt="2025-11-24T07:07:23.314" v="5536" actId="478"/>
          <ac:spMkLst>
            <pc:docMk/>
            <pc:sldMk cId="1512612330" sldId="902"/>
            <ac:spMk id="2" creationId="{0F675291-D34A-B76F-6ADA-B5183E736FD6}"/>
          </ac:spMkLst>
        </pc:spChg>
        <pc:spChg chg="add del">
          <ac:chgData name="Mohammad Majid Akhtar" userId="4ec5ef59-c05f-4eab-8d03-0630cbca01ba" providerId="ADAL" clId="{3D43AC39-59E6-4247-85CC-9FE46C380DAB}" dt="2025-11-24T07:07:07.776" v="5530"/>
          <ac:spMkLst>
            <pc:docMk/>
            <pc:sldMk cId="1512612330" sldId="902"/>
            <ac:spMk id="3" creationId="{13DBF5B5-0D26-0427-5728-CACE99AF119B}"/>
          </ac:spMkLst>
        </pc:spChg>
        <pc:spChg chg="add mod">
          <ac:chgData name="Mohammad Majid Akhtar" userId="4ec5ef59-c05f-4eab-8d03-0630cbca01ba" providerId="ADAL" clId="{3D43AC39-59E6-4247-85CC-9FE46C380DAB}" dt="2025-11-24T07:07:07.776" v="5530"/>
          <ac:spMkLst>
            <pc:docMk/>
            <pc:sldMk cId="1512612330" sldId="902"/>
            <ac:spMk id="4" creationId="{E9B20305-4C2F-84CF-8F30-79F7FA78E1B3}"/>
          </ac:spMkLst>
        </pc:spChg>
        <pc:spChg chg="add mod">
          <ac:chgData name="Mohammad Majid Akhtar" userId="4ec5ef59-c05f-4eab-8d03-0630cbca01ba" providerId="ADAL" clId="{3D43AC39-59E6-4247-85CC-9FE46C380DAB}" dt="2025-11-24T07:07:27.838" v="5538" actId="1076"/>
          <ac:spMkLst>
            <pc:docMk/>
            <pc:sldMk cId="1512612330" sldId="902"/>
            <ac:spMk id="5" creationId="{EBD63772-3F24-DC23-CE52-F0F564DA1022}"/>
          </ac:spMkLst>
        </pc:spChg>
      </pc:sldChg>
      <pc:sldChg chg="addSp delSp modSp add mod ord">
        <pc:chgData name="Mohammad Majid Akhtar" userId="4ec5ef59-c05f-4eab-8d03-0630cbca01ba" providerId="ADAL" clId="{3D43AC39-59E6-4247-85CC-9FE46C380DAB}" dt="2025-11-23T23:13:57.713" v="2442" actId="1076"/>
        <pc:sldMkLst>
          <pc:docMk/>
          <pc:sldMk cId="3965578234" sldId="903"/>
        </pc:sldMkLst>
        <pc:spChg chg="add mod">
          <ac:chgData name="Mohammad Majid Akhtar" userId="4ec5ef59-c05f-4eab-8d03-0630cbca01ba" providerId="ADAL" clId="{3D43AC39-59E6-4247-85CC-9FE46C380DAB}" dt="2025-11-23T23:13:54.288" v="2440" actId="478"/>
          <ac:spMkLst>
            <pc:docMk/>
            <pc:sldMk cId="3965578234" sldId="903"/>
            <ac:spMk id="3" creationId="{1C97C1B1-C48F-B459-8DDF-2A56AA89711B}"/>
          </ac:spMkLst>
        </pc:spChg>
        <pc:picChg chg="mod">
          <ac:chgData name="Mohammad Majid Akhtar" userId="4ec5ef59-c05f-4eab-8d03-0630cbca01ba" providerId="ADAL" clId="{3D43AC39-59E6-4247-85CC-9FE46C380DAB}" dt="2025-11-23T23:13:57.713" v="2442" actId="1076"/>
          <ac:picMkLst>
            <pc:docMk/>
            <pc:sldMk cId="3965578234" sldId="903"/>
            <ac:picMk id="8" creationId="{B7E221DE-8C8E-DEB1-0FBA-F767F0C79AB6}"/>
          </ac:picMkLst>
        </pc:picChg>
      </pc:sldChg>
      <pc:sldChg chg="addSp modSp add del">
        <pc:chgData name="Mohammad Majid Akhtar" userId="4ec5ef59-c05f-4eab-8d03-0630cbca01ba" providerId="ADAL" clId="{3D43AC39-59E6-4247-85CC-9FE46C380DAB}" dt="2025-11-25T00:39:46.869" v="9093"/>
        <pc:sldMkLst>
          <pc:docMk/>
          <pc:sldMk cId="2458326110" sldId="904"/>
        </pc:sldMkLst>
        <pc:picChg chg="add mod">
          <ac:chgData name="Mohammad Majid Akhtar" userId="4ec5ef59-c05f-4eab-8d03-0630cbca01ba" providerId="ADAL" clId="{3D43AC39-59E6-4247-85CC-9FE46C380DAB}" dt="2025-11-24T04:10:00.523" v="4050"/>
          <ac:picMkLst>
            <pc:docMk/>
            <pc:sldMk cId="2458326110" sldId="904"/>
            <ac:picMk id="3" creationId="{3CDE67C2-0420-9CD4-8EB5-BDE24D4845B7}"/>
          </ac:picMkLst>
        </pc:picChg>
      </pc:sldChg>
      <pc:sldChg chg="addSp delSp modSp add del mod addAnim delAnim modAnim">
        <pc:chgData name="Mohammad Majid Akhtar" userId="4ec5ef59-c05f-4eab-8d03-0630cbca01ba" providerId="ADAL" clId="{3D43AC39-59E6-4247-85CC-9FE46C380DAB}" dt="2025-11-25T00:39:46.869" v="9093"/>
        <pc:sldMkLst>
          <pc:docMk/>
          <pc:sldMk cId="1745037846" sldId="905"/>
        </pc:sldMkLst>
        <pc:picChg chg="add mod">
          <ac:chgData name="Mohammad Majid Akhtar" userId="4ec5ef59-c05f-4eab-8d03-0630cbca01ba" providerId="ADAL" clId="{3D43AC39-59E6-4247-85CC-9FE46C380DAB}" dt="2025-11-24T04:10:01.838" v="4051"/>
          <ac:picMkLst>
            <pc:docMk/>
            <pc:sldMk cId="1745037846" sldId="905"/>
            <ac:picMk id="25" creationId="{889681F6-43A4-DDF2-621C-411F915AEF34}"/>
          </ac:picMkLst>
        </pc:picChg>
      </pc:sldChg>
      <pc:sldChg chg="addSp delSp modSp add del mod ord delAnim modAnim">
        <pc:chgData name="Mohammad Majid Akhtar" userId="4ec5ef59-c05f-4eab-8d03-0630cbca01ba" providerId="ADAL" clId="{3D43AC39-59E6-4247-85CC-9FE46C380DAB}" dt="2025-11-25T00:28:14.898" v="8847" actId="47"/>
        <pc:sldMkLst>
          <pc:docMk/>
          <pc:sldMk cId="688636126" sldId="906"/>
        </pc:sldMkLst>
      </pc:sldChg>
      <pc:sldChg chg="addSp delSp modSp new del mod ord setBg">
        <pc:chgData name="Mohammad Majid Akhtar" userId="4ec5ef59-c05f-4eab-8d03-0630cbca01ba" providerId="ADAL" clId="{3D43AC39-59E6-4247-85CC-9FE46C380DAB}" dt="2025-11-24T00:50:34.925" v="3249" actId="47"/>
        <pc:sldMkLst>
          <pc:docMk/>
          <pc:sldMk cId="883408366" sldId="908"/>
        </pc:sldMkLst>
        <pc:spChg chg="add del mod">
          <ac:chgData name="Mohammad Majid Akhtar" userId="4ec5ef59-c05f-4eab-8d03-0630cbca01ba" providerId="ADAL" clId="{3D43AC39-59E6-4247-85CC-9FE46C380DAB}" dt="2025-11-24T00:01:36.221" v="2743" actId="478"/>
          <ac:spMkLst>
            <pc:docMk/>
            <pc:sldMk cId="883408366" sldId="908"/>
            <ac:spMk id="4" creationId="{ED04443D-392F-DBBB-3996-B9D2B65014A1}"/>
          </ac:spMkLst>
        </pc:spChg>
        <pc:spChg chg="add mod">
          <ac:chgData name="Mohammad Majid Akhtar" userId="4ec5ef59-c05f-4eab-8d03-0630cbca01ba" providerId="ADAL" clId="{3D43AC39-59E6-4247-85CC-9FE46C380DAB}" dt="2025-11-24T00:07:17.652" v="2919" actId="14861"/>
          <ac:spMkLst>
            <pc:docMk/>
            <pc:sldMk cId="883408366" sldId="908"/>
            <ac:spMk id="5" creationId="{78DD6F03-1987-093A-3314-07F50753CE43}"/>
          </ac:spMkLst>
        </pc:spChg>
        <pc:spChg chg="add mod ord">
          <ac:chgData name="Mohammad Majid Akhtar" userId="4ec5ef59-c05f-4eab-8d03-0630cbca01ba" providerId="ADAL" clId="{3D43AC39-59E6-4247-85CC-9FE46C380DAB}" dt="2025-11-24T00:12:26.626" v="3046" actId="1036"/>
          <ac:spMkLst>
            <pc:docMk/>
            <pc:sldMk cId="883408366" sldId="908"/>
            <ac:spMk id="6" creationId="{F81F8BDF-29D4-13CE-C79F-650EF3701521}"/>
          </ac:spMkLst>
        </pc:spChg>
        <pc:spChg chg="add del mod">
          <ac:chgData name="Mohammad Majid Akhtar" userId="4ec5ef59-c05f-4eab-8d03-0630cbca01ba" providerId="ADAL" clId="{3D43AC39-59E6-4247-85CC-9FE46C380DAB}" dt="2025-11-24T00:05:37.877" v="2895" actId="478"/>
          <ac:spMkLst>
            <pc:docMk/>
            <pc:sldMk cId="883408366" sldId="908"/>
            <ac:spMk id="7" creationId="{0B89E80C-B376-FBD4-8F60-3C46029644EC}"/>
          </ac:spMkLst>
        </pc:spChg>
        <pc:spChg chg="add mod">
          <ac:chgData name="Mohammad Majid Akhtar" userId="4ec5ef59-c05f-4eab-8d03-0630cbca01ba" providerId="ADAL" clId="{3D43AC39-59E6-4247-85CC-9FE46C380DAB}" dt="2025-11-24T00:12:26.626" v="3046" actId="1036"/>
          <ac:spMkLst>
            <pc:docMk/>
            <pc:sldMk cId="883408366" sldId="908"/>
            <ac:spMk id="8" creationId="{9ADB530D-6B85-5C13-271C-3C604DD86750}"/>
          </ac:spMkLst>
        </pc:spChg>
        <pc:spChg chg="add del mod">
          <ac:chgData name="Mohammad Majid Akhtar" userId="4ec5ef59-c05f-4eab-8d03-0630cbca01ba" providerId="ADAL" clId="{3D43AC39-59E6-4247-85CC-9FE46C380DAB}" dt="2025-11-24T00:05:53.219" v="2902" actId="478"/>
          <ac:spMkLst>
            <pc:docMk/>
            <pc:sldMk cId="883408366" sldId="908"/>
            <ac:spMk id="9" creationId="{684F7D98-45B3-C470-C340-771D6136D370}"/>
          </ac:spMkLst>
        </pc:spChg>
        <pc:spChg chg="add mod">
          <ac:chgData name="Mohammad Majid Akhtar" userId="4ec5ef59-c05f-4eab-8d03-0630cbca01ba" providerId="ADAL" clId="{3D43AC39-59E6-4247-85CC-9FE46C380DAB}" dt="2025-11-24T00:12:26.626" v="3046" actId="1036"/>
          <ac:spMkLst>
            <pc:docMk/>
            <pc:sldMk cId="883408366" sldId="908"/>
            <ac:spMk id="10" creationId="{D99118E9-A9A6-ACA5-9A06-A50285DD0E9D}"/>
          </ac:spMkLst>
        </pc:spChg>
        <pc:spChg chg="add del mod">
          <ac:chgData name="Mohammad Majid Akhtar" userId="4ec5ef59-c05f-4eab-8d03-0630cbca01ba" providerId="ADAL" clId="{3D43AC39-59E6-4247-85CC-9FE46C380DAB}" dt="2025-11-24T00:06:09.783" v="2907" actId="478"/>
          <ac:spMkLst>
            <pc:docMk/>
            <pc:sldMk cId="883408366" sldId="908"/>
            <ac:spMk id="11" creationId="{5566C9FA-FA18-2BC1-7E1F-12BAA8AB5E68}"/>
          </ac:spMkLst>
        </pc:spChg>
        <pc:spChg chg="add mod">
          <ac:chgData name="Mohammad Majid Akhtar" userId="4ec5ef59-c05f-4eab-8d03-0630cbca01ba" providerId="ADAL" clId="{3D43AC39-59E6-4247-85CC-9FE46C380DAB}" dt="2025-11-24T00:07:37.505" v="2922" actId="14861"/>
          <ac:spMkLst>
            <pc:docMk/>
            <pc:sldMk cId="883408366" sldId="908"/>
            <ac:spMk id="12" creationId="{5EFB311B-2567-ED27-B396-AEB333ED5504}"/>
          </ac:spMkLst>
        </pc:spChg>
        <pc:spChg chg="add mod ord">
          <ac:chgData name="Mohammad Majid Akhtar" userId="4ec5ef59-c05f-4eab-8d03-0630cbca01ba" providerId="ADAL" clId="{3D43AC39-59E6-4247-85CC-9FE46C380DAB}" dt="2025-11-24T00:12:26.626" v="3046" actId="1036"/>
          <ac:spMkLst>
            <pc:docMk/>
            <pc:sldMk cId="883408366" sldId="908"/>
            <ac:spMk id="13" creationId="{0E08AB6D-C927-0839-0020-7072592B19DA}"/>
          </ac:spMkLst>
        </pc:spChg>
        <pc:spChg chg="add mod ord">
          <ac:chgData name="Mohammad Majid Akhtar" userId="4ec5ef59-c05f-4eab-8d03-0630cbca01ba" providerId="ADAL" clId="{3D43AC39-59E6-4247-85CC-9FE46C380DAB}" dt="2025-11-24T00:08:48.401" v="2932" actId="1036"/>
          <ac:spMkLst>
            <pc:docMk/>
            <pc:sldMk cId="883408366" sldId="908"/>
            <ac:spMk id="14" creationId="{B93EC14F-0A6E-4C89-3D78-F924D70EEBE6}"/>
          </ac:spMkLst>
        </pc:spChg>
        <pc:spChg chg="add mod ord">
          <ac:chgData name="Mohammad Majid Akhtar" userId="4ec5ef59-c05f-4eab-8d03-0630cbca01ba" providerId="ADAL" clId="{3D43AC39-59E6-4247-85CC-9FE46C380DAB}" dt="2025-11-24T00:12:26.626" v="3046" actId="1036"/>
          <ac:spMkLst>
            <pc:docMk/>
            <pc:sldMk cId="883408366" sldId="908"/>
            <ac:spMk id="15" creationId="{6F8DB045-E6E0-DEC4-0589-0A2A7D1B4C0D}"/>
          </ac:spMkLst>
        </pc:spChg>
        <pc:spChg chg="add mod">
          <ac:chgData name="Mohammad Majid Akhtar" userId="4ec5ef59-c05f-4eab-8d03-0630cbca01ba" providerId="ADAL" clId="{3D43AC39-59E6-4247-85CC-9FE46C380DAB}" dt="2025-11-24T00:35:58.008" v="3136" actId="1035"/>
          <ac:spMkLst>
            <pc:docMk/>
            <pc:sldMk cId="883408366" sldId="908"/>
            <ac:spMk id="16" creationId="{2FCED2F8-E00C-1DA9-7C5B-4E66AB0B4247}"/>
          </ac:spMkLst>
        </pc:spChg>
        <pc:spChg chg="add mod ord">
          <ac:chgData name="Mohammad Majid Akhtar" userId="4ec5ef59-c05f-4eab-8d03-0630cbca01ba" providerId="ADAL" clId="{3D43AC39-59E6-4247-85CC-9FE46C380DAB}" dt="2025-11-24T00:35:58.008" v="3136" actId="1035"/>
          <ac:spMkLst>
            <pc:docMk/>
            <pc:sldMk cId="883408366" sldId="908"/>
            <ac:spMk id="17" creationId="{96708734-8011-3A92-6832-0512821FAC3C}"/>
          </ac:spMkLst>
        </pc:spChg>
        <pc:spChg chg="add mod">
          <ac:chgData name="Mohammad Majid Akhtar" userId="4ec5ef59-c05f-4eab-8d03-0630cbca01ba" providerId="ADAL" clId="{3D43AC39-59E6-4247-85CC-9FE46C380DAB}" dt="2025-11-24T00:35:58.008" v="3136" actId="1035"/>
          <ac:spMkLst>
            <pc:docMk/>
            <pc:sldMk cId="883408366" sldId="908"/>
            <ac:spMk id="18" creationId="{E4A25B9D-DC80-3E9A-6FB1-A8C444958CF6}"/>
          </ac:spMkLst>
        </pc:spChg>
        <pc:spChg chg="add mod">
          <ac:chgData name="Mohammad Majid Akhtar" userId="4ec5ef59-c05f-4eab-8d03-0630cbca01ba" providerId="ADAL" clId="{3D43AC39-59E6-4247-85CC-9FE46C380DAB}" dt="2025-11-24T00:35:58.008" v="3136" actId="1035"/>
          <ac:spMkLst>
            <pc:docMk/>
            <pc:sldMk cId="883408366" sldId="908"/>
            <ac:spMk id="19" creationId="{84144686-6E31-2446-F775-123AF3EC26EC}"/>
          </ac:spMkLst>
        </pc:spChg>
        <pc:spChg chg="add mod">
          <ac:chgData name="Mohammad Majid Akhtar" userId="4ec5ef59-c05f-4eab-8d03-0630cbca01ba" providerId="ADAL" clId="{3D43AC39-59E6-4247-85CC-9FE46C380DAB}" dt="2025-11-24T00:35:58.008" v="3136" actId="1035"/>
          <ac:spMkLst>
            <pc:docMk/>
            <pc:sldMk cId="883408366" sldId="908"/>
            <ac:spMk id="20" creationId="{2A9F6D89-1B2A-B059-E544-08037156016A}"/>
          </ac:spMkLst>
        </pc:spChg>
        <pc:spChg chg="add">
          <ac:chgData name="Mohammad Majid Akhtar" userId="4ec5ef59-c05f-4eab-8d03-0630cbca01ba" providerId="ADAL" clId="{3D43AC39-59E6-4247-85CC-9FE46C380DAB}" dt="2025-11-24T00:24:04.325" v="3084"/>
          <ac:spMkLst>
            <pc:docMk/>
            <pc:sldMk cId="883408366" sldId="908"/>
            <ac:spMk id="21" creationId="{982AC9E7-CABB-ED8A-EE0E-71CB0D9EDFF4}"/>
          </ac:spMkLst>
        </pc:spChg>
        <pc:picChg chg="add mod">
          <ac:chgData name="Mohammad Majid Akhtar" userId="4ec5ef59-c05f-4eab-8d03-0630cbca01ba" providerId="ADAL" clId="{3D43AC39-59E6-4247-85CC-9FE46C380DAB}" dt="2025-11-24T00:41:17.774" v="3167" actId="1035"/>
          <ac:picMkLst>
            <pc:docMk/>
            <pc:sldMk cId="883408366" sldId="908"/>
            <ac:picMk id="22" creationId="{452D0E71-6058-A346-39E1-2063C0BDCD9C}"/>
          </ac:picMkLst>
        </pc:picChg>
        <pc:picChg chg="add mod">
          <ac:chgData name="Mohammad Majid Akhtar" userId="4ec5ef59-c05f-4eab-8d03-0630cbca01ba" providerId="ADAL" clId="{3D43AC39-59E6-4247-85CC-9FE46C380DAB}" dt="2025-11-24T00:41:30.869" v="3168"/>
          <ac:picMkLst>
            <pc:docMk/>
            <pc:sldMk cId="883408366" sldId="908"/>
            <ac:picMk id="34" creationId="{DBEB3E79-B155-486F-2639-82B4264B8ECF}"/>
          </ac:picMkLst>
        </pc:picChg>
        <pc:picChg chg="add mod">
          <ac:chgData name="Mohammad Majid Akhtar" userId="4ec5ef59-c05f-4eab-8d03-0630cbca01ba" providerId="ADAL" clId="{3D43AC39-59E6-4247-85CC-9FE46C380DAB}" dt="2025-11-24T00:42:52.319" v="3175" actId="571"/>
          <ac:picMkLst>
            <pc:docMk/>
            <pc:sldMk cId="883408366" sldId="908"/>
            <ac:picMk id="35" creationId="{A9FE240E-B9CA-7D98-E554-6E314DF466B8}"/>
          </ac:picMkLst>
        </pc:picChg>
        <pc:picChg chg="add mod">
          <ac:chgData name="Mohammad Majid Akhtar" userId="4ec5ef59-c05f-4eab-8d03-0630cbca01ba" providerId="ADAL" clId="{3D43AC39-59E6-4247-85CC-9FE46C380DAB}" dt="2025-11-24T00:36:17.947" v="3140" actId="1076"/>
          <ac:picMkLst>
            <pc:docMk/>
            <pc:sldMk cId="883408366" sldId="908"/>
            <ac:picMk id="1026" creationId="{B2D305B9-C486-B10E-AD0C-881A7F624F6C}"/>
          </ac:picMkLst>
        </pc:picChg>
        <pc:picChg chg="add mod">
          <ac:chgData name="Mohammad Majid Akhtar" userId="4ec5ef59-c05f-4eab-8d03-0630cbca01ba" providerId="ADAL" clId="{3D43AC39-59E6-4247-85CC-9FE46C380DAB}" dt="2025-11-24T00:36:28.584" v="3142" actId="1076"/>
          <ac:picMkLst>
            <pc:docMk/>
            <pc:sldMk cId="883408366" sldId="908"/>
            <ac:picMk id="1028" creationId="{92E1FAD9-47D1-73DB-9EE3-2F690428B6F1}"/>
          </ac:picMkLst>
        </pc:picChg>
        <pc:picChg chg="add del mod">
          <ac:chgData name="Mohammad Majid Akhtar" userId="4ec5ef59-c05f-4eab-8d03-0630cbca01ba" providerId="ADAL" clId="{3D43AC39-59E6-4247-85CC-9FE46C380DAB}" dt="2025-11-24T00:20:24.786" v="3083" actId="478"/>
          <ac:picMkLst>
            <pc:docMk/>
            <pc:sldMk cId="883408366" sldId="908"/>
            <ac:picMk id="1030" creationId="{694A476F-4E16-E031-3ECB-93D2823F38DB}"/>
          </ac:picMkLst>
        </pc:picChg>
        <pc:picChg chg="add del mod">
          <ac:chgData name="Mohammad Majid Akhtar" userId="4ec5ef59-c05f-4eab-8d03-0630cbca01ba" providerId="ADAL" clId="{3D43AC39-59E6-4247-85CC-9FE46C380DAB}" dt="2025-11-24T00:26:28.618" v="3098" actId="478"/>
          <ac:picMkLst>
            <pc:docMk/>
            <pc:sldMk cId="883408366" sldId="908"/>
            <ac:picMk id="1034" creationId="{EF57198C-95E2-306F-7435-E39E93193453}"/>
          </ac:picMkLst>
        </pc:picChg>
        <pc:picChg chg="add mod">
          <ac:chgData name="Mohammad Majid Akhtar" userId="4ec5ef59-c05f-4eab-8d03-0630cbca01ba" providerId="ADAL" clId="{3D43AC39-59E6-4247-85CC-9FE46C380DAB}" dt="2025-11-24T00:36:33.594" v="3143" actId="1076"/>
          <ac:picMkLst>
            <pc:docMk/>
            <pc:sldMk cId="883408366" sldId="908"/>
            <ac:picMk id="1036" creationId="{146FA5E2-AFF3-083B-3CB2-863069D41A7F}"/>
          </ac:picMkLst>
        </pc:picChg>
        <pc:picChg chg="add mod">
          <ac:chgData name="Mohammad Majid Akhtar" userId="4ec5ef59-c05f-4eab-8d03-0630cbca01ba" providerId="ADAL" clId="{3D43AC39-59E6-4247-85CC-9FE46C380DAB}" dt="2025-11-24T00:41:13.728" v="3166" actId="1076"/>
          <ac:picMkLst>
            <pc:docMk/>
            <pc:sldMk cId="883408366" sldId="908"/>
            <ac:picMk id="1038" creationId="{C76F5A3B-611A-32D6-6DCC-827FEA8821D9}"/>
          </ac:picMkLst>
        </pc:picChg>
        <pc:picChg chg="add mod">
          <ac:chgData name="Mohammad Majid Akhtar" userId="4ec5ef59-c05f-4eab-8d03-0630cbca01ba" providerId="ADAL" clId="{3D43AC39-59E6-4247-85CC-9FE46C380DAB}" dt="2025-11-24T00:41:08.518" v="3164" actId="1076"/>
          <ac:picMkLst>
            <pc:docMk/>
            <pc:sldMk cId="883408366" sldId="908"/>
            <ac:picMk id="1040" creationId="{9953FD5A-410A-0595-3D28-053F0B2FE36D}"/>
          </ac:picMkLst>
        </pc:picChg>
        <pc:picChg chg="add mod">
          <ac:chgData name="Mohammad Majid Akhtar" userId="4ec5ef59-c05f-4eab-8d03-0630cbca01ba" providerId="ADAL" clId="{3D43AC39-59E6-4247-85CC-9FE46C380DAB}" dt="2025-11-24T00:41:10.804" v="3165" actId="1076"/>
          <ac:picMkLst>
            <pc:docMk/>
            <pc:sldMk cId="883408366" sldId="908"/>
            <ac:picMk id="1042" creationId="{B9B331D4-DB52-6A26-C674-CA88D5A999B9}"/>
          </ac:picMkLst>
        </pc:picChg>
        <pc:picChg chg="add mod">
          <ac:chgData name="Mohammad Majid Akhtar" userId="4ec5ef59-c05f-4eab-8d03-0630cbca01ba" providerId="ADAL" clId="{3D43AC39-59E6-4247-85CC-9FE46C380DAB}" dt="2025-11-24T00:42:57.797" v="3179" actId="1076"/>
          <ac:picMkLst>
            <pc:docMk/>
            <pc:sldMk cId="883408366" sldId="908"/>
            <ac:picMk id="1044" creationId="{3912BA05-BF18-7514-865B-99061CB1EA72}"/>
          </ac:picMkLst>
        </pc:picChg>
        <pc:cxnChg chg="add mod">
          <ac:chgData name="Mohammad Majid Akhtar" userId="4ec5ef59-c05f-4eab-8d03-0630cbca01ba" providerId="ADAL" clId="{3D43AC39-59E6-4247-85CC-9FE46C380DAB}" dt="2025-11-24T00:34:51.917" v="3111" actId="14100"/>
          <ac:cxnSpMkLst>
            <pc:docMk/>
            <pc:sldMk cId="883408366" sldId="908"/>
            <ac:cxnSpMk id="24" creationId="{95C13601-BD27-6DA1-7DBD-DE3FC962589A}"/>
          </ac:cxnSpMkLst>
        </pc:cxnChg>
        <pc:cxnChg chg="add mod">
          <ac:chgData name="Mohammad Majid Akhtar" userId="4ec5ef59-c05f-4eab-8d03-0630cbca01ba" providerId="ADAL" clId="{3D43AC39-59E6-4247-85CC-9FE46C380DAB}" dt="2025-11-24T00:35:07.429" v="3116" actId="14100"/>
          <ac:cxnSpMkLst>
            <pc:docMk/>
            <pc:sldMk cId="883408366" sldId="908"/>
            <ac:cxnSpMk id="26" creationId="{36F5FA62-3EF4-AB00-C68D-5CEA01173181}"/>
          </ac:cxnSpMkLst>
        </pc:cxnChg>
        <pc:cxnChg chg="add mod">
          <ac:chgData name="Mohammad Majid Akhtar" userId="4ec5ef59-c05f-4eab-8d03-0630cbca01ba" providerId="ADAL" clId="{3D43AC39-59E6-4247-85CC-9FE46C380DAB}" dt="2025-11-24T00:35:18.298" v="3118" actId="1076"/>
          <ac:cxnSpMkLst>
            <pc:docMk/>
            <pc:sldMk cId="883408366" sldId="908"/>
            <ac:cxnSpMk id="30" creationId="{2C8ACFB8-69C3-6496-D448-10117A06DB7E}"/>
          </ac:cxnSpMkLst>
        </pc:cxnChg>
        <pc:cxnChg chg="add mod">
          <ac:chgData name="Mohammad Majid Akhtar" userId="4ec5ef59-c05f-4eab-8d03-0630cbca01ba" providerId="ADAL" clId="{3D43AC39-59E6-4247-85CC-9FE46C380DAB}" dt="2025-11-24T00:35:27.285" v="3121" actId="1076"/>
          <ac:cxnSpMkLst>
            <pc:docMk/>
            <pc:sldMk cId="883408366" sldId="908"/>
            <ac:cxnSpMk id="31" creationId="{DAAE67DC-6E88-84A2-3DB2-803AB4EFC376}"/>
          </ac:cxnSpMkLst>
        </pc:cxnChg>
        <pc:cxnChg chg="add mod">
          <ac:chgData name="Mohammad Majid Akhtar" userId="4ec5ef59-c05f-4eab-8d03-0630cbca01ba" providerId="ADAL" clId="{3D43AC39-59E6-4247-85CC-9FE46C380DAB}" dt="2025-11-24T00:35:34.355" v="3123" actId="1076"/>
          <ac:cxnSpMkLst>
            <pc:docMk/>
            <pc:sldMk cId="883408366" sldId="908"/>
            <ac:cxnSpMk id="32" creationId="{A211E365-A71B-A230-5337-B482374B988C}"/>
          </ac:cxnSpMkLst>
        </pc:cxnChg>
        <pc:cxnChg chg="add mod">
          <ac:chgData name="Mohammad Majid Akhtar" userId="4ec5ef59-c05f-4eab-8d03-0630cbca01ba" providerId="ADAL" clId="{3D43AC39-59E6-4247-85CC-9FE46C380DAB}" dt="2025-11-24T00:35:53.525" v="3133" actId="1036"/>
          <ac:cxnSpMkLst>
            <pc:docMk/>
            <pc:sldMk cId="883408366" sldId="908"/>
            <ac:cxnSpMk id="33" creationId="{77883135-840D-1643-A878-3BF706A3C57F}"/>
          </ac:cxnSpMkLst>
        </pc:cxnChg>
      </pc:sldChg>
      <pc:sldChg chg="addSp delSp modSp add mod ord setBg modAnim">
        <pc:chgData name="Mohammad Majid Akhtar" userId="4ec5ef59-c05f-4eab-8d03-0630cbca01ba" providerId="ADAL" clId="{3D43AC39-59E6-4247-85CC-9FE46C380DAB}" dt="2025-11-24T10:17:19.193" v="7565" actId="14100"/>
        <pc:sldMkLst>
          <pc:docMk/>
          <pc:sldMk cId="4242777585" sldId="909"/>
        </pc:sldMkLst>
        <pc:spChg chg="add mod">
          <ac:chgData name="Mohammad Majid Akhtar" userId="4ec5ef59-c05f-4eab-8d03-0630cbca01ba" providerId="ADAL" clId="{3D43AC39-59E6-4247-85CC-9FE46C380DAB}" dt="2025-11-24T10:17:19.193" v="7565" actId="14100"/>
          <ac:spMkLst>
            <pc:docMk/>
            <pc:sldMk cId="4242777585" sldId="909"/>
            <ac:spMk id="2" creationId="{1C2E4DAD-C9E7-AC4B-14B5-5CE2FFE2F64F}"/>
          </ac:spMkLst>
        </pc:spChg>
        <pc:spChg chg="add">
          <ac:chgData name="Mohammad Majid Akhtar" userId="4ec5ef59-c05f-4eab-8d03-0630cbca01ba" providerId="ADAL" clId="{3D43AC39-59E6-4247-85CC-9FE46C380DAB}" dt="2025-11-24T00:49:16.229" v="3231"/>
          <ac:spMkLst>
            <pc:docMk/>
            <pc:sldMk cId="4242777585" sldId="909"/>
            <ac:spMk id="2" creationId="{AB6C46C0-A0AC-64BB-71CE-B5E81BE9D08B}"/>
          </ac:spMkLst>
        </pc:spChg>
        <pc:spChg chg="add mod">
          <ac:chgData name="Mohammad Majid Akhtar" userId="4ec5ef59-c05f-4eab-8d03-0630cbca01ba" providerId="ADAL" clId="{3D43AC39-59E6-4247-85CC-9FE46C380DAB}" dt="2025-11-24T01:04:46.095" v="3458" actId="120"/>
          <ac:spMkLst>
            <pc:docMk/>
            <pc:sldMk cId="4242777585" sldId="909"/>
            <ac:spMk id="7" creationId="{7E10B542-FB2B-3B90-0EF9-7A381956E6FD}"/>
          </ac:spMkLst>
        </pc:spChg>
        <pc:spChg chg="add mod">
          <ac:chgData name="Mohammad Majid Akhtar" userId="4ec5ef59-c05f-4eab-8d03-0630cbca01ba" providerId="ADAL" clId="{3D43AC39-59E6-4247-85CC-9FE46C380DAB}" dt="2025-11-24T01:05:01.957" v="3468" actId="20577"/>
          <ac:spMkLst>
            <pc:docMk/>
            <pc:sldMk cId="4242777585" sldId="909"/>
            <ac:spMk id="9" creationId="{7B021CD1-590D-6735-E9AC-346227B148D6}"/>
          </ac:spMkLst>
        </pc:spChg>
        <pc:spChg chg="add mod">
          <ac:chgData name="Mohammad Majid Akhtar" userId="4ec5ef59-c05f-4eab-8d03-0630cbca01ba" providerId="ADAL" clId="{3D43AC39-59E6-4247-85CC-9FE46C380DAB}" dt="2025-11-24T01:05:07.369" v="3470" actId="120"/>
          <ac:spMkLst>
            <pc:docMk/>
            <pc:sldMk cId="4242777585" sldId="909"/>
            <ac:spMk id="11" creationId="{AD004AED-05F3-30B8-2474-809625A1C66C}"/>
          </ac:spMkLst>
        </pc:spChg>
        <pc:spChg chg="mod">
          <ac:chgData name="Mohammad Majid Akhtar" userId="4ec5ef59-c05f-4eab-8d03-0630cbca01ba" providerId="ADAL" clId="{3D43AC39-59E6-4247-85CC-9FE46C380DAB}" dt="2025-11-24T00:46:47.188" v="3204" actId="20577"/>
          <ac:spMkLst>
            <pc:docMk/>
            <pc:sldMk cId="4242777585" sldId="909"/>
            <ac:spMk id="16" creationId="{F101C412-1AE3-ED15-30BB-7B1D6B1C62DD}"/>
          </ac:spMkLst>
        </pc:spChg>
        <pc:spChg chg="mod">
          <ac:chgData name="Mohammad Majid Akhtar" userId="4ec5ef59-c05f-4eab-8d03-0630cbca01ba" providerId="ADAL" clId="{3D43AC39-59E6-4247-85CC-9FE46C380DAB}" dt="2025-11-24T00:46:51.574" v="3213" actId="20577"/>
          <ac:spMkLst>
            <pc:docMk/>
            <pc:sldMk cId="4242777585" sldId="909"/>
            <ac:spMk id="19" creationId="{5895CBAF-5E54-7EDF-B4FA-E124E58F2EC2}"/>
          </ac:spMkLst>
        </pc:spChg>
        <pc:spChg chg="mod">
          <ac:chgData name="Mohammad Majid Akhtar" userId="4ec5ef59-c05f-4eab-8d03-0630cbca01ba" providerId="ADAL" clId="{3D43AC39-59E6-4247-85CC-9FE46C380DAB}" dt="2025-11-24T00:53:55.922" v="3325" actId="1076"/>
          <ac:spMkLst>
            <pc:docMk/>
            <pc:sldMk cId="4242777585" sldId="909"/>
            <ac:spMk id="20" creationId="{43DF5F3E-B91E-E04A-5E84-B5B440F08D93}"/>
          </ac:spMkLst>
        </pc:spChg>
        <pc:spChg chg="add mod">
          <ac:chgData name="Mohammad Majid Akhtar" userId="4ec5ef59-c05f-4eab-8d03-0630cbca01ba" providerId="ADAL" clId="{3D43AC39-59E6-4247-85CC-9FE46C380DAB}" dt="2025-11-24T01:05:18.657" v="3474" actId="1076"/>
          <ac:spMkLst>
            <pc:docMk/>
            <pc:sldMk cId="4242777585" sldId="909"/>
            <ac:spMk id="21" creationId="{47CCD934-74BD-00E8-250E-4D26A5BDACA6}"/>
          </ac:spMkLst>
        </pc:spChg>
        <pc:spChg chg="add mod">
          <ac:chgData name="Mohammad Majid Akhtar" userId="4ec5ef59-c05f-4eab-8d03-0630cbca01ba" providerId="ADAL" clId="{3D43AC39-59E6-4247-85CC-9FE46C380DAB}" dt="2025-11-24T02:04:00.352" v="3510" actId="1076"/>
          <ac:spMkLst>
            <pc:docMk/>
            <pc:sldMk cId="4242777585" sldId="909"/>
            <ac:spMk id="23" creationId="{3F364F70-0E8A-9340-4205-C26185311060}"/>
          </ac:spMkLst>
        </pc:spChg>
        <pc:picChg chg="add mod">
          <ac:chgData name="Mohammad Majid Akhtar" userId="4ec5ef59-c05f-4eab-8d03-0630cbca01ba" providerId="ADAL" clId="{3D43AC39-59E6-4247-85CC-9FE46C380DAB}" dt="2025-11-24T00:50:51.493" v="3252"/>
          <ac:picMkLst>
            <pc:docMk/>
            <pc:sldMk cId="4242777585" sldId="909"/>
            <ac:picMk id="3" creationId="{606FBA16-3CA4-5584-5B72-C40AACF8D7FA}"/>
          </ac:picMkLst>
        </pc:picChg>
        <pc:picChg chg="add mod">
          <ac:chgData name="Mohammad Majid Akhtar" userId="4ec5ef59-c05f-4eab-8d03-0630cbca01ba" providerId="ADAL" clId="{3D43AC39-59E6-4247-85CC-9FE46C380DAB}" dt="2025-11-24T00:49:26.743" v="3238" actId="571"/>
          <ac:picMkLst>
            <pc:docMk/>
            <pc:sldMk cId="4242777585" sldId="909"/>
            <ac:picMk id="4" creationId="{71750087-A9D6-0EC6-5E65-B8E22FDFD140}"/>
          </ac:picMkLst>
        </pc:picChg>
        <pc:picChg chg="mod">
          <ac:chgData name="Mohammad Majid Akhtar" userId="4ec5ef59-c05f-4eab-8d03-0630cbca01ba" providerId="ADAL" clId="{3D43AC39-59E6-4247-85CC-9FE46C380DAB}" dt="2025-11-24T00:50:51.493" v="3252"/>
          <ac:picMkLst>
            <pc:docMk/>
            <pc:sldMk cId="4242777585" sldId="909"/>
            <ac:picMk id="22" creationId="{276FEEAE-6578-0776-838A-1BD3DB6775DD}"/>
          </ac:picMkLst>
        </pc:picChg>
        <pc:picChg chg="mod">
          <ac:chgData name="Mohammad Majid Akhtar" userId="4ec5ef59-c05f-4eab-8d03-0630cbca01ba" providerId="ADAL" clId="{3D43AC39-59E6-4247-85CC-9FE46C380DAB}" dt="2025-11-24T00:50:51.493" v="3252"/>
          <ac:picMkLst>
            <pc:docMk/>
            <pc:sldMk cId="4242777585" sldId="909"/>
            <ac:picMk id="1026" creationId="{F492772A-3709-30CD-00FA-9CBD1E6B71D0}"/>
          </ac:picMkLst>
        </pc:picChg>
        <pc:picChg chg="del">
          <ac:chgData name="Mohammad Majid Akhtar" userId="4ec5ef59-c05f-4eab-8d03-0630cbca01ba" providerId="ADAL" clId="{3D43AC39-59E6-4247-85CC-9FE46C380DAB}" dt="2025-11-24T00:47:51.527" v="3224" actId="478"/>
          <ac:picMkLst>
            <pc:docMk/>
            <pc:sldMk cId="4242777585" sldId="909"/>
            <ac:picMk id="1028" creationId="{8AB0990E-1C54-CC58-EB6B-9CADB9805C6B}"/>
          </ac:picMkLst>
        </pc:picChg>
        <pc:picChg chg="mod">
          <ac:chgData name="Mohammad Majid Akhtar" userId="4ec5ef59-c05f-4eab-8d03-0630cbca01ba" providerId="ADAL" clId="{3D43AC39-59E6-4247-85CC-9FE46C380DAB}" dt="2025-11-24T00:50:51.493" v="3252"/>
          <ac:picMkLst>
            <pc:docMk/>
            <pc:sldMk cId="4242777585" sldId="909"/>
            <ac:picMk id="1038" creationId="{5AD062FC-F5B4-C302-D7D4-C3EE1B9D851C}"/>
          </ac:picMkLst>
        </pc:picChg>
        <pc:picChg chg="add del mod">
          <ac:chgData name="Mohammad Majid Akhtar" userId="4ec5ef59-c05f-4eab-8d03-0630cbca01ba" providerId="ADAL" clId="{3D43AC39-59E6-4247-85CC-9FE46C380DAB}" dt="2025-11-24T00:50:51.493" v="3252"/>
          <ac:picMkLst>
            <pc:docMk/>
            <pc:sldMk cId="4242777585" sldId="909"/>
            <ac:picMk id="1042" creationId="{283EF5AB-EFC9-3874-C0C9-333260509CAB}"/>
          </ac:picMkLst>
        </pc:picChg>
        <pc:picChg chg="mod">
          <ac:chgData name="Mohammad Majid Akhtar" userId="4ec5ef59-c05f-4eab-8d03-0630cbca01ba" providerId="ADAL" clId="{3D43AC39-59E6-4247-85CC-9FE46C380DAB}" dt="2025-11-24T00:50:51.493" v="3252"/>
          <ac:picMkLst>
            <pc:docMk/>
            <pc:sldMk cId="4242777585" sldId="909"/>
            <ac:picMk id="1044" creationId="{7EB06C26-8372-0707-3D0A-448DC3A3A483}"/>
          </ac:picMkLst>
        </pc:picChg>
        <pc:picChg chg="add mod">
          <ac:chgData name="Mohammad Majid Akhtar" userId="4ec5ef59-c05f-4eab-8d03-0630cbca01ba" providerId="ADAL" clId="{3D43AC39-59E6-4247-85CC-9FE46C380DAB}" dt="2025-11-24T00:48:02.945" v="3226" actId="1076"/>
          <ac:picMkLst>
            <pc:docMk/>
            <pc:sldMk cId="4242777585" sldId="909"/>
            <ac:picMk id="3074" creationId="{A11B9EB0-4711-6880-898D-6AF8C25CDE84}"/>
          </ac:picMkLst>
        </pc:picChg>
        <pc:picChg chg="add del">
          <ac:chgData name="Mohammad Majid Akhtar" userId="4ec5ef59-c05f-4eab-8d03-0630cbca01ba" providerId="ADAL" clId="{3D43AC39-59E6-4247-85CC-9FE46C380DAB}" dt="2025-11-24T00:49:15.684" v="3230" actId="478"/>
          <ac:picMkLst>
            <pc:docMk/>
            <pc:sldMk cId="4242777585" sldId="909"/>
            <ac:picMk id="3076" creationId="{A426CD33-22B8-CC04-4E75-16785226603A}"/>
          </ac:picMkLst>
        </pc:picChg>
      </pc:sldChg>
      <pc:sldChg chg="addSp delSp modSp add mod">
        <pc:chgData name="Mohammad Majid Akhtar" userId="4ec5ef59-c05f-4eab-8d03-0630cbca01ba" providerId="ADAL" clId="{3D43AC39-59E6-4247-85CC-9FE46C380DAB}" dt="2025-11-24T10:17:22.082" v="7566"/>
        <pc:sldMkLst>
          <pc:docMk/>
          <pc:sldMk cId="1605003875" sldId="910"/>
        </pc:sldMkLst>
        <pc:spChg chg="add mod">
          <ac:chgData name="Mohammad Majid Akhtar" userId="4ec5ef59-c05f-4eab-8d03-0630cbca01ba" providerId="ADAL" clId="{3D43AC39-59E6-4247-85CC-9FE46C380DAB}" dt="2025-11-24T10:17:22.082" v="7566"/>
          <ac:spMkLst>
            <pc:docMk/>
            <pc:sldMk cId="1605003875" sldId="910"/>
            <ac:spMk id="2" creationId="{6FFD7897-E85F-1414-6711-3FCC8233C0AB}"/>
          </ac:spMkLst>
        </pc:spChg>
        <pc:spChg chg="add mod">
          <ac:chgData name="Mohammad Majid Akhtar" userId="4ec5ef59-c05f-4eab-8d03-0630cbca01ba" providerId="ADAL" clId="{3D43AC39-59E6-4247-85CC-9FE46C380DAB}" dt="2025-11-24T00:56:31.147" v="3420"/>
          <ac:spMkLst>
            <pc:docMk/>
            <pc:sldMk cId="1605003875" sldId="910"/>
            <ac:spMk id="2" creationId="{E0CD0AF6-9593-F1D9-CC3B-3A657FD5DA06}"/>
          </ac:spMkLst>
        </pc:spChg>
        <pc:spChg chg="add mod">
          <ac:chgData name="Mohammad Majid Akhtar" userId="4ec5ef59-c05f-4eab-8d03-0630cbca01ba" providerId="ADAL" clId="{3D43AC39-59E6-4247-85CC-9FE46C380DAB}" dt="2025-11-24T00:56:31.147" v="3420"/>
          <ac:spMkLst>
            <pc:docMk/>
            <pc:sldMk cId="1605003875" sldId="910"/>
            <ac:spMk id="4" creationId="{1C92DFCB-8B5C-07D3-3B90-EDA94641929F}"/>
          </ac:spMkLst>
        </pc:spChg>
        <pc:spChg chg="add mod">
          <ac:chgData name="Mohammad Majid Akhtar" userId="4ec5ef59-c05f-4eab-8d03-0630cbca01ba" providerId="ADAL" clId="{3D43AC39-59E6-4247-85CC-9FE46C380DAB}" dt="2025-11-24T00:56:31.147" v="3420"/>
          <ac:spMkLst>
            <pc:docMk/>
            <pc:sldMk cId="1605003875" sldId="910"/>
            <ac:spMk id="7" creationId="{C9AA9345-01D2-A700-9EA3-91189B30390B}"/>
          </ac:spMkLst>
        </pc:spChg>
        <pc:spChg chg="add mod">
          <ac:chgData name="Mohammad Majid Akhtar" userId="4ec5ef59-c05f-4eab-8d03-0630cbca01ba" providerId="ADAL" clId="{3D43AC39-59E6-4247-85CC-9FE46C380DAB}" dt="2025-11-24T00:56:31.147" v="3420"/>
          <ac:spMkLst>
            <pc:docMk/>
            <pc:sldMk cId="1605003875" sldId="910"/>
            <ac:spMk id="9" creationId="{DAEB77BE-92D0-D1BE-E535-36E54A997B72}"/>
          </ac:spMkLst>
        </pc:spChg>
        <pc:spChg chg="add mod">
          <ac:chgData name="Mohammad Majid Akhtar" userId="4ec5ef59-c05f-4eab-8d03-0630cbca01ba" providerId="ADAL" clId="{3D43AC39-59E6-4247-85CC-9FE46C380DAB}" dt="2025-11-24T00:56:31.147" v="3420"/>
          <ac:spMkLst>
            <pc:docMk/>
            <pc:sldMk cId="1605003875" sldId="910"/>
            <ac:spMk id="11" creationId="{F4F4B300-7978-AE78-7783-274241B30894}"/>
          </ac:spMkLst>
        </pc:spChg>
        <pc:spChg chg="del mod">
          <ac:chgData name="Mohammad Majid Akhtar" userId="4ec5ef59-c05f-4eab-8d03-0630cbca01ba" providerId="ADAL" clId="{3D43AC39-59E6-4247-85CC-9FE46C380DAB}" dt="2025-11-24T00:56:36.223" v="3423" actId="478"/>
          <ac:spMkLst>
            <pc:docMk/>
            <pc:sldMk cId="1605003875" sldId="910"/>
            <ac:spMk id="20" creationId="{5B42B8DE-57EB-150B-9003-EB54B4844823}"/>
          </ac:spMkLst>
        </pc:spChg>
        <pc:spChg chg="add mod">
          <ac:chgData name="Mohammad Majid Akhtar" userId="4ec5ef59-c05f-4eab-8d03-0630cbca01ba" providerId="ADAL" clId="{3D43AC39-59E6-4247-85CC-9FE46C380DAB}" dt="2025-11-24T00:56:34.113" v="3422"/>
          <ac:spMkLst>
            <pc:docMk/>
            <pc:sldMk cId="1605003875" sldId="910"/>
            <ac:spMk id="21" creationId="{FF2F780C-024E-5331-8A20-07B49130A5B2}"/>
          </ac:spMkLst>
        </pc:spChg>
        <pc:spChg chg="add mod">
          <ac:chgData name="Mohammad Majid Akhtar" userId="4ec5ef59-c05f-4eab-8d03-0630cbca01ba" providerId="ADAL" clId="{3D43AC39-59E6-4247-85CC-9FE46C380DAB}" dt="2025-11-24T00:56:34.113" v="3422"/>
          <ac:spMkLst>
            <pc:docMk/>
            <pc:sldMk cId="1605003875" sldId="910"/>
            <ac:spMk id="23" creationId="{CBA66047-F47C-E4FA-D06C-C88FDFC8D150}"/>
          </ac:spMkLst>
        </pc:spChg>
        <pc:spChg chg="add mod">
          <ac:chgData name="Mohammad Majid Akhtar" userId="4ec5ef59-c05f-4eab-8d03-0630cbca01ba" providerId="ADAL" clId="{3D43AC39-59E6-4247-85CC-9FE46C380DAB}" dt="2025-11-24T00:56:34.113" v="3422"/>
          <ac:spMkLst>
            <pc:docMk/>
            <pc:sldMk cId="1605003875" sldId="910"/>
            <ac:spMk id="25" creationId="{005B799E-FCEE-ED02-FEA7-5403A1E8F046}"/>
          </ac:spMkLst>
        </pc:spChg>
        <pc:spChg chg="add mod">
          <ac:chgData name="Mohammad Majid Akhtar" userId="4ec5ef59-c05f-4eab-8d03-0630cbca01ba" providerId="ADAL" clId="{3D43AC39-59E6-4247-85CC-9FE46C380DAB}" dt="2025-11-24T00:56:34.113" v="3422"/>
          <ac:spMkLst>
            <pc:docMk/>
            <pc:sldMk cId="1605003875" sldId="910"/>
            <ac:spMk id="27" creationId="{045655B6-D56A-D52A-2029-CF8F9318759F}"/>
          </ac:spMkLst>
        </pc:spChg>
        <pc:spChg chg="add mod">
          <ac:chgData name="Mohammad Majid Akhtar" userId="4ec5ef59-c05f-4eab-8d03-0630cbca01ba" providerId="ADAL" clId="{3D43AC39-59E6-4247-85CC-9FE46C380DAB}" dt="2025-11-24T00:56:34.113" v="3422"/>
          <ac:spMkLst>
            <pc:docMk/>
            <pc:sldMk cId="1605003875" sldId="910"/>
            <ac:spMk id="28" creationId="{A51B7F61-5716-E5FA-B7B9-221D5697D4B9}"/>
          </ac:spMkLst>
        </pc:spChg>
        <pc:spChg chg="add mod">
          <ac:chgData name="Mohammad Majid Akhtar" userId="4ec5ef59-c05f-4eab-8d03-0630cbca01ba" providerId="ADAL" clId="{3D43AC39-59E6-4247-85CC-9FE46C380DAB}" dt="2025-11-24T00:56:36.515" v="3424"/>
          <ac:spMkLst>
            <pc:docMk/>
            <pc:sldMk cId="1605003875" sldId="910"/>
            <ac:spMk id="29" creationId="{4DFD1C32-3D78-9C8D-EED9-DFC70EDF2983}"/>
          </ac:spMkLst>
        </pc:spChg>
        <pc:spChg chg="add del mod">
          <ac:chgData name="Mohammad Majid Akhtar" userId="4ec5ef59-c05f-4eab-8d03-0630cbca01ba" providerId="ADAL" clId="{3D43AC39-59E6-4247-85CC-9FE46C380DAB}" dt="2025-11-24T01:05:28.862" v="3475" actId="478"/>
          <ac:spMkLst>
            <pc:docMk/>
            <pc:sldMk cId="1605003875" sldId="910"/>
            <ac:spMk id="35" creationId="{982BA907-772F-87CD-32EB-2AD341B4E47A}"/>
          </ac:spMkLst>
        </pc:spChg>
        <pc:spChg chg="add del mod">
          <ac:chgData name="Mohammad Majid Akhtar" userId="4ec5ef59-c05f-4eab-8d03-0630cbca01ba" providerId="ADAL" clId="{3D43AC39-59E6-4247-85CC-9FE46C380DAB}" dt="2025-11-24T01:05:28.862" v="3475" actId="478"/>
          <ac:spMkLst>
            <pc:docMk/>
            <pc:sldMk cId="1605003875" sldId="910"/>
            <ac:spMk id="36" creationId="{A5464D72-05A3-C18E-769D-30F6044ACB1C}"/>
          </ac:spMkLst>
        </pc:spChg>
        <pc:spChg chg="add del mod">
          <ac:chgData name="Mohammad Majid Akhtar" userId="4ec5ef59-c05f-4eab-8d03-0630cbca01ba" providerId="ADAL" clId="{3D43AC39-59E6-4247-85CC-9FE46C380DAB}" dt="2025-11-24T01:05:28.862" v="3475" actId="478"/>
          <ac:spMkLst>
            <pc:docMk/>
            <pc:sldMk cId="1605003875" sldId="910"/>
            <ac:spMk id="37" creationId="{BC7C3C1D-71AB-05A2-717A-09F4BADD9A64}"/>
          </ac:spMkLst>
        </pc:spChg>
        <pc:spChg chg="add del mod">
          <ac:chgData name="Mohammad Majid Akhtar" userId="4ec5ef59-c05f-4eab-8d03-0630cbca01ba" providerId="ADAL" clId="{3D43AC39-59E6-4247-85CC-9FE46C380DAB}" dt="2025-11-24T01:05:28.862" v="3475" actId="478"/>
          <ac:spMkLst>
            <pc:docMk/>
            <pc:sldMk cId="1605003875" sldId="910"/>
            <ac:spMk id="38" creationId="{0E7BE469-0CB3-AFA5-8927-3B8DB3B81A38}"/>
          </ac:spMkLst>
        </pc:spChg>
        <pc:spChg chg="add mod">
          <ac:chgData name="Mohammad Majid Akhtar" userId="4ec5ef59-c05f-4eab-8d03-0630cbca01ba" providerId="ADAL" clId="{3D43AC39-59E6-4247-85CC-9FE46C380DAB}" dt="2025-11-24T01:05:29.012" v="3476"/>
          <ac:spMkLst>
            <pc:docMk/>
            <pc:sldMk cId="1605003875" sldId="910"/>
            <ac:spMk id="39" creationId="{9CB10D42-0CEA-F7E7-A4A1-3AFB2356841A}"/>
          </ac:spMkLst>
        </pc:spChg>
        <pc:spChg chg="add mod">
          <ac:chgData name="Mohammad Majid Akhtar" userId="4ec5ef59-c05f-4eab-8d03-0630cbca01ba" providerId="ADAL" clId="{3D43AC39-59E6-4247-85CC-9FE46C380DAB}" dt="2025-11-24T01:05:29.012" v="3476"/>
          <ac:spMkLst>
            <pc:docMk/>
            <pc:sldMk cId="1605003875" sldId="910"/>
            <ac:spMk id="40" creationId="{CC3855F5-DA63-6A2A-254C-67F4267F4E9A}"/>
          </ac:spMkLst>
        </pc:spChg>
        <pc:spChg chg="add mod">
          <ac:chgData name="Mohammad Majid Akhtar" userId="4ec5ef59-c05f-4eab-8d03-0630cbca01ba" providerId="ADAL" clId="{3D43AC39-59E6-4247-85CC-9FE46C380DAB}" dt="2025-11-24T01:05:29.012" v="3476"/>
          <ac:spMkLst>
            <pc:docMk/>
            <pc:sldMk cId="1605003875" sldId="910"/>
            <ac:spMk id="41" creationId="{62B18763-DA84-36DE-5DC1-C607F405A4C5}"/>
          </ac:spMkLst>
        </pc:spChg>
        <pc:spChg chg="add mod">
          <ac:chgData name="Mohammad Majid Akhtar" userId="4ec5ef59-c05f-4eab-8d03-0630cbca01ba" providerId="ADAL" clId="{3D43AC39-59E6-4247-85CC-9FE46C380DAB}" dt="2025-11-24T01:05:29.012" v="3476"/>
          <ac:spMkLst>
            <pc:docMk/>
            <pc:sldMk cId="1605003875" sldId="910"/>
            <ac:spMk id="42" creationId="{597F661C-8750-BAA2-B66F-8025F23BCFE9}"/>
          </ac:spMkLst>
        </pc:spChg>
        <pc:picChg chg="mod">
          <ac:chgData name="Mohammad Majid Akhtar" userId="4ec5ef59-c05f-4eab-8d03-0630cbca01ba" providerId="ADAL" clId="{3D43AC39-59E6-4247-85CC-9FE46C380DAB}" dt="2025-11-24T00:51:13.515" v="3260"/>
          <ac:picMkLst>
            <pc:docMk/>
            <pc:sldMk cId="1605003875" sldId="910"/>
            <ac:picMk id="3" creationId="{B5104202-E3A1-4FD7-049E-D3CC6C02946E}"/>
          </ac:picMkLst>
        </pc:picChg>
        <pc:picChg chg="mod">
          <ac:chgData name="Mohammad Majid Akhtar" userId="4ec5ef59-c05f-4eab-8d03-0630cbca01ba" providerId="ADAL" clId="{3D43AC39-59E6-4247-85CC-9FE46C380DAB}" dt="2025-11-24T00:51:13.515" v="3260"/>
          <ac:picMkLst>
            <pc:docMk/>
            <pc:sldMk cId="1605003875" sldId="910"/>
            <ac:picMk id="22" creationId="{72C95B1F-F32B-916D-4E92-0B0A50498463}"/>
          </ac:picMkLst>
        </pc:picChg>
        <pc:picChg chg="mod">
          <ac:chgData name="Mohammad Majid Akhtar" userId="4ec5ef59-c05f-4eab-8d03-0630cbca01ba" providerId="ADAL" clId="{3D43AC39-59E6-4247-85CC-9FE46C380DAB}" dt="2025-11-24T00:51:13.515" v="3260"/>
          <ac:picMkLst>
            <pc:docMk/>
            <pc:sldMk cId="1605003875" sldId="910"/>
            <ac:picMk id="1026" creationId="{13519812-005B-1CA7-88E9-3181CC86E379}"/>
          </ac:picMkLst>
        </pc:picChg>
        <pc:picChg chg="mod">
          <ac:chgData name="Mohammad Majid Akhtar" userId="4ec5ef59-c05f-4eab-8d03-0630cbca01ba" providerId="ADAL" clId="{3D43AC39-59E6-4247-85CC-9FE46C380DAB}" dt="2025-11-24T00:51:25.793" v="3261"/>
          <ac:picMkLst>
            <pc:docMk/>
            <pc:sldMk cId="1605003875" sldId="910"/>
            <ac:picMk id="1036" creationId="{FA5BB7C4-162D-BA63-A085-AC8DC714905A}"/>
          </ac:picMkLst>
        </pc:picChg>
        <pc:picChg chg="mod">
          <ac:chgData name="Mohammad Majid Akhtar" userId="4ec5ef59-c05f-4eab-8d03-0630cbca01ba" providerId="ADAL" clId="{3D43AC39-59E6-4247-85CC-9FE46C380DAB}" dt="2025-11-24T00:51:13.515" v="3260"/>
          <ac:picMkLst>
            <pc:docMk/>
            <pc:sldMk cId="1605003875" sldId="910"/>
            <ac:picMk id="1038" creationId="{A8056745-5FC1-CF04-FFFA-13E9FA486B19}"/>
          </ac:picMkLst>
        </pc:picChg>
        <pc:picChg chg="mod">
          <ac:chgData name="Mohammad Majid Akhtar" userId="4ec5ef59-c05f-4eab-8d03-0630cbca01ba" providerId="ADAL" clId="{3D43AC39-59E6-4247-85CC-9FE46C380DAB}" dt="2025-11-24T00:51:25.793" v="3261"/>
          <ac:picMkLst>
            <pc:docMk/>
            <pc:sldMk cId="1605003875" sldId="910"/>
            <ac:picMk id="1040" creationId="{7F8A31B9-EFE6-4CBF-EE33-E6A0B5F58855}"/>
          </ac:picMkLst>
        </pc:picChg>
        <pc:picChg chg="mod">
          <ac:chgData name="Mohammad Majid Akhtar" userId="4ec5ef59-c05f-4eab-8d03-0630cbca01ba" providerId="ADAL" clId="{3D43AC39-59E6-4247-85CC-9FE46C380DAB}" dt="2025-11-24T00:51:13.515" v="3260"/>
          <ac:picMkLst>
            <pc:docMk/>
            <pc:sldMk cId="1605003875" sldId="910"/>
            <ac:picMk id="1042" creationId="{EEA37183-5637-864A-A8EA-16557E66113D}"/>
          </ac:picMkLst>
        </pc:picChg>
        <pc:picChg chg="mod">
          <ac:chgData name="Mohammad Majid Akhtar" userId="4ec5ef59-c05f-4eab-8d03-0630cbca01ba" providerId="ADAL" clId="{3D43AC39-59E6-4247-85CC-9FE46C380DAB}" dt="2025-11-24T00:51:13.515" v="3260"/>
          <ac:picMkLst>
            <pc:docMk/>
            <pc:sldMk cId="1605003875" sldId="910"/>
            <ac:picMk id="1044" creationId="{4BE27C83-5E65-8D75-DEF7-307371CBF59B}"/>
          </ac:picMkLst>
        </pc:picChg>
        <pc:picChg chg="mod">
          <ac:chgData name="Mohammad Majid Akhtar" userId="4ec5ef59-c05f-4eab-8d03-0630cbca01ba" providerId="ADAL" clId="{3D43AC39-59E6-4247-85CC-9FE46C380DAB}" dt="2025-11-24T00:51:25.793" v="3261"/>
          <ac:picMkLst>
            <pc:docMk/>
            <pc:sldMk cId="1605003875" sldId="910"/>
            <ac:picMk id="3074" creationId="{C7B20E50-DB4C-842E-324D-7ADBD31143BB}"/>
          </ac:picMkLst>
        </pc:picChg>
      </pc:sldChg>
      <pc:sldChg chg="modSp add del">
        <pc:chgData name="Mohammad Majid Akhtar" userId="4ec5ef59-c05f-4eab-8d03-0630cbca01ba" providerId="ADAL" clId="{3D43AC39-59E6-4247-85CC-9FE46C380DAB}" dt="2025-11-24T00:50:31.945" v="3248" actId="47"/>
        <pc:sldMkLst>
          <pc:docMk/>
          <pc:sldMk cId="4162714319" sldId="910"/>
        </pc:sldMkLst>
        <pc:picChg chg="mod">
          <ac:chgData name="Mohammad Majid Akhtar" userId="4ec5ef59-c05f-4eab-8d03-0630cbca01ba" providerId="ADAL" clId="{3D43AC39-59E6-4247-85CC-9FE46C380DAB}" dt="2025-11-24T00:43:52.086" v="3182"/>
          <ac:picMkLst>
            <pc:docMk/>
            <pc:sldMk cId="4162714319" sldId="910"/>
            <ac:picMk id="22" creationId="{1E900136-62C8-94DB-ED42-9F91644B439C}"/>
          </ac:picMkLst>
        </pc:picChg>
        <pc:picChg chg="mod">
          <ac:chgData name="Mohammad Majid Akhtar" userId="4ec5ef59-c05f-4eab-8d03-0630cbca01ba" providerId="ADAL" clId="{3D43AC39-59E6-4247-85CC-9FE46C380DAB}" dt="2025-11-24T00:43:52.086" v="3182"/>
          <ac:picMkLst>
            <pc:docMk/>
            <pc:sldMk cId="4162714319" sldId="910"/>
            <ac:picMk id="1026" creationId="{EDDF5881-D8D2-3173-D912-95FD65E60EF8}"/>
          </ac:picMkLst>
        </pc:picChg>
        <pc:picChg chg="mod">
          <ac:chgData name="Mohammad Majid Akhtar" userId="4ec5ef59-c05f-4eab-8d03-0630cbca01ba" providerId="ADAL" clId="{3D43AC39-59E6-4247-85CC-9FE46C380DAB}" dt="2025-11-24T00:44:05.291" v="3183"/>
          <ac:picMkLst>
            <pc:docMk/>
            <pc:sldMk cId="4162714319" sldId="910"/>
            <ac:picMk id="1028" creationId="{928DF0A3-F840-F9B8-48C1-6EBAA8949D1C}"/>
          </ac:picMkLst>
        </pc:picChg>
        <pc:picChg chg="mod">
          <ac:chgData name="Mohammad Majid Akhtar" userId="4ec5ef59-c05f-4eab-8d03-0630cbca01ba" providerId="ADAL" clId="{3D43AC39-59E6-4247-85CC-9FE46C380DAB}" dt="2025-11-24T00:44:05.291" v="3183"/>
          <ac:picMkLst>
            <pc:docMk/>
            <pc:sldMk cId="4162714319" sldId="910"/>
            <ac:picMk id="1036" creationId="{6B0A21E1-D558-B7D7-9A82-ADB30C33D3F5}"/>
          </ac:picMkLst>
        </pc:picChg>
        <pc:picChg chg="mod">
          <ac:chgData name="Mohammad Majid Akhtar" userId="4ec5ef59-c05f-4eab-8d03-0630cbca01ba" providerId="ADAL" clId="{3D43AC39-59E6-4247-85CC-9FE46C380DAB}" dt="2025-11-24T00:43:52.086" v="3182"/>
          <ac:picMkLst>
            <pc:docMk/>
            <pc:sldMk cId="4162714319" sldId="910"/>
            <ac:picMk id="1038" creationId="{CAD99A71-1FE9-C093-2020-523BB5DE58DA}"/>
          </ac:picMkLst>
        </pc:picChg>
        <pc:picChg chg="mod">
          <ac:chgData name="Mohammad Majid Akhtar" userId="4ec5ef59-c05f-4eab-8d03-0630cbca01ba" providerId="ADAL" clId="{3D43AC39-59E6-4247-85CC-9FE46C380DAB}" dt="2025-11-24T00:44:05.291" v="3183"/>
          <ac:picMkLst>
            <pc:docMk/>
            <pc:sldMk cId="4162714319" sldId="910"/>
            <ac:picMk id="1040" creationId="{4A41ABBC-7836-55A7-C43F-32490930CCDF}"/>
          </ac:picMkLst>
        </pc:picChg>
        <pc:picChg chg="mod">
          <ac:chgData name="Mohammad Majid Akhtar" userId="4ec5ef59-c05f-4eab-8d03-0630cbca01ba" providerId="ADAL" clId="{3D43AC39-59E6-4247-85CC-9FE46C380DAB}" dt="2025-11-24T00:44:10.770" v="3184"/>
          <ac:picMkLst>
            <pc:docMk/>
            <pc:sldMk cId="4162714319" sldId="910"/>
            <ac:picMk id="1042" creationId="{C49ECAEF-E527-42BA-5B73-FE5577FB11EF}"/>
          </ac:picMkLst>
        </pc:picChg>
        <pc:picChg chg="mod">
          <ac:chgData name="Mohammad Majid Akhtar" userId="4ec5ef59-c05f-4eab-8d03-0630cbca01ba" providerId="ADAL" clId="{3D43AC39-59E6-4247-85CC-9FE46C380DAB}" dt="2025-11-24T00:43:52.086" v="3182"/>
          <ac:picMkLst>
            <pc:docMk/>
            <pc:sldMk cId="4162714319" sldId="910"/>
            <ac:picMk id="1044" creationId="{D809133A-D919-6397-3438-309D2A3E5A06}"/>
          </ac:picMkLst>
        </pc:picChg>
      </pc:sldChg>
      <pc:sldChg chg="add del ord">
        <pc:chgData name="Mohammad Majid Akhtar" userId="4ec5ef59-c05f-4eab-8d03-0630cbca01ba" providerId="ADAL" clId="{3D43AC39-59E6-4247-85CC-9FE46C380DAB}" dt="2025-11-25T00:28:38.959" v="8850" actId="47"/>
        <pc:sldMkLst>
          <pc:docMk/>
          <pc:sldMk cId="1306230000" sldId="911"/>
        </pc:sldMkLst>
      </pc:sldChg>
      <pc:sldChg chg="add del ord">
        <pc:chgData name="Mohammad Majid Akhtar" userId="4ec5ef59-c05f-4eab-8d03-0630cbca01ba" providerId="ADAL" clId="{3D43AC39-59E6-4247-85CC-9FE46C380DAB}" dt="2025-11-25T00:28:38.959" v="8850" actId="47"/>
        <pc:sldMkLst>
          <pc:docMk/>
          <pc:sldMk cId="3136103755" sldId="912"/>
        </pc:sldMkLst>
      </pc:sldChg>
      <pc:sldChg chg="add del ord">
        <pc:chgData name="Mohammad Majid Akhtar" userId="4ec5ef59-c05f-4eab-8d03-0630cbca01ba" providerId="ADAL" clId="{3D43AC39-59E6-4247-85CC-9FE46C380DAB}" dt="2025-11-25T00:28:29.302" v="8849" actId="47"/>
        <pc:sldMkLst>
          <pc:docMk/>
          <pc:sldMk cId="2629391016" sldId="913"/>
        </pc:sldMkLst>
      </pc:sldChg>
      <pc:sldChg chg="addSp delSp modSp add mod ord modAnim modNotesTx">
        <pc:chgData name="Mohammad Majid Akhtar" userId="4ec5ef59-c05f-4eab-8d03-0630cbca01ba" providerId="ADAL" clId="{3D43AC39-59E6-4247-85CC-9FE46C380DAB}" dt="2025-11-24T06:12:07.696" v="5196"/>
        <pc:sldMkLst>
          <pc:docMk/>
          <pc:sldMk cId="271048048" sldId="914"/>
        </pc:sldMkLst>
        <pc:spChg chg="add mod">
          <ac:chgData name="Mohammad Majid Akhtar" userId="4ec5ef59-c05f-4eab-8d03-0630cbca01ba" providerId="ADAL" clId="{3D43AC39-59E6-4247-85CC-9FE46C380DAB}" dt="2025-11-24T02:11:20.209" v="3523" actId="1076"/>
          <ac:spMkLst>
            <pc:docMk/>
            <pc:sldMk cId="271048048" sldId="914"/>
            <ac:spMk id="2" creationId="{6DD3784B-FE67-9D4C-D219-81E55D3A603D}"/>
          </ac:spMkLst>
        </pc:spChg>
        <pc:spChg chg="add mod">
          <ac:chgData name="Mohammad Majid Akhtar" userId="4ec5ef59-c05f-4eab-8d03-0630cbca01ba" providerId="ADAL" clId="{3D43AC39-59E6-4247-85CC-9FE46C380DAB}" dt="2025-11-24T02:11:20.209" v="3523" actId="1076"/>
          <ac:spMkLst>
            <pc:docMk/>
            <pc:sldMk cId="271048048" sldId="914"/>
            <ac:spMk id="3" creationId="{5815379E-C794-E36F-B5CD-912A24556FC5}"/>
          </ac:spMkLst>
        </pc:spChg>
        <pc:spChg chg="add mod">
          <ac:chgData name="Mohammad Majid Akhtar" userId="4ec5ef59-c05f-4eab-8d03-0630cbca01ba" providerId="ADAL" clId="{3D43AC39-59E6-4247-85CC-9FE46C380DAB}" dt="2025-11-24T02:11:20.209" v="3523" actId="1076"/>
          <ac:spMkLst>
            <pc:docMk/>
            <pc:sldMk cId="271048048" sldId="914"/>
            <ac:spMk id="4" creationId="{E4F65678-AEAD-13CD-ED99-1FFC07E2596A}"/>
          </ac:spMkLst>
        </pc:spChg>
        <pc:spChg chg="add mod">
          <ac:chgData name="Mohammad Majid Akhtar" userId="4ec5ef59-c05f-4eab-8d03-0630cbca01ba" providerId="ADAL" clId="{3D43AC39-59E6-4247-85CC-9FE46C380DAB}" dt="2025-11-24T02:11:20.209" v="3523" actId="1076"/>
          <ac:spMkLst>
            <pc:docMk/>
            <pc:sldMk cId="271048048" sldId="914"/>
            <ac:spMk id="5" creationId="{4DD15706-22FB-4BB6-DA76-06BC9CFCF861}"/>
          </ac:spMkLst>
        </pc:spChg>
        <pc:spChg chg="add mod">
          <ac:chgData name="Mohammad Majid Akhtar" userId="4ec5ef59-c05f-4eab-8d03-0630cbca01ba" providerId="ADAL" clId="{3D43AC39-59E6-4247-85CC-9FE46C380DAB}" dt="2025-11-24T02:11:20.479" v="3524"/>
          <ac:spMkLst>
            <pc:docMk/>
            <pc:sldMk cId="271048048" sldId="914"/>
            <ac:spMk id="6" creationId="{7639A8CA-A94B-2373-898F-DC0B01DE1BC5}"/>
          </ac:spMkLst>
        </pc:spChg>
        <pc:spChg chg="add mod">
          <ac:chgData name="Mohammad Majid Akhtar" userId="4ec5ef59-c05f-4eab-8d03-0630cbca01ba" providerId="ADAL" clId="{3D43AC39-59E6-4247-85CC-9FE46C380DAB}" dt="2025-11-24T02:11:20.479" v="3524"/>
          <ac:spMkLst>
            <pc:docMk/>
            <pc:sldMk cId="271048048" sldId="914"/>
            <ac:spMk id="7" creationId="{54BC3F26-55D6-E81F-D2DD-FD12B4907DAA}"/>
          </ac:spMkLst>
        </pc:spChg>
        <pc:spChg chg="del mod">
          <ac:chgData name="Mohammad Majid Akhtar" userId="4ec5ef59-c05f-4eab-8d03-0630cbca01ba" providerId="ADAL" clId="{3D43AC39-59E6-4247-85CC-9FE46C380DAB}" dt="2025-11-24T02:12:04.175" v="3569" actId="478"/>
          <ac:spMkLst>
            <pc:docMk/>
            <pc:sldMk cId="271048048" sldId="914"/>
            <ac:spMk id="8" creationId="{F6847F6D-3D3C-70B1-F423-1439A957C1EE}"/>
          </ac:spMkLst>
        </pc:spChg>
        <pc:spChg chg="del mod">
          <ac:chgData name="Mohammad Majid Akhtar" userId="4ec5ef59-c05f-4eab-8d03-0630cbca01ba" providerId="ADAL" clId="{3D43AC39-59E6-4247-85CC-9FE46C380DAB}" dt="2025-11-24T02:12:04.175" v="3569" actId="478"/>
          <ac:spMkLst>
            <pc:docMk/>
            <pc:sldMk cId="271048048" sldId="914"/>
            <ac:spMk id="9" creationId="{25CD555D-D19C-D9E6-A934-F1D09C17D333}"/>
          </ac:spMkLst>
        </pc:spChg>
        <pc:spChg chg="del mod">
          <ac:chgData name="Mohammad Majid Akhtar" userId="4ec5ef59-c05f-4eab-8d03-0630cbca01ba" providerId="ADAL" clId="{3D43AC39-59E6-4247-85CC-9FE46C380DAB}" dt="2025-11-24T02:12:04.175" v="3569" actId="478"/>
          <ac:spMkLst>
            <pc:docMk/>
            <pc:sldMk cId="271048048" sldId="914"/>
            <ac:spMk id="10" creationId="{0A4B8F04-6DF5-13FC-F24E-F1C5BE327323}"/>
          </ac:spMkLst>
        </pc:spChg>
        <pc:spChg chg="del mod">
          <ac:chgData name="Mohammad Majid Akhtar" userId="4ec5ef59-c05f-4eab-8d03-0630cbca01ba" providerId="ADAL" clId="{3D43AC39-59E6-4247-85CC-9FE46C380DAB}" dt="2025-11-24T02:12:04.175" v="3569" actId="478"/>
          <ac:spMkLst>
            <pc:docMk/>
            <pc:sldMk cId="271048048" sldId="914"/>
            <ac:spMk id="11" creationId="{59CE1FD3-9749-C9DB-0B72-D10ED647047D}"/>
          </ac:spMkLst>
        </pc:spChg>
        <pc:spChg chg="add mod">
          <ac:chgData name="Mohammad Majid Akhtar" userId="4ec5ef59-c05f-4eab-8d03-0630cbca01ba" providerId="ADAL" clId="{3D43AC39-59E6-4247-85CC-9FE46C380DAB}" dt="2025-11-24T02:11:20.479" v="3524"/>
          <ac:spMkLst>
            <pc:docMk/>
            <pc:sldMk cId="271048048" sldId="914"/>
            <ac:spMk id="12" creationId="{C765F771-9BEA-19BB-316D-55F8B085045F}"/>
          </ac:spMkLst>
        </pc:spChg>
        <pc:spChg chg="add mod">
          <ac:chgData name="Mohammad Majid Akhtar" userId="4ec5ef59-c05f-4eab-8d03-0630cbca01ba" providerId="ADAL" clId="{3D43AC39-59E6-4247-85CC-9FE46C380DAB}" dt="2025-11-24T02:11:20.479" v="3524"/>
          <ac:spMkLst>
            <pc:docMk/>
            <pc:sldMk cId="271048048" sldId="914"/>
            <ac:spMk id="13" creationId="{9E7E891A-E962-85B6-E599-F9A9359AD379}"/>
          </ac:spMkLst>
        </pc:spChg>
        <pc:spChg chg="add mod">
          <ac:chgData name="Mohammad Majid Akhtar" userId="4ec5ef59-c05f-4eab-8d03-0630cbca01ba" providerId="ADAL" clId="{3D43AC39-59E6-4247-85CC-9FE46C380DAB}" dt="2025-11-24T02:11:22.193" v="3525"/>
          <ac:spMkLst>
            <pc:docMk/>
            <pc:sldMk cId="271048048" sldId="914"/>
            <ac:spMk id="14" creationId="{CC047A1F-A716-92B3-ECBE-A7BA3B5F113D}"/>
          </ac:spMkLst>
        </pc:spChg>
        <pc:spChg chg="add mod">
          <ac:chgData name="Mohammad Majid Akhtar" userId="4ec5ef59-c05f-4eab-8d03-0630cbca01ba" providerId="ADAL" clId="{3D43AC39-59E6-4247-85CC-9FE46C380DAB}" dt="2025-11-24T02:11:22.193" v="3525"/>
          <ac:spMkLst>
            <pc:docMk/>
            <pc:sldMk cId="271048048" sldId="914"/>
            <ac:spMk id="15" creationId="{7B393E54-ADB0-9E96-5841-87ABFCE7A487}"/>
          </ac:spMkLst>
        </pc:spChg>
        <pc:spChg chg="add mod">
          <ac:chgData name="Mohammad Majid Akhtar" userId="4ec5ef59-c05f-4eab-8d03-0630cbca01ba" providerId="ADAL" clId="{3D43AC39-59E6-4247-85CC-9FE46C380DAB}" dt="2025-11-24T02:11:22.193" v="3525"/>
          <ac:spMkLst>
            <pc:docMk/>
            <pc:sldMk cId="271048048" sldId="914"/>
            <ac:spMk id="16" creationId="{7C595054-E0C1-614D-9874-8C1C5F242F8E}"/>
          </ac:spMkLst>
        </pc:spChg>
        <pc:spChg chg="add mod">
          <ac:chgData name="Mohammad Majid Akhtar" userId="4ec5ef59-c05f-4eab-8d03-0630cbca01ba" providerId="ADAL" clId="{3D43AC39-59E6-4247-85CC-9FE46C380DAB}" dt="2025-11-24T02:11:22.193" v="3525"/>
          <ac:spMkLst>
            <pc:docMk/>
            <pc:sldMk cId="271048048" sldId="914"/>
            <ac:spMk id="17" creationId="{FE4747A2-F376-F86D-049D-5364FEA788E6}"/>
          </ac:spMkLst>
        </pc:spChg>
        <pc:spChg chg="add del mod">
          <ac:chgData name="Mohammad Majid Akhtar" userId="4ec5ef59-c05f-4eab-8d03-0630cbca01ba" providerId="ADAL" clId="{3D43AC39-59E6-4247-85CC-9FE46C380DAB}" dt="2025-11-24T02:12:04.175" v="3569" actId="478"/>
          <ac:spMkLst>
            <pc:docMk/>
            <pc:sldMk cId="271048048" sldId="914"/>
            <ac:spMk id="18" creationId="{C8880F0E-F34A-9B63-CAA7-EFBB0987D323}"/>
          </ac:spMkLst>
        </pc:spChg>
        <pc:spChg chg="add del mod">
          <ac:chgData name="Mohammad Majid Akhtar" userId="4ec5ef59-c05f-4eab-8d03-0630cbca01ba" providerId="ADAL" clId="{3D43AC39-59E6-4247-85CC-9FE46C380DAB}" dt="2025-11-24T02:12:04.175" v="3569" actId="478"/>
          <ac:spMkLst>
            <pc:docMk/>
            <pc:sldMk cId="271048048" sldId="914"/>
            <ac:spMk id="19" creationId="{D8A5D927-E4AD-94A6-39F6-AE430F643301}"/>
          </ac:spMkLst>
        </pc:spChg>
        <pc:spChg chg="add del mod">
          <ac:chgData name="Mohammad Majid Akhtar" userId="4ec5ef59-c05f-4eab-8d03-0630cbca01ba" providerId="ADAL" clId="{3D43AC39-59E6-4247-85CC-9FE46C380DAB}" dt="2025-11-24T02:12:04.175" v="3569" actId="478"/>
          <ac:spMkLst>
            <pc:docMk/>
            <pc:sldMk cId="271048048" sldId="914"/>
            <ac:spMk id="20" creationId="{E4389D6E-EBDB-6C64-C94F-E3F2BC5ED7FB}"/>
          </ac:spMkLst>
        </pc:spChg>
        <pc:spChg chg="add del mod">
          <ac:chgData name="Mohammad Majid Akhtar" userId="4ec5ef59-c05f-4eab-8d03-0630cbca01ba" providerId="ADAL" clId="{3D43AC39-59E6-4247-85CC-9FE46C380DAB}" dt="2025-11-24T02:12:04.175" v="3569" actId="478"/>
          <ac:spMkLst>
            <pc:docMk/>
            <pc:sldMk cId="271048048" sldId="914"/>
            <ac:spMk id="21" creationId="{440439B6-27A3-62C1-8805-FE9627A49D8A}"/>
          </ac:spMkLst>
        </pc:spChg>
        <pc:spChg chg="add mod">
          <ac:chgData name="Mohammad Majid Akhtar" userId="4ec5ef59-c05f-4eab-8d03-0630cbca01ba" providerId="ADAL" clId="{3D43AC39-59E6-4247-85CC-9FE46C380DAB}" dt="2025-11-24T02:11:34.136" v="3528"/>
          <ac:spMkLst>
            <pc:docMk/>
            <pc:sldMk cId="271048048" sldId="914"/>
            <ac:spMk id="22" creationId="{1D30BD6F-9BB5-82A5-247C-2F9914AD9086}"/>
          </ac:spMkLst>
        </pc:spChg>
        <pc:spChg chg="add del mod">
          <ac:chgData name="Mohammad Majid Akhtar" userId="4ec5ef59-c05f-4eab-8d03-0630cbca01ba" providerId="ADAL" clId="{3D43AC39-59E6-4247-85CC-9FE46C380DAB}" dt="2025-11-24T02:12:04.175" v="3569" actId="478"/>
          <ac:spMkLst>
            <pc:docMk/>
            <pc:sldMk cId="271048048" sldId="914"/>
            <ac:spMk id="23" creationId="{A8D5757D-B6AA-D915-9589-5461CA0862E7}"/>
          </ac:spMkLst>
        </pc:spChg>
        <pc:spChg chg="mod">
          <ac:chgData name="Mohammad Majid Akhtar" userId="4ec5ef59-c05f-4eab-8d03-0630cbca01ba" providerId="ADAL" clId="{3D43AC39-59E6-4247-85CC-9FE46C380DAB}" dt="2025-11-24T03:40:03.018" v="3678"/>
          <ac:spMkLst>
            <pc:docMk/>
            <pc:sldMk cId="271048048" sldId="914"/>
            <ac:spMk id="27" creationId="{1B503DB2-B8A9-BD78-6A01-60EE8714D1EC}"/>
          </ac:spMkLst>
        </pc:spChg>
        <pc:spChg chg="mod">
          <ac:chgData name="Mohammad Majid Akhtar" userId="4ec5ef59-c05f-4eab-8d03-0630cbca01ba" providerId="ADAL" clId="{3D43AC39-59E6-4247-85CC-9FE46C380DAB}" dt="2025-11-24T03:40:03.018" v="3678"/>
          <ac:spMkLst>
            <pc:docMk/>
            <pc:sldMk cId="271048048" sldId="914"/>
            <ac:spMk id="29" creationId="{EDE0D119-D23C-FC6B-70D3-46101A7E4912}"/>
          </ac:spMkLst>
        </pc:spChg>
        <pc:spChg chg="mod">
          <ac:chgData name="Mohammad Majid Akhtar" userId="4ec5ef59-c05f-4eab-8d03-0630cbca01ba" providerId="ADAL" clId="{3D43AC39-59E6-4247-85CC-9FE46C380DAB}" dt="2025-11-24T03:55:34.005" v="3830" actId="207"/>
          <ac:spMkLst>
            <pc:docMk/>
            <pc:sldMk cId="271048048" sldId="914"/>
            <ac:spMk id="30" creationId="{75D14DDC-CD75-1651-B4DD-C2327C7B84E7}"/>
          </ac:spMkLst>
        </pc:spChg>
        <pc:spChg chg="mod">
          <ac:chgData name="Mohammad Majid Akhtar" userId="4ec5ef59-c05f-4eab-8d03-0630cbca01ba" providerId="ADAL" clId="{3D43AC39-59E6-4247-85CC-9FE46C380DAB}" dt="2025-11-24T03:40:03.018" v="3678"/>
          <ac:spMkLst>
            <pc:docMk/>
            <pc:sldMk cId="271048048" sldId="914"/>
            <ac:spMk id="31" creationId="{5759860F-8171-2E6A-C7E9-9CFEB2864709}"/>
          </ac:spMkLst>
        </pc:spChg>
        <pc:spChg chg="mod">
          <ac:chgData name="Mohammad Majid Akhtar" userId="4ec5ef59-c05f-4eab-8d03-0630cbca01ba" providerId="ADAL" clId="{3D43AC39-59E6-4247-85CC-9FE46C380DAB}" dt="2025-11-24T03:40:03.018" v="3678"/>
          <ac:spMkLst>
            <pc:docMk/>
            <pc:sldMk cId="271048048" sldId="914"/>
            <ac:spMk id="33" creationId="{926DBDB0-513C-5977-56C0-0A5C26E56C6C}"/>
          </ac:spMkLst>
        </pc:spChg>
        <pc:spChg chg="mod">
          <ac:chgData name="Mohammad Majid Akhtar" userId="4ec5ef59-c05f-4eab-8d03-0630cbca01ba" providerId="ADAL" clId="{3D43AC39-59E6-4247-85CC-9FE46C380DAB}" dt="2025-11-24T03:40:03.018" v="3678"/>
          <ac:spMkLst>
            <pc:docMk/>
            <pc:sldMk cId="271048048" sldId="914"/>
            <ac:spMk id="40" creationId="{94F5E366-EBD5-E1BD-D120-C2E4BD9155CB}"/>
          </ac:spMkLst>
        </pc:spChg>
        <pc:spChg chg="mod">
          <ac:chgData name="Mohammad Majid Akhtar" userId="4ec5ef59-c05f-4eab-8d03-0630cbca01ba" providerId="ADAL" clId="{3D43AC39-59E6-4247-85CC-9FE46C380DAB}" dt="2025-11-24T03:40:03.018" v="3678"/>
          <ac:spMkLst>
            <pc:docMk/>
            <pc:sldMk cId="271048048" sldId="914"/>
            <ac:spMk id="43" creationId="{5B918297-70C8-49D9-DC12-19E2A0B98758}"/>
          </ac:spMkLst>
        </pc:spChg>
        <pc:spChg chg="mod">
          <ac:chgData name="Mohammad Majid Akhtar" userId="4ec5ef59-c05f-4eab-8d03-0630cbca01ba" providerId="ADAL" clId="{3D43AC39-59E6-4247-85CC-9FE46C380DAB}" dt="2025-11-24T03:40:03.018" v="3678"/>
          <ac:spMkLst>
            <pc:docMk/>
            <pc:sldMk cId="271048048" sldId="914"/>
            <ac:spMk id="47" creationId="{E8B1A6CD-9BA5-962F-CCD5-FD1B948322D7}"/>
          </ac:spMkLst>
        </pc:spChg>
        <pc:spChg chg="mod">
          <ac:chgData name="Mohammad Majid Akhtar" userId="4ec5ef59-c05f-4eab-8d03-0630cbca01ba" providerId="ADAL" clId="{3D43AC39-59E6-4247-85CC-9FE46C380DAB}" dt="2025-11-24T03:40:03.018" v="3678"/>
          <ac:spMkLst>
            <pc:docMk/>
            <pc:sldMk cId="271048048" sldId="914"/>
            <ac:spMk id="50" creationId="{ED0BA491-D5E2-C4A4-0766-50593204405C}"/>
          </ac:spMkLst>
        </pc:spChg>
        <pc:spChg chg="mod">
          <ac:chgData name="Mohammad Majid Akhtar" userId="4ec5ef59-c05f-4eab-8d03-0630cbca01ba" providerId="ADAL" clId="{3D43AC39-59E6-4247-85CC-9FE46C380DAB}" dt="2025-11-24T03:40:03.018" v="3678"/>
          <ac:spMkLst>
            <pc:docMk/>
            <pc:sldMk cId="271048048" sldId="914"/>
            <ac:spMk id="51" creationId="{84D5A0E1-2BB0-C49A-06EF-BC089DFE4677}"/>
          </ac:spMkLst>
        </pc:spChg>
        <pc:spChg chg="mod">
          <ac:chgData name="Mohammad Majid Akhtar" userId="4ec5ef59-c05f-4eab-8d03-0630cbca01ba" providerId="ADAL" clId="{3D43AC39-59E6-4247-85CC-9FE46C380DAB}" dt="2025-11-24T03:57:56.007" v="3855" actId="571"/>
          <ac:spMkLst>
            <pc:docMk/>
            <pc:sldMk cId="271048048" sldId="914"/>
            <ac:spMk id="54" creationId="{CA75888F-93C4-B448-F874-0DDA1A8671EE}"/>
          </ac:spMkLst>
        </pc:spChg>
        <pc:spChg chg="mod">
          <ac:chgData name="Mohammad Majid Akhtar" userId="4ec5ef59-c05f-4eab-8d03-0630cbca01ba" providerId="ADAL" clId="{3D43AC39-59E6-4247-85CC-9FE46C380DAB}" dt="2025-11-24T03:57:56.007" v="3855" actId="571"/>
          <ac:spMkLst>
            <pc:docMk/>
            <pc:sldMk cId="271048048" sldId="914"/>
            <ac:spMk id="55" creationId="{243E47DF-841E-A50D-512C-14D6AD451233}"/>
          </ac:spMkLst>
        </pc:spChg>
        <pc:spChg chg="mod">
          <ac:chgData name="Mohammad Majid Akhtar" userId="4ec5ef59-c05f-4eab-8d03-0630cbca01ba" providerId="ADAL" clId="{3D43AC39-59E6-4247-85CC-9FE46C380DAB}" dt="2025-11-24T05:53:14.369" v="5019" actId="20577"/>
          <ac:spMkLst>
            <pc:docMk/>
            <pc:sldMk cId="271048048" sldId="914"/>
            <ac:spMk id="60" creationId="{6AAEE253-7965-B4CA-63E5-AEFA6D02F529}"/>
          </ac:spMkLst>
        </pc:spChg>
        <pc:spChg chg="mod">
          <ac:chgData name="Mohammad Majid Akhtar" userId="4ec5ef59-c05f-4eab-8d03-0630cbca01ba" providerId="ADAL" clId="{3D43AC39-59E6-4247-85CC-9FE46C380DAB}" dt="2025-11-24T05:53:16.247" v="5020" actId="20577"/>
          <ac:spMkLst>
            <pc:docMk/>
            <pc:sldMk cId="271048048" sldId="914"/>
            <ac:spMk id="61" creationId="{AC37AE35-5408-2D1B-25EF-C0420BF9C75E}"/>
          </ac:spMkLst>
        </pc:spChg>
        <pc:spChg chg="mod">
          <ac:chgData name="Mohammad Majid Akhtar" userId="4ec5ef59-c05f-4eab-8d03-0630cbca01ba" providerId="ADAL" clId="{3D43AC39-59E6-4247-85CC-9FE46C380DAB}" dt="2025-11-24T05:53:22.821" v="5025" actId="20577"/>
          <ac:spMkLst>
            <pc:docMk/>
            <pc:sldMk cId="271048048" sldId="914"/>
            <ac:spMk id="64" creationId="{82999309-C24F-A390-3B51-91F7B61DD61D}"/>
          </ac:spMkLst>
        </pc:spChg>
        <pc:spChg chg="mod">
          <ac:chgData name="Mohammad Majid Akhtar" userId="4ec5ef59-c05f-4eab-8d03-0630cbca01ba" providerId="ADAL" clId="{3D43AC39-59E6-4247-85CC-9FE46C380DAB}" dt="2025-11-24T04:46:05.596" v="4181" actId="113"/>
          <ac:spMkLst>
            <pc:docMk/>
            <pc:sldMk cId="271048048" sldId="914"/>
            <ac:spMk id="65" creationId="{D3EF9C5B-AC08-0759-D689-A09189F8F8ED}"/>
          </ac:spMkLst>
        </pc:spChg>
        <pc:spChg chg="mod">
          <ac:chgData name="Mohammad Majid Akhtar" userId="4ec5ef59-c05f-4eab-8d03-0630cbca01ba" providerId="ADAL" clId="{3D43AC39-59E6-4247-85CC-9FE46C380DAB}" dt="2025-11-24T04:07:46.461" v="4014"/>
          <ac:spMkLst>
            <pc:docMk/>
            <pc:sldMk cId="271048048" sldId="914"/>
            <ac:spMk id="68" creationId="{10B03792-06F6-3034-8CB7-0A1A10093133}"/>
          </ac:spMkLst>
        </pc:spChg>
        <pc:spChg chg="mod">
          <ac:chgData name="Mohammad Majid Akhtar" userId="4ec5ef59-c05f-4eab-8d03-0630cbca01ba" providerId="ADAL" clId="{3D43AC39-59E6-4247-85CC-9FE46C380DAB}" dt="2025-11-24T04:07:46.461" v="4014"/>
          <ac:spMkLst>
            <pc:docMk/>
            <pc:sldMk cId="271048048" sldId="914"/>
            <ac:spMk id="69" creationId="{9D0EFE7A-86DF-7FDE-EFB6-4F1E2861A35A}"/>
          </ac:spMkLst>
        </pc:spChg>
        <pc:spChg chg="mod">
          <ac:chgData name="Mohammad Majid Akhtar" userId="4ec5ef59-c05f-4eab-8d03-0630cbca01ba" providerId="ADAL" clId="{3D43AC39-59E6-4247-85CC-9FE46C380DAB}" dt="2025-11-24T05:53:34.820" v="5031" actId="1076"/>
          <ac:spMkLst>
            <pc:docMk/>
            <pc:sldMk cId="271048048" sldId="914"/>
            <ac:spMk id="72" creationId="{3B6481D3-6B18-3F42-7779-E03A7DA142EC}"/>
          </ac:spMkLst>
        </pc:spChg>
        <pc:spChg chg="mod">
          <ac:chgData name="Mohammad Majid Akhtar" userId="4ec5ef59-c05f-4eab-8d03-0630cbca01ba" providerId="ADAL" clId="{3D43AC39-59E6-4247-85CC-9FE46C380DAB}" dt="2025-11-24T04:46:08.329" v="4182" actId="113"/>
          <ac:spMkLst>
            <pc:docMk/>
            <pc:sldMk cId="271048048" sldId="914"/>
            <ac:spMk id="73" creationId="{9D39C65B-E804-47BE-C6B5-7FCE22FECFE6}"/>
          </ac:spMkLst>
        </pc:spChg>
        <pc:spChg chg="mod">
          <ac:chgData name="Mohammad Majid Akhtar" userId="4ec5ef59-c05f-4eab-8d03-0630cbca01ba" providerId="ADAL" clId="{3D43AC39-59E6-4247-85CC-9FE46C380DAB}" dt="2025-11-24T04:44:23.751" v="4138"/>
          <ac:spMkLst>
            <pc:docMk/>
            <pc:sldMk cId="271048048" sldId="914"/>
            <ac:spMk id="77" creationId="{8C5D0C3E-C900-46AE-B2C0-51768A0A17F7}"/>
          </ac:spMkLst>
        </pc:spChg>
        <pc:spChg chg="mod">
          <ac:chgData name="Mohammad Majid Akhtar" userId="4ec5ef59-c05f-4eab-8d03-0630cbca01ba" providerId="ADAL" clId="{3D43AC39-59E6-4247-85CC-9FE46C380DAB}" dt="2025-11-24T04:44:23.751" v="4138"/>
          <ac:spMkLst>
            <pc:docMk/>
            <pc:sldMk cId="271048048" sldId="914"/>
            <ac:spMk id="78" creationId="{ED761FDB-AFD3-4FCB-0F72-DCC03F6AD7B7}"/>
          </ac:spMkLst>
        </pc:spChg>
        <pc:spChg chg="mod">
          <ac:chgData name="Mohammad Majid Akhtar" userId="4ec5ef59-c05f-4eab-8d03-0630cbca01ba" providerId="ADAL" clId="{3D43AC39-59E6-4247-85CC-9FE46C380DAB}" dt="2025-11-24T05:54:04.837" v="5044" actId="14100"/>
          <ac:spMkLst>
            <pc:docMk/>
            <pc:sldMk cId="271048048" sldId="914"/>
            <ac:spMk id="81" creationId="{A80E856F-F934-B55F-9B42-58A3AD010796}"/>
          </ac:spMkLst>
        </pc:spChg>
        <pc:spChg chg="mod">
          <ac:chgData name="Mohammad Majid Akhtar" userId="4ec5ef59-c05f-4eab-8d03-0630cbca01ba" providerId="ADAL" clId="{3D43AC39-59E6-4247-85CC-9FE46C380DAB}" dt="2025-11-24T05:54:14.879" v="5048" actId="14100"/>
          <ac:spMkLst>
            <pc:docMk/>
            <pc:sldMk cId="271048048" sldId="914"/>
            <ac:spMk id="82" creationId="{699BDB65-D73C-2754-8199-E470BEDF4B83}"/>
          </ac:spMkLst>
        </pc:spChg>
        <pc:spChg chg="mod">
          <ac:chgData name="Mohammad Majid Akhtar" userId="4ec5ef59-c05f-4eab-8d03-0630cbca01ba" providerId="ADAL" clId="{3D43AC39-59E6-4247-85CC-9FE46C380DAB}" dt="2025-11-24T04:46:00.616" v="4179"/>
          <ac:spMkLst>
            <pc:docMk/>
            <pc:sldMk cId="271048048" sldId="914"/>
            <ac:spMk id="85" creationId="{95E9EF1A-8BCC-9777-326F-921A80AAC3C9}"/>
          </ac:spMkLst>
        </pc:spChg>
        <pc:spChg chg="mod">
          <ac:chgData name="Mohammad Majid Akhtar" userId="4ec5ef59-c05f-4eab-8d03-0630cbca01ba" providerId="ADAL" clId="{3D43AC39-59E6-4247-85CC-9FE46C380DAB}" dt="2025-11-24T04:46:00.616" v="4179"/>
          <ac:spMkLst>
            <pc:docMk/>
            <pc:sldMk cId="271048048" sldId="914"/>
            <ac:spMk id="86" creationId="{9806DB6A-3777-5C2E-2236-A88674ACB918}"/>
          </ac:spMkLst>
        </pc:spChg>
        <pc:spChg chg="add mod">
          <ac:chgData name="Mohammad Majid Akhtar" userId="4ec5ef59-c05f-4eab-8d03-0630cbca01ba" providerId="ADAL" clId="{3D43AC39-59E6-4247-85CC-9FE46C380DAB}" dt="2025-11-24T05:54:21.779" v="5050" actId="14100"/>
          <ac:spMkLst>
            <pc:docMk/>
            <pc:sldMk cId="271048048" sldId="914"/>
            <ac:spMk id="87" creationId="{790A5899-F4D8-0B6C-6835-070384F95DEF}"/>
          </ac:spMkLst>
        </pc:spChg>
        <pc:spChg chg="add mod">
          <ac:chgData name="Mohammad Majid Akhtar" userId="4ec5ef59-c05f-4eab-8d03-0630cbca01ba" providerId="ADAL" clId="{3D43AC39-59E6-4247-85CC-9FE46C380DAB}" dt="2025-11-24T05:54:38.863" v="5056" actId="14100"/>
          <ac:spMkLst>
            <pc:docMk/>
            <pc:sldMk cId="271048048" sldId="914"/>
            <ac:spMk id="88" creationId="{684E8827-6A94-16EC-8ADC-FC842DC64A6B}"/>
          </ac:spMkLst>
        </pc:spChg>
        <pc:spChg chg="add mod">
          <ac:chgData name="Mohammad Majid Akhtar" userId="4ec5ef59-c05f-4eab-8d03-0630cbca01ba" providerId="ADAL" clId="{3D43AC39-59E6-4247-85CC-9FE46C380DAB}" dt="2025-11-24T05:56:56.123" v="5089"/>
          <ac:spMkLst>
            <pc:docMk/>
            <pc:sldMk cId="271048048" sldId="914"/>
            <ac:spMk id="92" creationId="{BE281067-CA2B-3FBD-1025-5473C038A335}"/>
          </ac:spMkLst>
        </pc:spChg>
        <pc:spChg chg="add mod">
          <ac:chgData name="Mohammad Majid Akhtar" userId="4ec5ef59-c05f-4eab-8d03-0630cbca01ba" providerId="ADAL" clId="{3D43AC39-59E6-4247-85CC-9FE46C380DAB}" dt="2025-11-24T06:12:07.696" v="5196"/>
          <ac:spMkLst>
            <pc:docMk/>
            <pc:sldMk cId="271048048" sldId="914"/>
            <ac:spMk id="93" creationId="{D3C8E0D0-42E6-6801-65ED-AB65F75870F8}"/>
          </ac:spMkLst>
        </pc:spChg>
        <pc:grpChg chg="mod">
          <ac:chgData name="Mohammad Majid Akhtar" userId="4ec5ef59-c05f-4eab-8d03-0630cbca01ba" providerId="ADAL" clId="{3D43AC39-59E6-4247-85CC-9FE46C380DAB}" dt="2025-11-24T03:40:06.816" v="3679" actId="1076"/>
          <ac:grpSpMkLst>
            <pc:docMk/>
            <pc:sldMk cId="271048048" sldId="914"/>
            <ac:grpSpMk id="26" creationId="{8A005F4A-383D-6468-F63D-1C52EF622AE6}"/>
          </ac:grpSpMkLst>
        </pc:grpChg>
        <pc:grpChg chg="del mod">
          <ac:chgData name="Mohammad Majid Akhtar" userId="4ec5ef59-c05f-4eab-8d03-0630cbca01ba" providerId="ADAL" clId="{3D43AC39-59E6-4247-85CC-9FE46C380DAB}" dt="2025-11-24T03:58:00.250" v="3857" actId="478"/>
          <ac:grpSpMkLst>
            <pc:docMk/>
            <pc:sldMk cId="271048048" sldId="914"/>
            <ac:grpSpMk id="38" creationId="{8178CFED-AC1E-EF91-3E29-12F56A32DD75}"/>
          </ac:grpSpMkLst>
        </pc:grpChg>
        <pc:grpChg chg="del mod">
          <ac:chgData name="Mohammad Majid Akhtar" userId="4ec5ef59-c05f-4eab-8d03-0630cbca01ba" providerId="ADAL" clId="{3D43AC39-59E6-4247-85CC-9FE46C380DAB}" dt="2025-11-24T03:57:53.623" v="3854" actId="478"/>
          <ac:grpSpMkLst>
            <pc:docMk/>
            <pc:sldMk cId="271048048" sldId="914"/>
            <ac:grpSpMk id="41" creationId="{2EF86DEC-5564-3015-0F7D-0B06BC3DD5EB}"/>
          </ac:grpSpMkLst>
        </pc:grpChg>
        <pc:grpChg chg="del mod">
          <ac:chgData name="Mohammad Majid Akhtar" userId="4ec5ef59-c05f-4eab-8d03-0630cbca01ba" providerId="ADAL" clId="{3D43AC39-59E6-4247-85CC-9FE46C380DAB}" dt="2025-11-24T03:57:53.623" v="3854" actId="478"/>
          <ac:grpSpMkLst>
            <pc:docMk/>
            <pc:sldMk cId="271048048" sldId="914"/>
            <ac:grpSpMk id="45" creationId="{DF74AB31-6407-ED1E-4934-AC5D9FD7F979}"/>
          </ac:grpSpMkLst>
        </pc:grpChg>
        <pc:grpChg chg="del mod">
          <ac:chgData name="Mohammad Majid Akhtar" userId="4ec5ef59-c05f-4eab-8d03-0630cbca01ba" providerId="ADAL" clId="{3D43AC39-59E6-4247-85CC-9FE46C380DAB}" dt="2025-11-24T03:57:53.623" v="3854" actId="478"/>
          <ac:grpSpMkLst>
            <pc:docMk/>
            <pc:sldMk cId="271048048" sldId="914"/>
            <ac:grpSpMk id="49" creationId="{4425B02E-403D-F514-0063-F849C649D7DE}"/>
          </ac:grpSpMkLst>
        </pc:grpChg>
        <pc:grpChg chg="add del mod">
          <ac:chgData name="Mohammad Majid Akhtar" userId="4ec5ef59-c05f-4eab-8d03-0630cbca01ba" providerId="ADAL" clId="{3D43AC39-59E6-4247-85CC-9FE46C380DAB}" dt="2025-11-24T03:57:57.667" v="3856" actId="478"/>
          <ac:grpSpMkLst>
            <pc:docMk/>
            <pc:sldMk cId="271048048" sldId="914"/>
            <ac:grpSpMk id="53" creationId="{5031C731-70A2-8CED-0B17-1D77189B2C4F}"/>
          </ac:grpSpMkLst>
        </pc:grpChg>
        <pc:grpChg chg="add mod">
          <ac:chgData name="Mohammad Majid Akhtar" userId="4ec5ef59-c05f-4eab-8d03-0630cbca01ba" providerId="ADAL" clId="{3D43AC39-59E6-4247-85CC-9FE46C380DAB}" dt="2025-11-24T05:53:11.927" v="5015" actId="14100"/>
          <ac:grpSpMkLst>
            <pc:docMk/>
            <pc:sldMk cId="271048048" sldId="914"/>
            <ac:grpSpMk id="59" creationId="{0296A077-F294-BBF2-F136-4460C5807C7F}"/>
          </ac:grpSpMkLst>
        </pc:grpChg>
        <pc:grpChg chg="add mod">
          <ac:chgData name="Mohammad Majid Akhtar" userId="4ec5ef59-c05f-4eab-8d03-0630cbca01ba" providerId="ADAL" clId="{3D43AC39-59E6-4247-85CC-9FE46C380DAB}" dt="2025-11-24T04:42:37.786" v="4106" actId="1076"/>
          <ac:grpSpMkLst>
            <pc:docMk/>
            <pc:sldMk cId="271048048" sldId="914"/>
            <ac:grpSpMk id="63" creationId="{959B217A-53AF-036A-1FD6-DEB54A4DB11E}"/>
          </ac:grpSpMkLst>
        </pc:grpChg>
        <pc:grpChg chg="add del mod">
          <ac:chgData name="Mohammad Majid Akhtar" userId="4ec5ef59-c05f-4eab-8d03-0630cbca01ba" providerId="ADAL" clId="{3D43AC39-59E6-4247-85CC-9FE46C380DAB}" dt="2025-11-24T04:44:23.613" v="4137" actId="478"/>
          <ac:grpSpMkLst>
            <pc:docMk/>
            <pc:sldMk cId="271048048" sldId="914"/>
            <ac:grpSpMk id="67" creationId="{A8C5CF2B-9BAB-BE73-3B66-DCB5C25B5A99}"/>
          </ac:grpSpMkLst>
        </pc:grpChg>
        <pc:grpChg chg="add mod">
          <ac:chgData name="Mohammad Majid Akhtar" userId="4ec5ef59-c05f-4eab-8d03-0630cbca01ba" providerId="ADAL" clId="{3D43AC39-59E6-4247-85CC-9FE46C380DAB}" dt="2025-11-24T04:45:44.300" v="4174" actId="1076"/>
          <ac:grpSpMkLst>
            <pc:docMk/>
            <pc:sldMk cId="271048048" sldId="914"/>
            <ac:grpSpMk id="71" creationId="{A16551BE-C88B-E081-98A4-7082C9940F2D}"/>
          </ac:grpSpMkLst>
        </pc:grpChg>
        <pc:grpChg chg="add del mod">
          <ac:chgData name="Mohammad Majid Akhtar" userId="4ec5ef59-c05f-4eab-8d03-0630cbca01ba" providerId="ADAL" clId="{3D43AC39-59E6-4247-85CC-9FE46C380DAB}" dt="2025-11-24T04:45:29.985" v="4169" actId="478"/>
          <ac:grpSpMkLst>
            <pc:docMk/>
            <pc:sldMk cId="271048048" sldId="914"/>
            <ac:grpSpMk id="76" creationId="{957A5861-88B1-8B75-6827-15FA47691C04}"/>
          </ac:grpSpMkLst>
        </pc:grpChg>
        <pc:grpChg chg="add mod">
          <ac:chgData name="Mohammad Majid Akhtar" userId="4ec5ef59-c05f-4eab-8d03-0630cbca01ba" providerId="ADAL" clId="{3D43AC39-59E6-4247-85CC-9FE46C380DAB}" dt="2025-11-24T05:53:49.477" v="5040" actId="14100"/>
          <ac:grpSpMkLst>
            <pc:docMk/>
            <pc:sldMk cId="271048048" sldId="914"/>
            <ac:grpSpMk id="80" creationId="{4283057B-2E36-78AA-0033-7A2499D71313}"/>
          </ac:grpSpMkLst>
        </pc:grpChg>
        <pc:grpChg chg="add mod">
          <ac:chgData name="Mohammad Majid Akhtar" userId="4ec5ef59-c05f-4eab-8d03-0630cbca01ba" providerId="ADAL" clId="{3D43AC39-59E6-4247-85CC-9FE46C380DAB}" dt="2025-11-24T04:46:00.616" v="4179"/>
          <ac:grpSpMkLst>
            <pc:docMk/>
            <pc:sldMk cId="271048048" sldId="914"/>
            <ac:grpSpMk id="84" creationId="{403642A8-B243-09EF-B47C-13380EA05137}"/>
          </ac:grpSpMkLst>
        </pc:grpChg>
        <pc:picChg chg="del">
          <ac:chgData name="Mohammad Majid Akhtar" userId="4ec5ef59-c05f-4eab-8d03-0630cbca01ba" providerId="ADAL" clId="{3D43AC39-59E6-4247-85CC-9FE46C380DAB}" dt="2025-11-24T03:57:44.313" v="3852" actId="478"/>
          <ac:picMkLst>
            <pc:docMk/>
            <pc:sldMk cId="271048048" sldId="914"/>
            <ac:picMk id="34" creationId="{DF5C17A6-D3EA-2903-6707-0E84A199261B}"/>
          </ac:picMkLst>
        </pc:picChg>
        <pc:picChg chg="add del mod">
          <ac:chgData name="Mohammad Majid Akhtar" userId="4ec5ef59-c05f-4eab-8d03-0630cbca01ba" providerId="ADAL" clId="{3D43AC39-59E6-4247-85CC-9FE46C380DAB}" dt="2025-11-24T03:59:32.482" v="3936" actId="478"/>
          <ac:picMkLst>
            <pc:docMk/>
            <pc:sldMk cId="271048048" sldId="914"/>
            <ac:picMk id="52" creationId="{4EE1EBF7-17BE-47F2-5309-BDDEE4639DAA}"/>
          </ac:picMkLst>
        </pc:picChg>
        <pc:picChg chg="add mod">
          <ac:chgData name="Mohammad Majid Akhtar" userId="4ec5ef59-c05f-4eab-8d03-0630cbca01ba" providerId="ADAL" clId="{3D43AC39-59E6-4247-85CC-9FE46C380DAB}" dt="2025-11-24T03:59:32.642" v="3937"/>
          <ac:picMkLst>
            <pc:docMk/>
            <pc:sldMk cId="271048048" sldId="914"/>
            <ac:picMk id="57" creationId="{F25E02E0-7105-8510-2E65-50E10103BE5D}"/>
          </ac:picMkLst>
        </pc:picChg>
        <pc:picChg chg="add mod">
          <ac:chgData name="Mohammad Majid Akhtar" userId="4ec5ef59-c05f-4eab-8d03-0630cbca01ba" providerId="ADAL" clId="{3D43AC39-59E6-4247-85CC-9FE46C380DAB}" dt="2025-11-24T04:09:56.713" v="4048"/>
          <ac:picMkLst>
            <pc:docMk/>
            <pc:sldMk cId="271048048" sldId="914"/>
            <ac:picMk id="75" creationId="{05F38D76-8041-4104-A422-D0B8FF59F920}"/>
          </ac:picMkLst>
        </pc:picChg>
        <pc:cxnChg chg="del mod">
          <ac:chgData name="Mohammad Majid Akhtar" userId="4ec5ef59-c05f-4eab-8d03-0630cbca01ba" providerId="ADAL" clId="{3D43AC39-59E6-4247-85CC-9FE46C380DAB}" dt="2025-11-24T03:57:57.667" v="3856" actId="478"/>
          <ac:cxnSpMkLst>
            <pc:docMk/>
            <pc:sldMk cId="271048048" sldId="914"/>
            <ac:cxnSpMk id="24" creationId="{15DA4D1F-071B-C7D0-617E-44D3CAFF188C}"/>
          </ac:cxnSpMkLst>
        </pc:cxnChg>
        <pc:cxnChg chg="del mod">
          <ac:chgData name="Mohammad Majid Akhtar" userId="4ec5ef59-c05f-4eab-8d03-0630cbca01ba" providerId="ADAL" clId="{3D43AC39-59E6-4247-85CC-9FE46C380DAB}" dt="2025-11-24T03:57:53.623" v="3854" actId="478"/>
          <ac:cxnSpMkLst>
            <pc:docMk/>
            <pc:sldMk cId="271048048" sldId="914"/>
            <ac:cxnSpMk id="25" creationId="{D288580E-EFED-61B7-93A9-9BA5C1F57E05}"/>
          </ac:cxnSpMkLst>
        </pc:cxnChg>
        <pc:cxnChg chg="del mod">
          <ac:chgData name="Mohammad Majid Akhtar" userId="4ec5ef59-c05f-4eab-8d03-0630cbca01ba" providerId="ADAL" clId="{3D43AC39-59E6-4247-85CC-9FE46C380DAB}" dt="2025-11-24T03:57:53.623" v="3854" actId="478"/>
          <ac:cxnSpMkLst>
            <pc:docMk/>
            <pc:sldMk cId="271048048" sldId="914"/>
            <ac:cxnSpMk id="44" creationId="{3857500B-E23C-E90E-7D95-6E56B892FD85}"/>
          </ac:cxnSpMkLst>
        </pc:cxnChg>
        <pc:cxnChg chg="del mod">
          <ac:chgData name="Mohammad Majid Akhtar" userId="4ec5ef59-c05f-4eab-8d03-0630cbca01ba" providerId="ADAL" clId="{3D43AC39-59E6-4247-85CC-9FE46C380DAB}" dt="2025-11-24T03:58:02.493" v="3858" actId="478"/>
          <ac:cxnSpMkLst>
            <pc:docMk/>
            <pc:sldMk cId="271048048" sldId="914"/>
            <ac:cxnSpMk id="48" creationId="{5AA676DE-7F5E-2D6C-17EF-B9C8F856E794}"/>
          </ac:cxnSpMkLst>
        </pc:cxnChg>
        <pc:cxnChg chg="add del mod">
          <ac:chgData name="Mohammad Majid Akhtar" userId="4ec5ef59-c05f-4eab-8d03-0630cbca01ba" providerId="ADAL" clId="{3D43AC39-59E6-4247-85CC-9FE46C380DAB}" dt="2025-11-24T03:57:57.667" v="3856" actId="478"/>
          <ac:cxnSpMkLst>
            <pc:docMk/>
            <pc:sldMk cId="271048048" sldId="914"/>
            <ac:cxnSpMk id="56" creationId="{ACCEF9A5-191A-0DB2-933E-BCE49C1EDDB7}"/>
          </ac:cxnSpMkLst>
        </pc:cxnChg>
        <pc:cxnChg chg="add mod">
          <ac:chgData name="Mohammad Majid Akhtar" userId="4ec5ef59-c05f-4eab-8d03-0630cbca01ba" providerId="ADAL" clId="{3D43AC39-59E6-4247-85CC-9FE46C380DAB}" dt="2025-11-24T04:42:37.786" v="4106" actId="1076"/>
          <ac:cxnSpMkLst>
            <pc:docMk/>
            <pc:sldMk cId="271048048" sldId="914"/>
            <ac:cxnSpMk id="62" creationId="{C5AAEDA5-D300-793D-6350-D6B8599D2F12}"/>
          </ac:cxnSpMkLst>
        </pc:cxnChg>
        <pc:cxnChg chg="del">
          <ac:chgData name="Mohammad Majid Akhtar" userId="4ec5ef59-c05f-4eab-8d03-0630cbca01ba" providerId="ADAL" clId="{3D43AC39-59E6-4247-85CC-9FE46C380DAB}" dt="2025-11-24T04:45:29.985" v="4169" actId="478"/>
          <ac:cxnSpMkLst>
            <pc:docMk/>
            <pc:sldMk cId="271048048" sldId="914"/>
            <ac:cxnSpMk id="66" creationId="{782D9F4F-6D1A-6028-65B8-20E89EA3C01B}"/>
          </ac:cxnSpMkLst>
        </pc:cxnChg>
        <pc:cxnChg chg="add mod">
          <ac:chgData name="Mohammad Majid Akhtar" userId="4ec5ef59-c05f-4eab-8d03-0630cbca01ba" providerId="ADAL" clId="{3D43AC39-59E6-4247-85CC-9FE46C380DAB}" dt="2025-11-24T04:09:08.185" v="4040" actId="14100"/>
          <ac:cxnSpMkLst>
            <pc:docMk/>
            <pc:sldMk cId="271048048" sldId="914"/>
            <ac:cxnSpMk id="70" creationId="{4DC3FF36-56E3-0CC9-9B9D-29D76067600F}"/>
          </ac:cxnSpMkLst>
        </pc:cxnChg>
        <pc:cxnChg chg="add mod">
          <ac:chgData name="Mohammad Majid Akhtar" userId="4ec5ef59-c05f-4eab-8d03-0630cbca01ba" providerId="ADAL" clId="{3D43AC39-59E6-4247-85CC-9FE46C380DAB}" dt="2025-11-24T05:54:14.879" v="5048" actId="14100"/>
          <ac:cxnSpMkLst>
            <pc:docMk/>
            <pc:sldMk cId="271048048" sldId="914"/>
            <ac:cxnSpMk id="79" creationId="{92CD6B05-8F0B-5B27-CCDB-12D791CE51C0}"/>
          </ac:cxnSpMkLst>
        </pc:cxnChg>
        <pc:cxnChg chg="add mod">
          <ac:chgData name="Mohammad Majid Akhtar" userId="4ec5ef59-c05f-4eab-8d03-0630cbca01ba" providerId="ADAL" clId="{3D43AC39-59E6-4247-85CC-9FE46C380DAB}" dt="2025-11-24T04:46:00.616" v="4179"/>
          <ac:cxnSpMkLst>
            <pc:docMk/>
            <pc:sldMk cId="271048048" sldId="914"/>
            <ac:cxnSpMk id="83" creationId="{B8094648-21A8-4759-8DCD-8FABD812F9F1}"/>
          </ac:cxnSpMkLst>
        </pc:cxnChg>
        <pc:cxnChg chg="add mod">
          <ac:chgData name="Mohammad Majid Akhtar" userId="4ec5ef59-c05f-4eab-8d03-0630cbca01ba" providerId="ADAL" clId="{3D43AC39-59E6-4247-85CC-9FE46C380DAB}" dt="2025-11-24T05:56:56.123" v="5089"/>
          <ac:cxnSpMkLst>
            <pc:docMk/>
            <pc:sldMk cId="271048048" sldId="914"/>
            <ac:cxnSpMk id="91" creationId="{C9A95C00-20E4-930A-7C8D-895B8F1A194D}"/>
          </ac:cxnSpMkLst>
        </pc:cxnChg>
      </pc:sldChg>
      <pc:sldChg chg="addSp delSp modSp add mod ord">
        <pc:chgData name="Mohammad Majid Akhtar" userId="4ec5ef59-c05f-4eab-8d03-0630cbca01ba" providerId="ADAL" clId="{3D43AC39-59E6-4247-85CC-9FE46C380DAB}" dt="2025-11-24T06:07:35.483" v="5192" actId="14100"/>
        <pc:sldMkLst>
          <pc:docMk/>
          <pc:sldMk cId="1753805232" sldId="915"/>
        </pc:sldMkLst>
        <pc:spChg chg="mod">
          <ac:chgData name="Mohammad Majid Akhtar" userId="4ec5ef59-c05f-4eab-8d03-0630cbca01ba" providerId="ADAL" clId="{3D43AC39-59E6-4247-85CC-9FE46C380DAB}" dt="2025-11-24T04:00:31.366" v="3952" actId="20577"/>
          <ac:spMkLst>
            <pc:docMk/>
            <pc:sldMk cId="1753805232" sldId="915"/>
            <ac:spMk id="5" creationId="{772FD2BD-6CCA-19BD-2609-E060C6E0383F}"/>
          </ac:spMkLst>
        </pc:spChg>
        <pc:spChg chg="mod">
          <ac:chgData name="Mohammad Majid Akhtar" userId="4ec5ef59-c05f-4eab-8d03-0630cbca01ba" providerId="ADAL" clId="{3D43AC39-59E6-4247-85CC-9FE46C380DAB}" dt="2025-11-24T04:00:30.998" v="3951"/>
          <ac:spMkLst>
            <pc:docMk/>
            <pc:sldMk cId="1753805232" sldId="915"/>
            <ac:spMk id="6" creationId="{08F8EDBB-5D8B-D49C-B5F6-F8E36EF00A44}"/>
          </ac:spMkLst>
        </pc:spChg>
        <pc:spChg chg="add del">
          <ac:chgData name="Mohammad Majid Akhtar" userId="4ec5ef59-c05f-4eab-8d03-0630cbca01ba" providerId="ADAL" clId="{3D43AC39-59E6-4247-85CC-9FE46C380DAB}" dt="2025-11-24T04:00:36.172" v="3955" actId="22"/>
          <ac:spMkLst>
            <pc:docMk/>
            <pc:sldMk cId="1753805232" sldId="915"/>
            <ac:spMk id="8" creationId="{3EF04528-A29F-CF93-C8FC-0B9EA7463AEA}"/>
          </ac:spMkLst>
        </pc:spChg>
        <pc:spChg chg="mod">
          <ac:chgData name="Mohammad Majid Akhtar" userId="4ec5ef59-c05f-4eab-8d03-0630cbca01ba" providerId="ADAL" clId="{3D43AC39-59E6-4247-85CC-9FE46C380DAB}" dt="2025-11-24T04:00:42.586" v="3956"/>
          <ac:spMkLst>
            <pc:docMk/>
            <pc:sldMk cId="1753805232" sldId="915"/>
            <ac:spMk id="11" creationId="{B8AA19D8-5334-B211-E1E7-E3C8502991AB}"/>
          </ac:spMkLst>
        </pc:spChg>
        <pc:spChg chg="mod">
          <ac:chgData name="Mohammad Majid Akhtar" userId="4ec5ef59-c05f-4eab-8d03-0630cbca01ba" providerId="ADAL" clId="{3D43AC39-59E6-4247-85CC-9FE46C380DAB}" dt="2025-11-24T04:00:42.586" v="3956"/>
          <ac:spMkLst>
            <pc:docMk/>
            <pc:sldMk cId="1753805232" sldId="915"/>
            <ac:spMk id="12" creationId="{673C7F24-C88C-5288-E8E5-21CC11983C6B}"/>
          </ac:spMkLst>
        </pc:spChg>
        <pc:spChg chg="mod">
          <ac:chgData name="Mohammad Majid Akhtar" userId="4ec5ef59-c05f-4eab-8d03-0630cbca01ba" providerId="ADAL" clId="{3D43AC39-59E6-4247-85CC-9FE46C380DAB}" dt="2025-11-24T04:10:34.294" v="4054"/>
          <ac:spMkLst>
            <pc:docMk/>
            <pc:sldMk cId="1753805232" sldId="915"/>
            <ac:spMk id="16" creationId="{8CDBA9D2-08E5-7E8C-02DE-609D2C06BE81}"/>
          </ac:spMkLst>
        </pc:spChg>
        <pc:spChg chg="mod">
          <ac:chgData name="Mohammad Majid Akhtar" userId="4ec5ef59-c05f-4eab-8d03-0630cbca01ba" providerId="ADAL" clId="{3D43AC39-59E6-4247-85CC-9FE46C380DAB}" dt="2025-11-24T04:10:34.294" v="4054"/>
          <ac:spMkLst>
            <pc:docMk/>
            <pc:sldMk cId="1753805232" sldId="915"/>
            <ac:spMk id="17" creationId="{4C9543F0-F743-1BB0-5987-E78E93A6BD39}"/>
          </ac:spMkLst>
        </pc:spChg>
        <pc:spChg chg="add mod">
          <ac:chgData name="Mohammad Majid Akhtar" userId="4ec5ef59-c05f-4eab-8d03-0630cbca01ba" providerId="ADAL" clId="{3D43AC39-59E6-4247-85CC-9FE46C380DAB}" dt="2025-11-24T06:07:35.483" v="5192" actId="14100"/>
          <ac:spMkLst>
            <pc:docMk/>
            <pc:sldMk cId="1753805232" sldId="915"/>
            <ac:spMk id="18" creationId="{17962DC8-97BC-F861-C925-C9E51CCDE145}"/>
          </ac:spMkLst>
        </pc:spChg>
        <pc:spChg chg="mod">
          <ac:chgData name="Mohammad Majid Akhtar" userId="4ec5ef59-c05f-4eab-8d03-0630cbca01ba" providerId="ADAL" clId="{3D43AC39-59E6-4247-85CC-9FE46C380DAB}" dt="2025-11-24T03:40:42.043" v="3687" actId="207"/>
          <ac:spMkLst>
            <pc:docMk/>
            <pc:sldMk cId="1753805232" sldId="915"/>
            <ac:spMk id="28" creationId="{32070BBF-CFCE-1263-EDF0-B4944CF4D066}"/>
          </ac:spMkLst>
        </pc:spChg>
        <pc:spChg chg="mod">
          <ac:chgData name="Mohammad Majid Akhtar" userId="4ec5ef59-c05f-4eab-8d03-0630cbca01ba" providerId="ADAL" clId="{3D43AC39-59E6-4247-85CC-9FE46C380DAB}" dt="2025-11-24T03:40:29.366" v="3684" actId="207"/>
          <ac:spMkLst>
            <pc:docMk/>
            <pc:sldMk cId="1753805232" sldId="915"/>
            <ac:spMk id="29" creationId="{AF41C275-FD7C-1F8E-A6B3-148C3343D8BA}"/>
          </ac:spMkLst>
        </pc:spChg>
        <pc:spChg chg="mod">
          <ac:chgData name="Mohammad Majid Akhtar" userId="4ec5ef59-c05f-4eab-8d03-0630cbca01ba" providerId="ADAL" clId="{3D43AC39-59E6-4247-85CC-9FE46C380DAB}" dt="2025-11-24T03:40:25.058" v="3683" actId="207"/>
          <ac:spMkLst>
            <pc:docMk/>
            <pc:sldMk cId="1753805232" sldId="915"/>
            <ac:spMk id="30" creationId="{30C98860-4E08-0BA7-6F8F-17F5A93979C8}"/>
          </ac:spMkLst>
        </pc:spChg>
        <pc:spChg chg="mod">
          <ac:chgData name="Mohammad Majid Akhtar" userId="4ec5ef59-c05f-4eab-8d03-0630cbca01ba" providerId="ADAL" clId="{3D43AC39-59E6-4247-85CC-9FE46C380DAB}" dt="2025-11-24T04:10:52.724" v="4058" actId="207"/>
          <ac:spMkLst>
            <pc:docMk/>
            <pc:sldMk cId="1753805232" sldId="915"/>
            <ac:spMk id="31" creationId="{A06D9C4A-831D-48D4-2C63-E949DAD19F6E}"/>
          </ac:spMkLst>
        </pc:spChg>
        <pc:spChg chg="mod">
          <ac:chgData name="Mohammad Majid Akhtar" userId="4ec5ef59-c05f-4eab-8d03-0630cbca01ba" providerId="ADAL" clId="{3D43AC39-59E6-4247-85CC-9FE46C380DAB}" dt="2025-11-24T03:40:42.043" v="3687" actId="207"/>
          <ac:spMkLst>
            <pc:docMk/>
            <pc:sldMk cId="1753805232" sldId="915"/>
            <ac:spMk id="33" creationId="{93AA5BDC-59FB-112F-FDE3-0E99401232BA}"/>
          </ac:spMkLst>
        </pc:spChg>
        <pc:spChg chg="mod">
          <ac:chgData name="Mohammad Majid Akhtar" userId="4ec5ef59-c05f-4eab-8d03-0630cbca01ba" providerId="ADAL" clId="{3D43AC39-59E6-4247-85CC-9FE46C380DAB}" dt="2025-11-24T03:45:49.916" v="3715"/>
          <ac:spMkLst>
            <pc:docMk/>
            <pc:sldMk cId="1753805232" sldId="915"/>
            <ac:spMk id="39" creationId="{2F96D1D5-0606-8392-6A11-EFB68DD4B7B4}"/>
          </ac:spMkLst>
        </pc:spChg>
        <pc:spChg chg="mod">
          <ac:chgData name="Mohammad Majid Akhtar" userId="4ec5ef59-c05f-4eab-8d03-0630cbca01ba" providerId="ADAL" clId="{3D43AC39-59E6-4247-85CC-9FE46C380DAB}" dt="2025-11-24T03:46:17.639" v="3742" actId="20577"/>
          <ac:spMkLst>
            <pc:docMk/>
            <pc:sldMk cId="1753805232" sldId="915"/>
            <ac:spMk id="40" creationId="{B5397869-F871-A466-8C4A-C463707ED9A5}"/>
          </ac:spMkLst>
        </pc:spChg>
        <pc:grpChg chg="add mod">
          <ac:chgData name="Mohammad Majid Akhtar" userId="4ec5ef59-c05f-4eab-8d03-0630cbca01ba" providerId="ADAL" clId="{3D43AC39-59E6-4247-85CC-9FE46C380DAB}" dt="2025-11-24T04:00:33.657" v="3953" actId="1076"/>
          <ac:grpSpMkLst>
            <pc:docMk/>
            <pc:sldMk cId="1753805232" sldId="915"/>
            <ac:grpSpMk id="4" creationId="{6D697B7B-8C23-6460-A9D9-58E565F615B8}"/>
          </ac:grpSpMkLst>
        </pc:grpChg>
        <pc:grpChg chg="add mod">
          <ac:chgData name="Mohammad Majid Akhtar" userId="4ec5ef59-c05f-4eab-8d03-0630cbca01ba" providerId="ADAL" clId="{3D43AC39-59E6-4247-85CC-9FE46C380DAB}" dt="2025-11-24T04:00:42.586" v="3956"/>
          <ac:grpSpMkLst>
            <pc:docMk/>
            <pc:sldMk cId="1753805232" sldId="915"/>
            <ac:grpSpMk id="10" creationId="{F0E00399-8C53-5278-BAAC-2D6309AD1751}"/>
          </ac:grpSpMkLst>
        </pc:grpChg>
        <pc:grpChg chg="add del mod">
          <ac:chgData name="Mohammad Majid Akhtar" userId="4ec5ef59-c05f-4eab-8d03-0630cbca01ba" providerId="ADAL" clId="{3D43AC39-59E6-4247-85CC-9FE46C380DAB}" dt="2025-11-24T04:10:44.925" v="4056" actId="478"/>
          <ac:grpSpMkLst>
            <pc:docMk/>
            <pc:sldMk cId="1753805232" sldId="915"/>
            <ac:grpSpMk id="15" creationId="{686F301B-F5E1-D48E-F60E-387F5224C86F}"/>
          </ac:grpSpMkLst>
        </pc:grpChg>
        <pc:grpChg chg="del mod">
          <ac:chgData name="Mohammad Majid Akhtar" userId="4ec5ef59-c05f-4eab-8d03-0630cbca01ba" providerId="ADAL" clId="{3D43AC39-59E6-4247-85CC-9FE46C380DAB}" dt="2025-11-24T04:10:34.119" v="4053" actId="478"/>
          <ac:grpSpMkLst>
            <pc:docMk/>
            <pc:sldMk cId="1753805232" sldId="915"/>
            <ac:grpSpMk id="38" creationId="{DFACAF74-8AEC-E117-133F-2371CC072187}"/>
          </ac:grpSpMkLst>
        </pc:grpChg>
        <pc:grpChg chg="del">
          <ac:chgData name="Mohammad Majid Akhtar" userId="4ec5ef59-c05f-4eab-8d03-0630cbca01ba" providerId="ADAL" clId="{3D43AC39-59E6-4247-85CC-9FE46C380DAB}" dt="2025-11-24T03:45:21.969" v="3695" actId="478"/>
          <ac:grpSpMkLst>
            <pc:docMk/>
            <pc:sldMk cId="1753805232" sldId="915"/>
            <ac:grpSpMk id="41" creationId="{3B54D6CA-980E-D099-70EE-EFCC6E9AE83E}"/>
          </ac:grpSpMkLst>
        </pc:grpChg>
        <pc:grpChg chg="del">
          <ac:chgData name="Mohammad Majid Akhtar" userId="4ec5ef59-c05f-4eab-8d03-0630cbca01ba" providerId="ADAL" clId="{3D43AC39-59E6-4247-85CC-9FE46C380DAB}" dt="2025-11-24T03:45:24.549" v="3696" actId="478"/>
          <ac:grpSpMkLst>
            <pc:docMk/>
            <pc:sldMk cId="1753805232" sldId="915"/>
            <ac:grpSpMk id="45" creationId="{62A7301F-53F6-4A31-DA86-6C1C5506B6F1}"/>
          </ac:grpSpMkLst>
        </pc:grpChg>
        <pc:grpChg chg="del">
          <ac:chgData name="Mohammad Majid Akhtar" userId="4ec5ef59-c05f-4eab-8d03-0630cbca01ba" providerId="ADAL" clId="{3D43AC39-59E6-4247-85CC-9FE46C380DAB}" dt="2025-11-24T03:45:18.953" v="3694" actId="478"/>
          <ac:grpSpMkLst>
            <pc:docMk/>
            <pc:sldMk cId="1753805232" sldId="915"/>
            <ac:grpSpMk id="49" creationId="{8681EA4A-FB38-27E9-BCC6-B1F37C27A00A}"/>
          </ac:grpSpMkLst>
        </pc:grpChg>
        <pc:picChg chg="add mod">
          <ac:chgData name="Mohammad Majid Akhtar" userId="4ec5ef59-c05f-4eab-8d03-0630cbca01ba" providerId="ADAL" clId="{3D43AC39-59E6-4247-85CC-9FE46C380DAB}" dt="2025-11-24T03:57:33.582" v="3847"/>
          <ac:picMkLst>
            <pc:docMk/>
            <pc:sldMk cId="1753805232" sldId="915"/>
            <ac:picMk id="2" creationId="{FA26979E-E266-9A8E-40E2-2F61EB9B86BF}"/>
          </ac:picMkLst>
        </pc:picChg>
        <pc:picChg chg="add mod">
          <ac:chgData name="Mohammad Majid Akhtar" userId="4ec5ef59-c05f-4eab-8d03-0630cbca01ba" providerId="ADAL" clId="{3D43AC39-59E6-4247-85CC-9FE46C380DAB}" dt="2025-11-24T04:09:49.995" v="4046"/>
          <ac:picMkLst>
            <pc:docMk/>
            <pc:sldMk cId="1753805232" sldId="915"/>
            <ac:picMk id="13" creationId="{74E4515D-0F4D-AFDB-886A-F8AA43163DDD}"/>
          </ac:picMkLst>
        </pc:picChg>
        <pc:picChg chg="del">
          <ac:chgData name="Mohammad Majid Akhtar" userId="4ec5ef59-c05f-4eab-8d03-0630cbca01ba" providerId="ADAL" clId="{3D43AC39-59E6-4247-85CC-9FE46C380DAB}" dt="2025-11-24T03:54:43.555" v="3824" actId="478"/>
          <ac:picMkLst>
            <pc:docMk/>
            <pc:sldMk cId="1753805232" sldId="915"/>
            <ac:picMk id="34" creationId="{C126BC5E-16DA-30F4-AD9A-316538871403}"/>
          </ac:picMkLst>
        </pc:picChg>
        <pc:picChg chg="add del mod">
          <ac:chgData name="Mohammad Majid Akhtar" userId="4ec5ef59-c05f-4eab-8d03-0630cbca01ba" providerId="ADAL" clId="{3D43AC39-59E6-4247-85CC-9FE46C380DAB}" dt="2025-11-24T03:51:56.720" v="3803" actId="478"/>
          <ac:picMkLst>
            <pc:docMk/>
            <pc:sldMk cId="1753805232" sldId="915"/>
            <ac:picMk id="4098" creationId="{2F135B50-A37F-B548-17FF-EAC134437E4F}"/>
          </ac:picMkLst>
        </pc:picChg>
        <pc:picChg chg="add del mod">
          <ac:chgData name="Mohammad Majid Akhtar" userId="4ec5ef59-c05f-4eab-8d03-0630cbca01ba" providerId="ADAL" clId="{3D43AC39-59E6-4247-85CC-9FE46C380DAB}" dt="2025-11-24T03:57:33.421" v="3846" actId="478"/>
          <ac:picMkLst>
            <pc:docMk/>
            <pc:sldMk cId="1753805232" sldId="915"/>
            <ac:picMk id="4100" creationId="{741D8FEC-F03F-48E2-1B53-5B8CC96A265A}"/>
          </ac:picMkLst>
        </pc:picChg>
        <pc:cxnChg chg="add mod">
          <ac:chgData name="Mohammad Majid Akhtar" userId="4ec5ef59-c05f-4eab-8d03-0630cbca01ba" providerId="ADAL" clId="{3D43AC39-59E6-4247-85CC-9FE46C380DAB}" dt="2025-11-24T04:00:33.657" v="3953" actId="1076"/>
          <ac:cxnSpMkLst>
            <pc:docMk/>
            <pc:sldMk cId="1753805232" sldId="915"/>
            <ac:cxnSpMk id="3" creationId="{07F0FFBF-96F7-C84E-C9DD-E8198CE50319}"/>
          </ac:cxnSpMkLst>
        </pc:cxnChg>
        <pc:cxnChg chg="add mod">
          <ac:chgData name="Mohammad Majid Akhtar" userId="4ec5ef59-c05f-4eab-8d03-0630cbca01ba" providerId="ADAL" clId="{3D43AC39-59E6-4247-85CC-9FE46C380DAB}" dt="2025-11-24T04:00:42.586" v="3956"/>
          <ac:cxnSpMkLst>
            <pc:docMk/>
            <pc:sldMk cId="1753805232" sldId="915"/>
            <ac:cxnSpMk id="9" creationId="{1E985FB9-1F47-C3E2-523A-ED27ADA3B21C}"/>
          </ac:cxnSpMkLst>
        </pc:cxnChg>
        <pc:cxnChg chg="add del mod">
          <ac:chgData name="Mohammad Majid Akhtar" userId="4ec5ef59-c05f-4eab-8d03-0630cbca01ba" providerId="ADAL" clId="{3D43AC39-59E6-4247-85CC-9FE46C380DAB}" dt="2025-11-24T04:10:47.133" v="4057" actId="478"/>
          <ac:cxnSpMkLst>
            <pc:docMk/>
            <pc:sldMk cId="1753805232" sldId="915"/>
            <ac:cxnSpMk id="14" creationId="{E3CEDDA5-8C33-1D00-E5C7-AA4DF98E52F4}"/>
          </ac:cxnSpMkLst>
        </pc:cxnChg>
        <pc:cxnChg chg="del">
          <ac:chgData name="Mohammad Majid Akhtar" userId="4ec5ef59-c05f-4eab-8d03-0630cbca01ba" providerId="ADAL" clId="{3D43AC39-59E6-4247-85CC-9FE46C380DAB}" dt="2025-11-24T04:10:34.119" v="4053" actId="478"/>
          <ac:cxnSpMkLst>
            <pc:docMk/>
            <pc:sldMk cId="1753805232" sldId="915"/>
            <ac:cxnSpMk id="24" creationId="{F958411B-A9CA-8CF0-2215-19A2A7E95CDF}"/>
          </ac:cxnSpMkLst>
        </pc:cxnChg>
        <pc:cxnChg chg="del">
          <ac:chgData name="Mohammad Majid Akhtar" userId="4ec5ef59-c05f-4eab-8d03-0630cbca01ba" providerId="ADAL" clId="{3D43AC39-59E6-4247-85CC-9FE46C380DAB}" dt="2025-11-24T03:45:21.969" v="3695" actId="478"/>
          <ac:cxnSpMkLst>
            <pc:docMk/>
            <pc:sldMk cId="1753805232" sldId="915"/>
            <ac:cxnSpMk id="25" creationId="{48BB27D4-2200-FCC6-0288-5E884B201D26}"/>
          </ac:cxnSpMkLst>
        </pc:cxnChg>
        <pc:cxnChg chg="del">
          <ac:chgData name="Mohammad Majid Akhtar" userId="4ec5ef59-c05f-4eab-8d03-0630cbca01ba" providerId="ADAL" clId="{3D43AC39-59E6-4247-85CC-9FE46C380DAB}" dt="2025-11-24T03:45:24.549" v="3696" actId="478"/>
          <ac:cxnSpMkLst>
            <pc:docMk/>
            <pc:sldMk cId="1753805232" sldId="915"/>
            <ac:cxnSpMk id="44" creationId="{C6D1312F-AA0B-257C-4696-E14D78FEC988}"/>
          </ac:cxnSpMkLst>
        </pc:cxnChg>
        <pc:cxnChg chg="del">
          <ac:chgData name="Mohammad Majid Akhtar" userId="4ec5ef59-c05f-4eab-8d03-0630cbca01ba" providerId="ADAL" clId="{3D43AC39-59E6-4247-85CC-9FE46C380DAB}" dt="2025-11-24T03:45:18.953" v="3694" actId="478"/>
          <ac:cxnSpMkLst>
            <pc:docMk/>
            <pc:sldMk cId="1753805232" sldId="915"/>
            <ac:cxnSpMk id="48" creationId="{A89109C2-E5C9-3FBB-B129-99A219EE8DD0}"/>
          </ac:cxnSpMkLst>
        </pc:cxnChg>
      </pc:sldChg>
      <pc:sldChg chg="modSp add del mod">
        <pc:chgData name="Mohammad Majid Akhtar" userId="4ec5ef59-c05f-4eab-8d03-0630cbca01ba" providerId="ADAL" clId="{3D43AC39-59E6-4247-85CC-9FE46C380DAB}" dt="2025-11-24T02:43:18.171" v="3669" actId="47"/>
        <pc:sldMkLst>
          <pc:docMk/>
          <pc:sldMk cId="1832113314" sldId="915"/>
        </pc:sldMkLst>
        <pc:spChg chg="mod">
          <ac:chgData name="Mohammad Majid Akhtar" userId="4ec5ef59-c05f-4eab-8d03-0630cbca01ba" providerId="ADAL" clId="{3D43AC39-59E6-4247-85CC-9FE46C380DAB}" dt="2025-11-24T02:43:15.033" v="3668" actId="13822"/>
          <ac:spMkLst>
            <pc:docMk/>
            <pc:sldMk cId="1832113314" sldId="915"/>
            <ac:spMk id="5" creationId="{6CD50015-B2DB-9960-BDF0-FC898C41776E}"/>
          </ac:spMkLst>
        </pc:spChg>
        <pc:spChg chg="mod">
          <ac:chgData name="Mohammad Majid Akhtar" userId="4ec5ef59-c05f-4eab-8d03-0630cbca01ba" providerId="ADAL" clId="{3D43AC39-59E6-4247-85CC-9FE46C380DAB}" dt="2025-11-24T02:43:15.033" v="3668" actId="13822"/>
          <ac:spMkLst>
            <pc:docMk/>
            <pc:sldMk cId="1832113314" sldId="915"/>
            <ac:spMk id="6" creationId="{ADABAE9E-A8C7-85AD-6CDB-E25DAA4DEC2B}"/>
          </ac:spMkLst>
        </pc:spChg>
      </pc:sldChg>
      <pc:sldChg chg="add del">
        <pc:chgData name="Mohammad Majid Akhtar" userId="4ec5ef59-c05f-4eab-8d03-0630cbca01ba" providerId="ADAL" clId="{3D43AC39-59E6-4247-85CC-9FE46C380DAB}" dt="2025-11-24T04:09:16.657" v="4042" actId="47"/>
        <pc:sldMkLst>
          <pc:docMk/>
          <pc:sldMk cId="810289529" sldId="916"/>
        </pc:sldMkLst>
      </pc:sldChg>
      <pc:sldChg chg="add del">
        <pc:chgData name="Mohammad Majid Akhtar" userId="4ec5ef59-c05f-4eab-8d03-0630cbca01ba" providerId="ADAL" clId="{3D43AC39-59E6-4247-85CC-9FE46C380DAB}" dt="2025-11-24T03:45:04.197" v="3689" actId="47"/>
        <pc:sldMkLst>
          <pc:docMk/>
          <pc:sldMk cId="896836642" sldId="916"/>
        </pc:sldMkLst>
      </pc:sldChg>
      <pc:sldChg chg="addSp delSp modSp add mod ord">
        <pc:chgData name="Mohammad Majid Akhtar" userId="4ec5ef59-c05f-4eab-8d03-0630cbca01ba" providerId="ADAL" clId="{3D43AC39-59E6-4247-85CC-9FE46C380DAB}" dt="2025-11-24T06:11:59.709" v="5194"/>
        <pc:sldMkLst>
          <pc:docMk/>
          <pc:sldMk cId="791991387" sldId="917"/>
        </pc:sldMkLst>
        <pc:spChg chg="add del mod">
          <ac:chgData name="Mohammad Majid Akhtar" userId="4ec5ef59-c05f-4eab-8d03-0630cbca01ba" providerId="ADAL" clId="{3D43AC39-59E6-4247-85CC-9FE46C380DAB}" dt="2025-11-24T03:55:22.739" v="3829" actId="478"/>
          <ac:spMkLst>
            <pc:docMk/>
            <pc:sldMk cId="791991387" sldId="917"/>
            <ac:spMk id="2" creationId="{03D1F915-15F8-A9CF-F3C0-78DCCA07C6C9}"/>
          </ac:spMkLst>
        </pc:spChg>
        <pc:spChg chg="mod">
          <ac:chgData name="Mohammad Majid Akhtar" userId="4ec5ef59-c05f-4eab-8d03-0630cbca01ba" providerId="ADAL" clId="{3D43AC39-59E6-4247-85CC-9FE46C380DAB}" dt="2025-11-24T04:01:14.871" v="3976"/>
          <ac:spMkLst>
            <pc:docMk/>
            <pc:sldMk cId="791991387" sldId="917"/>
            <ac:spMk id="7" creationId="{32E08ADF-399C-AD25-8C3C-AD026134E263}"/>
          </ac:spMkLst>
        </pc:spChg>
        <pc:spChg chg="mod">
          <ac:chgData name="Mohammad Majid Akhtar" userId="4ec5ef59-c05f-4eab-8d03-0630cbca01ba" providerId="ADAL" clId="{3D43AC39-59E6-4247-85CC-9FE46C380DAB}" dt="2025-11-24T04:01:17.413" v="3979" actId="403"/>
          <ac:spMkLst>
            <pc:docMk/>
            <pc:sldMk cId="791991387" sldId="917"/>
            <ac:spMk id="8" creationId="{9855DA13-EC8F-8C2B-11BD-D5D36AECD0CC}"/>
          </ac:spMkLst>
        </pc:spChg>
        <pc:spChg chg="mod">
          <ac:chgData name="Mohammad Majid Akhtar" userId="4ec5ef59-c05f-4eab-8d03-0630cbca01ba" providerId="ADAL" clId="{3D43AC39-59E6-4247-85CC-9FE46C380DAB}" dt="2025-11-24T04:43:04.621" v="4114"/>
          <ac:spMkLst>
            <pc:docMk/>
            <pc:sldMk cId="791991387" sldId="917"/>
            <ac:spMk id="13" creationId="{54ED56C1-1EA7-6A61-A86B-5BA3FC91E284}"/>
          </ac:spMkLst>
        </pc:spChg>
        <pc:spChg chg="mod">
          <ac:chgData name="Mohammad Majid Akhtar" userId="4ec5ef59-c05f-4eab-8d03-0630cbca01ba" providerId="ADAL" clId="{3D43AC39-59E6-4247-85CC-9FE46C380DAB}" dt="2025-11-24T04:46:28.431" v="4185" actId="113"/>
          <ac:spMkLst>
            <pc:docMk/>
            <pc:sldMk cId="791991387" sldId="917"/>
            <ac:spMk id="14" creationId="{952F7660-C6F6-C9EB-2EA5-63CE3158334A}"/>
          </ac:spMkLst>
        </pc:spChg>
        <pc:spChg chg="mod">
          <ac:chgData name="Mohammad Majid Akhtar" userId="4ec5ef59-c05f-4eab-8d03-0630cbca01ba" providerId="ADAL" clId="{3D43AC39-59E6-4247-85CC-9FE46C380DAB}" dt="2025-11-24T04:43:14.819" v="4116"/>
          <ac:spMkLst>
            <pc:docMk/>
            <pc:sldMk cId="791991387" sldId="917"/>
            <ac:spMk id="17" creationId="{C52F65C9-CC85-1EE9-7963-AB202C168528}"/>
          </ac:spMkLst>
        </pc:spChg>
        <pc:spChg chg="mod">
          <ac:chgData name="Mohammad Majid Akhtar" userId="4ec5ef59-c05f-4eab-8d03-0630cbca01ba" providerId="ADAL" clId="{3D43AC39-59E6-4247-85CC-9FE46C380DAB}" dt="2025-11-24T04:46:30.502" v="4186" actId="113"/>
          <ac:spMkLst>
            <pc:docMk/>
            <pc:sldMk cId="791991387" sldId="917"/>
            <ac:spMk id="18" creationId="{37BC6BEB-F6AA-B3F2-8748-2CB55E5F2E87}"/>
          </ac:spMkLst>
        </pc:spChg>
        <pc:spChg chg="mod">
          <ac:chgData name="Mohammad Majid Akhtar" userId="4ec5ef59-c05f-4eab-8d03-0630cbca01ba" providerId="ADAL" clId="{3D43AC39-59E6-4247-85CC-9FE46C380DAB}" dt="2025-11-24T05:55:05.568" v="5060"/>
          <ac:spMkLst>
            <pc:docMk/>
            <pc:sldMk cId="791991387" sldId="917"/>
            <ac:spMk id="20" creationId="{330B260F-4232-15CB-A9D1-30773FAE77C1}"/>
          </ac:spMkLst>
        </pc:spChg>
        <pc:spChg chg="mod">
          <ac:chgData name="Mohammad Majid Akhtar" userId="4ec5ef59-c05f-4eab-8d03-0630cbca01ba" providerId="ADAL" clId="{3D43AC39-59E6-4247-85CC-9FE46C380DAB}" dt="2025-11-24T05:55:05.568" v="5060"/>
          <ac:spMkLst>
            <pc:docMk/>
            <pc:sldMk cId="791991387" sldId="917"/>
            <ac:spMk id="21" creationId="{4E2F8098-220E-ACEE-6783-94EB0F7F52B0}"/>
          </ac:spMkLst>
        </pc:spChg>
        <pc:spChg chg="mod">
          <ac:chgData name="Mohammad Majid Akhtar" userId="4ec5ef59-c05f-4eab-8d03-0630cbca01ba" providerId="ADAL" clId="{3D43AC39-59E6-4247-85CC-9FE46C380DAB}" dt="2025-11-24T05:55:05.568" v="5060"/>
          <ac:spMkLst>
            <pc:docMk/>
            <pc:sldMk cId="791991387" sldId="917"/>
            <ac:spMk id="23" creationId="{C248E583-AB38-BFB7-3FF2-B5AF8D65AAA6}"/>
          </ac:spMkLst>
        </pc:spChg>
        <pc:spChg chg="mod">
          <ac:chgData name="Mohammad Majid Akhtar" userId="4ec5ef59-c05f-4eab-8d03-0630cbca01ba" providerId="ADAL" clId="{3D43AC39-59E6-4247-85CC-9FE46C380DAB}" dt="2025-11-24T05:55:05.568" v="5060"/>
          <ac:spMkLst>
            <pc:docMk/>
            <pc:sldMk cId="791991387" sldId="917"/>
            <ac:spMk id="25" creationId="{E54373B3-F796-8FF2-025A-2C8CE06D0096}"/>
          </ac:spMkLst>
        </pc:spChg>
        <pc:spChg chg="mod">
          <ac:chgData name="Mohammad Majid Akhtar" userId="4ec5ef59-c05f-4eab-8d03-0630cbca01ba" providerId="ADAL" clId="{3D43AC39-59E6-4247-85CC-9FE46C380DAB}" dt="2025-11-24T03:56:26.831" v="3833" actId="207"/>
          <ac:spMkLst>
            <pc:docMk/>
            <pc:sldMk cId="791991387" sldId="917"/>
            <ac:spMk id="30" creationId="{6D63ABA8-F338-FCA1-B1BE-41A0A814E894}"/>
          </ac:spMkLst>
        </pc:spChg>
        <pc:spChg chg="mod">
          <ac:chgData name="Mohammad Majid Akhtar" userId="4ec5ef59-c05f-4eab-8d03-0630cbca01ba" providerId="ADAL" clId="{3D43AC39-59E6-4247-85CC-9FE46C380DAB}" dt="2025-11-24T05:55:05.568" v="5060"/>
          <ac:spMkLst>
            <pc:docMk/>
            <pc:sldMk cId="791991387" sldId="917"/>
            <ac:spMk id="41" creationId="{26B6807A-DDCE-1DB6-BED3-BF625A0AC101}"/>
          </ac:spMkLst>
        </pc:spChg>
        <pc:spChg chg="mod">
          <ac:chgData name="Mohammad Majid Akhtar" userId="4ec5ef59-c05f-4eab-8d03-0630cbca01ba" providerId="ADAL" clId="{3D43AC39-59E6-4247-85CC-9FE46C380DAB}" dt="2025-11-24T05:55:05.568" v="5060"/>
          <ac:spMkLst>
            <pc:docMk/>
            <pc:sldMk cId="791991387" sldId="917"/>
            <ac:spMk id="42" creationId="{9736227E-7D1C-F48B-D7CE-97562988DF75}"/>
          </ac:spMkLst>
        </pc:spChg>
        <pc:spChg chg="add del mod">
          <ac:chgData name="Mohammad Majid Akhtar" userId="4ec5ef59-c05f-4eab-8d03-0630cbca01ba" providerId="ADAL" clId="{3D43AC39-59E6-4247-85CC-9FE46C380DAB}" dt="2025-11-24T05:56:54.304" v="5088" actId="21"/>
          <ac:spMkLst>
            <pc:docMk/>
            <pc:sldMk cId="791991387" sldId="917"/>
            <ac:spMk id="45" creationId="{BE281067-CA2B-3FBD-1025-5473C038A335}"/>
          </ac:spMkLst>
        </pc:spChg>
        <pc:spChg chg="add mod">
          <ac:chgData name="Mohammad Majid Akhtar" userId="4ec5ef59-c05f-4eab-8d03-0630cbca01ba" providerId="ADAL" clId="{3D43AC39-59E6-4247-85CC-9FE46C380DAB}" dt="2025-11-24T06:11:59.709" v="5194"/>
          <ac:spMkLst>
            <pc:docMk/>
            <pc:sldMk cId="791991387" sldId="917"/>
            <ac:spMk id="46" creationId="{CFB4A0B9-7539-76DE-7FC7-C4FC87A97BE7}"/>
          </ac:spMkLst>
        </pc:spChg>
        <pc:grpChg chg="add del mod">
          <ac:chgData name="Mohammad Majid Akhtar" userId="4ec5ef59-c05f-4eab-8d03-0630cbca01ba" providerId="ADAL" clId="{3D43AC39-59E6-4247-85CC-9FE46C380DAB}" dt="2025-11-24T04:43:14.687" v="4115" actId="478"/>
          <ac:grpSpMkLst>
            <pc:docMk/>
            <pc:sldMk cId="791991387" sldId="917"/>
            <ac:grpSpMk id="6" creationId="{440892F8-E12B-7B92-D691-036453BB50E8}"/>
          </ac:grpSpMkLst>
        </pc:grpChg>
        <pc:grpChg chg="add del mod">
          <ac:chgData name="Mohammad Majid Akhtar" userId="4ec5ef59-c05f-4eab-8d03-0630cbca01ba" providerId="ADAL" clId="{3D43AC39-59E6-4247-85CC-9FE46C380DAB}" dt="2025-11-24T05:55:05.378" v="5059" actId="478"/>
          <ac:grpSpMkLst>
            <pc:docMk/>
            <pc:sldMk cId="791991387" sldId="917"/>
            <ac:grpSpMk id="12" creationId="{842C3FEA-8EC4-DC17-98B9-94DC3A171B75}"/>
          </ac:grpSpMkLst>
        </pc:grpChg>
        <pc:grpChg chg="add del mod">
          <ac:chgData name="Mohammad Majid Akhtar" userId="4ec5ef59-c05f-4eab-8d03-0630cbca01ba" providerId="ADAL" clId="{3D43AC39-59E6-4247-85CC-9FE46C380DAB}" dt="2025-11-24T05:55:05.378" v="5059" actId="478"/>
          <ac:grpSpMkLst>
            <pc:docMk/>
            <pc:sldMk cId="791991387" sldId="917"/>
            <ac:grpSpMk id="16" creationId="{3A1F4F50-37B4-4551-B085-8D9C859FC31D}"/>
          </ac:grpSpMkLst>
        </pc:grpChg>
        <pc:grpChg chg="add mod">
          <ac:chgData name="Mohammad Majid Akhtar" userId="4ec5ef59-c05f-4eab-8d03-0630cbca01ba" providerId="ADAL" clId="{3D43AC39-59E6-4247-85CC-9FE46C380DAB}" dt="2025-11-24T05:55:05.568" v="5060"/>
          <ac:grpSpMkLst>
            <pc:docMk/>
            <pc:sldMk cId="791991387" sldId="917"/>
            <ac:grpSpMk id="19" creationId="{0315DCFD-77AB-957C-59FB-490D13047F56}"/>
          </ac:grpSpMkLst>
        </pc:grpChg>
        <pc:grpChg chg="add mod">
          <ac:chgData name="Mohammad Majid Akhtar" userId="4ec5ef59-c05f-4eab-8d03-0630cbca01ba" providerId="ADAL" clId="{3D43AC39-59E6-4247-85CC-9FE46C380DAB}" dt="2025-11-24T05:55:05.568" v="5060"/>
          <ac:grpSpMkLst>
            <pc:docMk/>
            <pc:sldMk cId="791991387" sldId="917"/>
            <ac:grpSpMk id="22" creationId="{7AC699EE-E2F6-BD0D-3924-9B26E02948E6}"/>
          </ac:grpSpMkLst>
        </pc:grpChg>
        <pc:grpChg chg="add del mod">
          <ac:chgData name="Mohammad Majid Akhtar" userId="4ec5ef59-c05f-4eab-8d03-0630cbca01ba" providerId="ADAL" clId="{3D43AC39-59E6-4247-85CC-9FE46C380DAB}" dt="2025-11-24T05:55:11.576" v="5061" actId="478"/>
          <ac:grpSpMkLst>
            <pc:docMk/>
            <pc:sldMk cId="791991387" sldId="917"/>
            <ac:grpSpMk id="34" creationId="{019F1875-DE01-0AD4-8356-9DA5CF12CBBD}"/>
          </ac:grpSpMkLst>
        </pc:grpChg>
        <pc:grpChg chg="del mod">
          <ac:chgData name="Mohammad Majid Akhtar" userId="4ec5ef59-c05f-4eab-8d03-0630cbca01ba" providerId="ADAL" clId="{3D43AC39-59E6-4247-85CC-9FE46C380DAB}" dt="2025-11-24T04:43:04.474" v="4113" actId="478"/>
          <ac:grpSpMkLst>
            <pc:docMk/>
            <pc:sldMk cId="791991387" sldId="917"/>
            <ac:grpSpMk id="38" creationId="{A8414E03-E840-FF3F-D318-A80052766F07}"/>
          </ac:grpSpMkLst>
        </pc:grpChg>
        <pc:picChg chg="add mod">
          <ac:chgData name="Mohammad Majid Akhtar" userId="4ec5ef59-c05f-4eab-8d03-0630cbca01ba" providerId="ADAL" clId="{3D43AC39-59E6-4247-85CC-9FE46C380DAB}" dt="2025-11-24T03:57:36.043" v="3848"/>
          <ac:picMkLst>
            <pc:docMk/>
            <pc:sldMk cId="791991387" sldId="917"/>
            <ac:picMk id="3" creationId="{A2F0F7F7-CECE-21FD-859D-DA5A610EF0D2}"/>
          </ac:picMkLst>
        </pc:picChg>
        <pc:picChg chg="add mod">
          <ac:chgData name="Mohammad Majid Akhtar" userId="4ec5ef59-c05f-4eab-8d03-0630cbca01ba" providerId="ADAL" clId="{3D43AC39-59E6-4247-85CC-9FE46C380DAB}" dt="2025-11-24T03:57:38.064" v="3850"/>
          <ac:picMkLst>
            <pc:docMk/>
            <pc:sldMk cId="791991387" sldId="917"/>
            <ac:picMk id="4" creationId="{7CFF6D1A-46A9-7044-87DA-A755A3E1AF34}"/>
          </ac:picMkLst>
        </pc:picChg>
        <pc:picChg chg="add mod">
          <ac:chgData name="Mohammad Majid Akhtar" userId="4ec5ef59-c05f-4eab-8d03-0630cbca01ba" providerId="ADAL" clId="{3D43AC39-59E6-4247-85CC-9FE46C380DAB}" dt="2025-11-24T04:09:54.410" v="4047"/>
          <ac:picMkLst>
            <pc:docMk/>
            <pc:sldMk cId="791991387" sldId="917"/>
            <ac:picMk id="11" creationId="{AD3527A2-6E50-29B2-5FE1-8CD1D248993C}"/>
          </ac:picMkLst>
        </pc:picChg>
        <pc:picChg chg="del">
          <ac:chgData name="Mohammad Majid Akhtar" userId="4ec5ef59-c05f-4eab-8d03-0630cbca01ba" providerId="ADAL" clId="{3D43AC39-59E6-4247-85CC-9FE46C380DAB}" dt="2025-11-24T03:57:37.926" v="3849" actId="478"/>
          <ac:picMkLst>
            <pc:docMk/>
            <pc:sldMk cId="791991387" sldId="917"/>
            <ac:picMk id="4100" creationId="{1DAA5033-7840-39E3-F17D-6EA6DF7FAEE4}"/>
          </ac:picMkLst>
        </pc:picChg>
        <pc:cxnChg chg="add del mod">
          <ac:chgData name="Mohammad Majid Akhtar" userId="4ec5ef59-c05f-4eab-8d03-0630cbca01ba" providerId="ADAL" clId="{3D43AC39-59E6-4247-85CC-9FE46C380DAB}" dt="2025-11-24T04:43:14.687" v="4115" actId="478"/>
          <ac:cxnSpMkLst>
            <pc:docMk/>
            <pc:sldMk cId="791991387" sldId="917"/>
            <ac:cxnSpMk id="5" creationId="{35B2E54B-6908-5FBC-1886-CCA599F7DCBE}"/>
          </ac:cxnSpMkLst>
        </pc:cxnChg>
        <pc:cxnChg chg="add mod">
          <ac:chgData name="Mohammad Majid Akhtar" userId="4ec5ef59-c05f-4eab-8d03-0630cbca01ba" providerId="ADAL" clId="{3D43AC39-59E6-4247-85CC-9FE46C380DAB}" dt="2025-11-24T04:43:14.819" v="4116"/>
          <ac:cxnSpMkLst>
            <pc:docMk/>
            <pc:sldMk cId="791991387" sldId="917"/>
            <ac:cxnSpMk id="15" creationId="{361CF904-93FF-9740-DFBE-EB5D0DB00A8D}"/>
          </ac:cxnSpMkLst>
        </pc:cxnChg>
        <pc:cxnChg chg="mod">
          <ac:chgData name="Mohammad Majid Akhtar" userId="4ec5ef59-c05f-4eab-8d03-0630cbca01ba" providerId="ADAL" clId="{3D43AC39-59E6-4247-85CC-9FE46C380DAB}" dt="2025-11-24T04:01:51.571" v="3984" actId="14100"/>
          <ac:cxnSpMkLst>
            <pc:docMk/>
            <pc:sldMk cId="791991387" sldId="917"/>
            <ac:cxnSpMk id="24" creationId="{AD17B988-6831-27BE-0752-63A6DC37BB16}"/>
          </ac:cxnSpMkLst>
        </pc:cxnChg>
        <pc:cxnChg chg="add del mod">
          <ac:chgData name="Mohammad Majid Akhtar" userId="4ec5ef59-c05f-4eab-8d03-0630cbca01ba" providerId="ADAL" clId="{3D43AC39-59E6-4247-85CC-9FE46C380DAB}" dt="2025-11-24T05:56:54.304" v="5088" actId="21"/>
          <ac:cxnSpMkLst>
            <pc:docMk/>
            <pc:sldMk cId="791991387" sldId="917"/>
            <ac:cxnSpMk id="43" creationId="{C9A95C00-20E4-930A-7C8D-895B8F1A194D}"/>
          </ac:cxnSpMkLst>
        </pc:cxnChg>
      </pc:sldChg>
      <pc:sldChg chg="addSp delSp modSp add mod ord">
        <pc:chgData name="Mohammad Majid Akhtar" userId="4ec5ef59-c05f-4eab-8d03-0630cbca01ba" providerId="ADAL" clId="{3D43AC39-59E6-4247-85CC-9FE46C380DAB}" dt="2025-11-24T06:12:02.694" v="5195"/>
        <pc:sldMkLst>
          <pc:docMk/>
          <pc:sldMk cId="3663808416" sldId="918"/>
        </pc:sldMkLst>
        <pc:spChg chg="del mod topLvl">
          <ac:chgData name="Mohammad Majid Akhtar" userId="4ec5ef59-c05f-4eab-8d03-0630cbca01ba" providerId="ADAL" clId="{3D43AC39-59E6-4247-85CC-9FE46C380DAB}" dt="2025-11-24T04:42:56.607" v="4109" actId="478"/>
          <ac:spMkLst>
            <pc:docMk/>
            <pc:sldMk cId="3663808416" sldId="918"/>
            <ac:spMk id="7" creationId="{4E289996-9EEA-3F99-D7F0-395BE4CEC392}"/>
          </ac:spMkLst>
        </pc:spChg>
        <pc:spChg chg="del mod topLvl">
          <ac:chgData name="Mohammad Majid Akhtar" userId="4ec5ef59-c05f-4eab-8d03-0630cbca01ba" providerId="ADAL" clId="{3D43AC39-59E6-4247-85CC-9FE46C380DAB}" dt="2025-11-24T04:42:59.379" v="4111" actId="478"/>
          <ac:spMkLst>
            <pc:docMk/>
            <pc:sldMk cId="3663808416" sldId="918"/>
            <ac:spMk id="8" creationId="{E32A61E6-E25D-161D-0133-57F6D293EE4E}"/>
          </ac:spMkLst>
        </pc:spChg>
        <pc:spChg chg="mod">
          <ac:chgData name="Mohammad Majid Akhtar" userId="4ec5ef59-c05f-4eab-8d03-0630cbca01ba" providerId="ADAL" clId="{3D43AC39-59E6-4247-85CC-9FE46C380DAB}" dt="2025-11-24T04:02:00.951" v="3986"/>
          <ac:spMkLst>
            <pc:docMk/>
            <pc:sldMk cId="3663808416" sldId="918"/>
            <ac:spMk id="11" creationId="{17EA08EB-ACE9-3EF7-E6F9-1DA6C960343B}"/>
          </ac:spMkLst>
        </pc:spChg>
        <pc:spChg chg="mod">
          <ac:chgData name="Mohammad Majid Akhtar" userId="4ec5ef59-c05f-4eab-8d03-0630cbca01ba" providerId="ADAL" clId="{3D43AC39-59E6-4247-85CC-9FE46C380DAB}" dt="2025-11-24T04:02:00.951" v="3986"/>
          <ac:spMkLst>
            <pc:docMk/>
            <pc:sldMk cId="3663808416" sldId="918"/>
            <ac:spMk id="12" creationId="{7B6734A3-4DC7-FFCD-AC76-F8BEF4EF8FC2}"/>
          </ac:spMkLst>
        </pc:spChg>
        <pc:spChg chg="mod">
          <ac:chgData name="Mohammad Majid Akhtar" userId="4ec5ef59-c05f-4eab-8d03-0630cbca01ba" providerId="ADAL" clId="{3D43AC39-59E6-4247-85CC-9FE46C380DAB}" dt="2025-11-24T04:44:14.907" v="4135" actId="14100"/>
          <ac:spMkLst>
            <pc:docMk/>
            <pc:sldMk cId="3663808416" sldId="918"/>
            <ac:spMk id="15" creationId="{6FA12266-3FB1-CA14-CEF1-B3E6A5E3A1D5}"/>
          </ac:spMkLst>
        </pc:spChg>
        <pc:spChg chg="mod">
          <ac:chgData name="Mohammad Majid Akhtar" userId="4ec5ef59-c05f-4eab-8d03-0630cbca01ba" providerId="ADAL" clId="{3D43AC39-59E6-4247-85CC-9FE46C380DAB}" dt="2025-11-24T04:46:33.189" v="4187" actId="113"/>
          <ac:spMkLst>
            <pc:docMk/>
            <pc:sldMk cId="3663808416" sldId="918"/>
            <ac:spMk id="16" creationId="{2D3996D7-E840-31D6-0CCD-30C66ED1BF7C}"/>
          </ac:spMkLst>
        </pc:spChg>
        <pc:spChg chg="mod">
          <ac:chgData name="Mohammad Majid Akhtar" userId="4ec5ef59-c05f-4eab-8d03-0630cbca01ba" providerId="ADAL" clId="{3D43AC39-59E6-4247-85CC-9FE46C380DAB}" dt="2025-11-24T04:42:46.161" v="4108"/>
          <ac:spMkLst>
            <pc:docMk/>
            <pc:sldMk cId="3663808416" sldId="918"/>
            <ac:spMk id="21" creationId="{E11369EB-877A-1CA9-B07B-0FEBB57A2FAA}"/>
          </ac:spMkLst>
        </pc:spChg>
        <pc:spChg chg="mod">
          <ac:chgData name="Mohammad Majid Akhtar" userId="4ec5ef59-c05f-4eab-8d03-0630cbca01ba" providerId="ADAL" clId="{3D43AC39-59E6-4247-85CC-9FE46C380DAB}" dt="2025-11-24T04:46:35.941" v="4188" actId="113"/>
          <ac:spMkLst>
            <pc:docMk/>
            <pc:sldMk cId="3663808416" sldId="918"/>
            <ac:spMk id="22" creationId="{FF7BE1B9-0A4B-B006-FBB8-602ACACE7D23}"/>
          </ac:spMkLst>
        </pc:spChg>
        <pc:spChg chg="mod">
          <ac:chgData name="Mohammad Majid Akhtar" userId="4ec5ef59-c05f-4eab-8d03-0630cbca01ba" providerId="ADAL" clId="{3D43AC39-59E6-4247-85CC-9FE46C380DAB}" dt="2025-11-24T03:56:52.885" v="3839" actId="207"/>
          <ac:spMkLst>
            <pc:docMk/>
            <pc:sldMk cId="3663808416" sldId="918"/>
            <ac:spMk id="28" creationId="{D1B09EEF-6CC5-F17B-49FE-8BC69C81CB77}"/>
          </ac:spMkLst>
        </pc:spChg>
        <pc:spChg chg="mod">
          <ac:chgData name="Mohammad Majid Akhtar" userId="4ec5ef59-c05f-4eab-8d03-0630cbca01ba" providerId="ADAL" clId="{3D43AC39-59E6-4247-85CC-9FE46C380DAB}" dt="2025-11-24T03:56:52.885" v="3839" actId="207"/>
          <ac:spMkLst>
            <pc:docMk/>
            <pc:sldMk cId="3663808416" sldId="918"/>
            <ac:spMk id="33" creationId="{548169E0-9559-5E98-57E5-C67CC5C0C557}"/>
          </ac:spMkLst>
        </pc:spChg>
        <pc:spChg chg="mod">
          <ac:chgData name="Mohammad Majid Akhtar" userId="4ec5ef59-c05f-4eab-8d03-0630cbca01ba" providerId="ADAL" clId="{3D43AC39-59E6-4247-85CC-9FE46C380DAB}" dt="2025-11-24T04:42:56.881" v="4110"/>
          <ac:spMkLst>
            <pc:docMk/>
            <pc:sldMk cId="3663808416" sldId="918"/>
            <ac:spMk id="52" creationId="{2B6B7FD8-BA7F-26C2-9F58-A100DE8E3CAE}"/>
          </ac:spMkLst>
        </pc:spChg>
        <pc:spChg chg="mod">
          <ac:chgData name="Mohammad Majid Akhtar" userId="4ec5ef59-c05f-4eab-8d03-0630cbca01ba" providerId="ADAL" clId="{3D43AC39-59E6-4247-85CC-9FE46C380DAB}" dt="2025-11-24T04:42:56.881" v="4110"/>
          <ac:spMkLst>
            <pc:docMk/>
            <pc:sldMk cId="3663808416" sldId="918"/>
            <ac:spMk id="53" creationId="{B401A333-EC85-7694-7CC8-134C9FF96E87}"/>
          </ac:spMkLst>
        </pc:spChg>
        <pc:spChg chg="mod">
          <ac:chgData name="Mohammad Majid Akhtar" userId="4ec5ef59-c05f-4eab-8d03-0630cbca01ba" providerId="ADAL" clId="{3D43AC39-59E6-4247-85CC-9FE46C380DAB}" dt="2025-11-24T04:42:59.583" v="4112"/>
          <ac:spMkLst>
            <pc:docMk/>
            <pc:sldMk cId="3663808416" sldId="918"/>
            <ac:spMk id="55" creationId="{C505504C-482F-286C-93AD-62365A410309}"/>
          </ac:spMkLst>
        </pc:spChg>
        <pc:spChg chg="mod">
          <ac:chgData name="Mohammad Majid Akhtar" userId="4ec5ef59-c05f-4eab-8d03-0630cbca01ba" providerId="ADAL" clId="{3D43AC39-59E6-4247-85CC-9FE46C380DAB}" dt="2025-11-24T04:46:37.754" v="4189" actId="113"/>
          <ac:spMkLst>
            <pc:docMk/>
            <pc:sldMk cId="3663808416" sldId="918"/>
            <ac:spMk id="56" creationId="{B85D6A3F-9DFE-D678-FE5A-51466AC4B093}"/>
          </ac:spMkLst>
        </pc:spChg>
        <pc:spChg chg="mod">
          <ac:chgData name="Mohammad Majid Akhtar" userId="4ec5ef59-c05f-4eab-8d03-0630cbca01ba" providerId="ADAL" clId="{3D43AC39-59E6-4247-85CC-9FE46C380DAB}" dt="2025-11-24T05:54:57.719" v="5058"/>
          <ac:spMkLst>
            <pc:docMk/>
            <pc:sldMk cId="3663808416" sldId="918"/>
            <ac:spMk id="59" creationId="{1048F632-85EE-D4FE-9230-C18E1B396FEF}"/>
          </ac:spMkLst>
        </pc:spChg>
        <pc:spChg chg="mod">
          <ac:chgData name="Mohammad Majid Akhtar" userId="4ec5ef59-c05f-4eab-8d03-0630cbca01ba" providerId="ADAL" clId="{3D43AC39-59E6-4247-85CC-9FE46C380DAB}" dt="2025-11-24T05:54:57.719" v="5058"/>
          <ac:spMkLst>
            <pc:docMk/>
            <pc:sldMk cId="3663808416" sldId="918"/>
            <ac:spMk id="60" creationId="{762A3E8F-A924-3445-3BC9-EFC3CB8A98F4}"/>
          </ac:spMkLst>
        </pc:spChg>
        <pc:spChg chg="mod">
          <ac:chgData name="Mohammad Majid Akhtar" userId="4ec5ef59-c05f-4eab-8d03-0630cbca01ba" providerId="ADAL" clId="{3D43AC39-59E6-4247-85CC-9FE46C380DAB}" dt="2025-11-24T05:54:57.719" v="5058"/>
          <ac:spMkLst>
            <pc:docMk/>
            <pc:sldMk cId="3663808416" sldId="918"/>
            <ac:spMk id="62" creationId="{6908B651-2BDF-C174-2576-DC0B26609725}"/>
          </ac:spMkLst>
        </pc:spChg>
        <pc:spChg chg="mod">
          <ac:chgData name="Mohammad Majid Akhtar" userId="4ec5ef59-c05f-4eab-8d03-0630cbca01ba" providerId="ADAL" clId="{3D43AC39-59E6-4247-85CC-9FE46C380DAB}" dt="2025-11-24T05:54:57.719" v="5058"/>
          <ac:spMkLst>
            <pc:docMk/>
            <pc:sldMk cId="3663808416" sldId="918"/>
            <ac:spMk id="63" creationId="{5FBB3CE2-F17D-3268-3393-E6B43312FAFE}"/>
          </ac:spMkLst>
        </pc:spChg>
        <pc:spChg chg="mod">
          <ac:chgData name="Mohammad Majid Akhtar" userId="4ec5ef59-c05f-4eab-8d03-0630cbca01ba" providerId="ADAL" clId="{3D43AC39-59E6-4247-85CC-9FE46C380DAB}" dt="2025-11-24T05:54:57.719" v="5058"/>
          <ac:spMkLst>
            <pc:docMk/>
            <pc:sldMk cId="3663808416" sldId="918"/>
            <ac:spMk id="65" creationId="{E6D7B655-3174-5822-B8F1-E109FBEDF6FB}"/>
          </ac:spMkLst>
        </pc:spChg>
        <pc:spChg chg="mod">
          <ac:chgData name="Mohammad Majid Akhtar" userId="4ec5ef59-c05f-4eab-8d03-0630cbca01ba" providerId="ADAL" clId="{3D43AC39-59E6-4247-85CC-9FE46C380DAB}" dt="2025-11-24T05:54:57.719" v="5058"/>
          <ac:spMkLst>
            <pc:docMk/>
            <pc:sldMk cId="3663808416" sldId="918"/>
            <ac:spMk id="66" creationId="{27F18E6B-2AE2-1FDD-376B-DA58A87E2348}"/>
          </ac:spMkLst>
        </pc:spChg>
        <pc:spChg chg="add mod">
          <ac:chgData name="Mohammad Majid Akhtar" userId="4ec5ef59-c05f-4eab-8d03-0630cbca01ba" providerId="ADAL" clId="{3D43AC39-59E6-4247-85CC-9FE46C380DAB}" dt="2025-11-24T06:12:02.694" v="5195"/>
          <ac:spMkLst>
            <pc:docMk/>
            <pc:sldMk cId="3663808416" sldId="918"/>
            <ac:spMk id="67" creationId="{869B6E77-5D63-11D0-E8BA-9EDF80DC4BBF}"/>
          </ac:spMkLst>
        </pc:spChg>
        <pc:grpChg chg="add del mod">
          <ac:chgData name="Mohammad Majid Akhtar" userId="4ec5ef59-c05f-4eab-8d03-0630cbca01ba" providerId="ADAL" clId="{3D43AC39-59E6-4247-85CC-9FE46C380DAB}" dt="2025-11-24T04:42:56.607" v="4109" actId="478"/>
          <ac:grpSpMkLst>
            <pc:docMk/>
            <pc:sldMk cId="3663808416" sldId="918"/>
            <ac:grpSpMk id="6" creationId="{FA8D42F2-6631-0352-A4BD-0F46A3284935}"/>
          </ac:grpSpMkLst>
        </pc:grpChg>
        <pc:grpChg chg="add del mod">
          <ac:chgData name="Mohammad Majid Akhtar" userId="4ec5ef59-c05f-4eab-8d03-0630cbca01ba" providerId="ADAL" clId="{3D43AC39-59E6-4247-85CC-9FE46C380DAB}" dt="2025-11-24T04:42:45.994" v="4107" actId="478"/>
          <ac:grpSpMkLst>
            <pc:docMk/>
            <pc:sldMk cId="3663808416" sldId="918"/>
            <ac:grpSpMk id="10" creationId="{32718255-81F6-E7B0-12BC-774ACA045072}"/>
          </ac:grpSpMkLst>
        </pc:grpChg>
        <pc:grpChg chg="add del mod">
          <ac:chgData name="Mohammad Majid Akhtar" userId="4ec5ef59-c05f-4eab-8d03-0630cbca01ba" providerId="ADAL" clId="{3D43AC39-59E6-4247-85CC-9FE46C380DAB}" dt="2025-11-24T05:54:57.575" v="5057" actId="478"/>
          <ac:grpSpMkLst>
            <pc:docMk/>
            <pc:sldMk cId="3663808416" sldId="918"/>
            <ac:grpSpMk id="14" creationId="{CB3F66D4-90CD-3A5E-F385-FBF0DD26DB3A}"/>
          </ac:grpSpMkLst>
        </pc:grpChg>
        <pc:grpChg chg="add del mod">
          <ac:chgData name="Mohammad Majid Akhtar" userId="4ec5ef59-c05f-4eab-8d03-0630cbca01ba" providerId="ADAL" clId="{3D43AC39-59E6-4247-85CC-9FE46C380DAB}" dt="2025-11-24T05:54:57.575" v="5057" actId="478"/>
          <ac:grpSpMkLst>
            <pc:docMk/>
            <pc:sldMk cId="3663808416" sldId="918"/>
            <ac:grpSpMk id="20" creationId="{30042335-AD46-073D-BB66-EDEE0ECD5EF0}"/>
          </ac:grpSpMkLst>
        </pc:grpChg>
        <pc:grpChg chg="add mod">
          <ac:chgData name="Mohammad Majid Akhtar" userId="4ec5ef59-c05f-4eab-8d03-0630cbca01ba" providerId="ADAL" clId="{3D43AC39-59E6-4247-85CC-9FE46C380DAB}" dt="2025-11-24T04:42:56.881" v="4110"/>
          <ac:grpSpMkLst>
            <pc:docMk/>
            <pc:sldMk cId="3663808416" sldId="918"/>
            <ac:grpSpMk id="23" creationId="{0F35CB71-3962-8218-731B-4C3745C9C9E7}"/>
          </ac:grpSpMkLst>
        </pc:grpChg>
        <pc:grpChg chg="del">
          <ac:chgData name="Mohammad Majid Akhtar" userId="4ec5ef59-c05f-4eab-8d03-0630cbca01ba" providerId="ADAL" clId="{3D43AC39-59E6-4247-85CC-9FE46C380DAB}" dt="2025-11-24T03:58:08.605" v="3859" actId="478"/>
          <ac:grpSpMkLst>
            <pc:docMk/>
            <pc:sldMk cId="3663808416" sldId="918"/>
            <ac:grpSpMk id="38" creationId="{D53D716E-3DF8-60F4-75CD-E6B8D012346A}"/>
          </ac:grpSpMkLst>
        </pc:grpChg>
        <pc:grpChg chg="del">
          <ac:chgData name="Mohammad Majid Akhtar" userId="4ec5ef59-c05f-4eab-8d03-0630cbca01ba" providerId="ADAL" clId="{3D43AC39-59E6-4247-85CC-9FE46C380DAB}" dt="2025-11-24T03:57:16.614" v="3843" actId="478"/>
          <ac:grpSpMkLst>
            <pc:docMk/>
            <pc:sldMk cId="3663808416" sldId="918"/>
            <ac:grpSpMk id="41" creationId="{9ECC537C-D519-A75A-37FB-24AE3F515337}"/>
          </ac:grpSpMkLst>
        </pc:grpChg>
        <pc:grpChg chg="del">
          <ac:chgData name="Mohammad Majid Akhtar" userId="4ec5ef59-c05f-4eab-8d03-0630cbca01ba" providerId="ADAL" clId="{3D43AC39-59E6-4247-85CC-9FE46C380DAB}" dt="2025-11-24T03:57:16.614" v="3843" actId="478"/>
          <ac:grpSpMkLst>
            <pc:docMk/>
            <pc:sldMk cId="3663808416" sldId="918"/>
            <ac:grpSpMk id="45" creationId="{EF35CF8D-465F-0B31-4525-C40B787CBBEF}"/>
          </ac:grpSpMkLst>
        </pc:grpChg>
        <pc:grpChg chg="del">
          <ac:chgData name="Mohammad Majid Akhtar" userId="4ec5ef59-c05f-4eab-8d03-0630cbca01ba" providerId="ADAL" clId="{3D43AC39-59E6-4247-85CC-9FE46C380DAB}" dt="2025-11-24T03:57:16.614" v="3843" actId="478"/>
          <ac:grpSpMkLst>
            <pc:docMk/>
            <pc:sldMk cId="3663808416" sldId="918"/>
            <ac:grpSpMk id="49" creationId="{367BFD5E-CA51-8A9E-7211-2F13F5C5F078}"/>
          </ac:grpSpMkLst>
        </pc:grpChg>
        <pc:grpChg chg="add del mod">
          <ac:chgData name="Mohammad Majid Akhtar" userId="4ec5ef59-c05f-4eab-8d03-0630cbca01ba" providerId="ADAL" clId="{3D43AC39-59E6-4247-85CC-9FE46C380DAB}" dt="2025-11-24T05:54:57.575" v="5057" actId="478"/>
          <ac:grpSpMkLst>
            <pc:docMk/>
            <pc:sldMk cId="3663808416" sldId="918"/>
            <ac:grpSpMk id="54" creationId="{5F584CFA-2215-C183-CDF6-8B8AF4803517}"/>
          </ac:grpSpMkLst>
        </pc:grpChg>
        <pc:grpChg chg="add mod">
          <ac:chgData name="Mohammad Majid Akhtar" userId="4ec5ef59-c05f-4eab-8d03-0630cbca01ba" providerId="ADAL" clId="{3D43AC39-59E6-4247-85CC-9FE46C380DAB}" dt="2025-11-24T05:54:57.719" v="5058"/>
          <ac:grpSpMkLst>
            <pc:docMk/>
            <pc:sldMk cId="3663808416" sldId="918"/>
            <ac:grpSpMk id="58" creationId="{3483153A-A181-99D5-FD38-D1976DD167A6}"/>
          </ac:grpSpMkLst>
        </pc:grpChg>
        <pc:grpChg chg="add mod">
          <ac:chgData name="Mohammad Majid Akhtar" userId="4ec5ef59-c05f-4eab-8d03-0630cbca01ba" providerId="ADAL" clId="{3D43AC39-59E6-4247-85CC-9FE46C380DAB}" dt="2025-11-24T05:54:57.719" v="5058"/>
          <ac:grpSpMkLst>
            <pc:docMk/>
            <pc:sldMk cId="3663808416" sldId="918"/>
            <ac:grpSpMk id="61" creationId="{4DBC81F9-DEFC-B3DC-EB38-2E7A566B4CFB}"/>
          </ac:grpSpMkLst>
        </pc:grpChg>
        <pc:grpChg chg="add mod">
          <ac:chgData name="Mohammad Majid Akhtar" userId="4ec5ef59-c05f-4eab-8d03-0630cbca01ba" providerId="ADAL" clId="{3D43AC39-59E6-4247-85CC-9FE46C380DAB}" dt="2025-11-24T05:54:57.719" v="5058"/>
          <ac:grpSpMkLst>
            <pc:docMk/>
            <pc:sldMk cId="3663808416" sldId="918"/>
            <ac:grpSpMk id="64" creationId="{900ABBCF-126A-7660-71DA-7620455BC0A8}"/>
          </ac:grpSpMkLst>
        </pc:grpChg>
        <pc:picChg chg="add mod">
          <ac:chgData name="Mohammad Majid Akhtar" userId="4ec5ef59-c05f-4eab-8d03-0630cbca01ba" providerId="ADAL" clId="{3D43AC39-59E6-4247-85CC-9FE46C380DAB}" dt="2025-11-24T03:57:05.479" v="3840"/>
          <ac:picMkLst>
            <pc:docMk/>
            <pc:sldMk cId="3663808416" sldId="918"/>
            <ac:picMk id="2" creationId="{50B50318-C84C-E290-D348-B78E8A910A95}"/>
          </ac:picMkLst>
        </pc:picChg>
        <pc:picChg chg="add mod">
          <ac:chgData name="Mohammad Majid Akhtar" userId="4ec5ef59-c05f-4eab-8d03-0630cbca01ba" providerId="ADAL" clId="{3D43AC39-59E6-4247-85CC-9FE46C380DAB}" dt="2025-11-24T03:59:23.151" v="3935" actId="207"/>
          <ac:picMkLst>
            <pc:docMk/>
            <pc:sldMk cId="3663808416" sldId="918"/>
            <ac:picMk id="3" creationId="{A427E092-F002-6777-950C-CE3F41B6D942}"/>
          </ac:picMkLst>
        </pc:picChg>
        <pc:picChg chg="add mod">
          <ac:chgData name="Mohammad Majid Akhtar" userId="4ec5ef59-c05f-4eab-8d03-0630cbca01ba" providerId="ADAL" clId="{3D43AC39-59E6-4247-85CC-9FE46C380DAB}" dt="2025-11-24T03:57:39.767" v="3851"/>
          <ac:picMkLst>
            <pc:docMk/>
            <pc:sldMk cId="3663808416" sldId="918"/>
            <ac:picMk id="4" creationId="{5E8E0BD0-E80E-8C62-ACB5-759AA3CC85E6}"/>
          </ac:picMkLst>
        </pc:picChg>
        <pc:picChg chg="add mod">
          <ac:chgData name="Mohammad Majid Akhtar" userId="4ec5ef59-c05f-4eab-8d03-0630cbca01ba" providerId="ADAL" clId="{3D43AC39-59E6-4247-85CC-9FE46C380DAB}" dt="2025-11-24T04:09:57.443" v="4049"/>
          <ac:picMkLst>
            <pc:docMk/>
            <pc:sldMk cId="3663808416" sldId="918"/>
            <ac:picMk id="18" creationId="{FFE83EEE-35DD-1A65-5FD7-983C0098C8D5}"/>
          </ac:picMkLst>
        </pc:picChg>
        <pc:picChg chg="del">
          <ac:chgData name="Mohammad Majid Akhtar" userId="4ec5ef59-c05f-4eab-8d03-0630cbca01ba" providerId="ADAL" clId="{3D43AC39-59E6-4247-85CC-9FE46C380DAB}" dt="2025-11-24T03:57:08.743" v="3841" actId="478"/>
          <ac:picMkLst>
            <pc:docMk/>
            <pc:sldMk cId="3663808416" sldId="918"/>
            <ac:picMk id="34" creationId="{853F3372-172A-CD85-C512-D14E68F0BC22}"/>
          </ac:picMkLst>
        </pc:picChg>
        <pc:cxnChg chg="add mod">
          <ac:chgData name="Mohammad Majid Akhtar" userId="4ec5ef59-c05f-4eab-8d03-0630cbca01ba" providerId="ADAL" clId="{3D43AC39-59E6-4247-85CC-9FE46C380DAB}" dt="2025-11-24T04:02:00.951" v="3986"/>
          <ac:cxnSpMkLst>
            <pc:docMk/>
            <pc:sldMk cId="3663808416" sldId="918"/>
            <ac:cxnSpMk id="5" creationId="{2D00A745-305E-5E3D-F420-25B6CDB708A5}"/>
          </ac:cxnSpMkLst>
        </pc:cxnChg>
        <pc:cxnChg chg="add del mod">
          <ac:chgData name="Mohammad Majid Akhtar" userId="4ec5ef59-c05f-4eab-8d03-0630cbca01ba" providerId="ADAL" clId="{3D43AC39-59E6-4247-85CC-9FE46C380DAB}" dt="2025-11-24T04:42:45.994" v="4107" actId="478"/>
          <ac:cxnSpMkLst>
            <pc:docMk/>
            <pc:sldMk cId="3663808416" sldId="918"/>
            <ac:cxnSpMk id="9" creationId="{2AA1F6B8-73FD-A1B1-2C7D-1EE05544A106}"/>
          </ac:cxnSpMkLst>
        </pc:cxnChg>
        <pc:cxnChg chg="add mod">
          <ac:chgData name="Mohammad Majid Akhtar" userId="4ec5ef59-c05f-4eab-8d03-0630cbca01ba" providerId="ADAL" clId="{3D43AC39-59E6-4247-85CC-9FE46C380DAB}" dt="2025-11-24T05:54:57.575" v="5057" actId="478"/>
          <ac:cxnSpMkLst>
            <pc:docMk/>
            <pc:sldMk cId="3663808416" sldId="918"/>
            <ac:cxnSpMk id="13" creationId="{0E5CF80D-B8F5-243B-F29E-456069801C17}"/>
          </ac:cxnSpMkLst>
        </pc:cxnChg>
        <pc:cxnChg chg="add mod">
          <ac:chgData name="Mohammad Majid Akhtar" userId="4ec5ef59-c05f-4eab-8d03-0630cbca01ba" providerId="ADAL" clId="{3D43AC39-59E6-4247-85CC-9FE46C380DAB}" dt="2025-11-24T04:42:46.161" v="4108"/>
          <ac:cxnSpMkLst>
            <pc:docMk/>
            <pc:sldMk cId="3663808416" sldId="918"/>
            <ac:cxnSpMk id="19" creationId="{B3D3A739-63E6-0636-F991-5723A555F73D}"/>
          </ac:cxnSpMkLst>
        </pc:cxnChg>
        <pc:cxnChg chg="del">
          <ac:chgData name="Mohammad Majid Akhtar" userId="4ec5ef59-c05f-4eab-8d03-0630cbca01ba" providerId="ADAL" clId="{3D43AC39-59E6-4247-85CC-9FE46C380DAB}" dt="2025-11-24T03:58:08.605" v="3859" actId="478"/>
          <ac:cxnSpMkLst>
            <pc:docMk/>
            <pc:sldMk cId="3663808416" sldId="918"/>
            <ac:cxnSpMk id="24" creationId="{B99D6625-552D-C7E8-1E9F-B6E6E01E658C}"/>
          </ac:cxnSpMkLst>
        </pc:cxnChg>
        <pc:cxnChg chg="del">
          <ac:chgData name="Mohammad Majid Akhtar" userId="4ec5ef59-c05f-4eab-8d03-0630cbca01ba" providerId="ADAL" clId="{3D43AC39-59E6-4247-85CC-9FE46C380DAB}" dt="2025-11-24T03:57:16.614" v="3843" actId="478"/>
          <ac:cxnSpMkLst>
            <pc:docMk/>
            <pc:sldMk cId="3663808416" sldId="918"/>
            <ac:cxnSpMk id="25" creationId="{D46FC621-0D32-3CAD-463D-BB8F9AB78017}"/>
          </ac:cxnSpMkLst>
        </pc:cxnChg>
        <pc:cxnChg chg="del">
          <ac:chgData name="Mohammad Majid Akhtar" userId="4ec5ef59-c05f-4eab-8d03-0630cbca01ba" providerId="ADAL" clId="{3D43AC39-59E6-4247-85CC-9FE46C380DAB}" dt="2025-11-24T03:57:16.614" v="3843" actId="478"/>
          <ac:cxnSpMkLst>
            <pc:docMk/>
            <pc:sldMk cId="3663808416" sldId="918"/>
            <ac:cxnSpMk id="44" creationId="{408012A3-FFDC-4805-6452-3E9A0AE96892}"/>
          </ac:cxnSpMkLst>
        </pc:cxnChg>
        <pc:cxnChg chg="del">
          <ac:chgData name="Mohammad Majid Akhtar" userId="4ec5ef59-c05f-4eab-8d03-0630cbca01ba" providerId="ADAL" clId="{3D43AC39-59E6-4247-85CC-9FE46C380DAB}" dt="2025-11-24T03:57:18.309" v="3844" actId="478"/>
          <ac:cxnSpMkLst>
            <pc:docMk/>
            <pc:sldMk cId="3663808416" sldId="918"/>
            <ac:cxnSpMk id="48" creationId="{E6230124-C119-97D1-021B-A7E692B70EE7}"/>
          </ac:cxnSpMkLst>
        </pc:cxnChg>
      </pc:sldChg>
      <pc:sldChg chg="addSp delSp modSp add mod ord">
        <pc:chgData name="Mohammad Majid Akhtar" userId="4ec5ef59-c05f-4eab-8d03-0630cbca01ba" providerId="ADAL" clId="{3D43AC39-59E6-4247-85CC-9FE46C380DAB}" dt="2025-11-24T06:11:56.414" v="5193"/>
        <pc:sldMkLst>
          <pc:docMk/>
          <pc:sldMk cId="4109384348" sldId="919"/>
        </pc:sldMkLst>
        <pc:spChg chg="mod">
          <ac:chgData name="Mohammad Majid Akhtar" userId="4ec5ef59-c05f-4eab-8d03-0630cbca01ba" providerId="ADAL" clId="{3D43AC39-59E6-4247-85CC-9FE46C380DAB}" dt="2025-11-24T04:46:22.068" v="4184"/>
          <ac:spMkLst>
            <pc:docMk/>
            <pc:sldMk cId="4109384348" sldId="919"/>
            <ac:spMk id="4" creationId="{DC8ED9B1-6120-1821-1112-ED56A5D52994}"/>
          </ac:spMkLst>
        </pc:spChg>
        <pc:spChg chg="mod">
          <ac:chgData name="Mohammad Majid Akhtar" userId="4ec5ef59-c05f-4eab-8d03-0630cbca01ba" providerId="ADAL" clId="{3D43AC39-59E6-4247-85CC-9FE46C380DAB}" dt="2025-11-24T04:46:22.068" v="4184"/>
          <ac:spMkLst>
            <pc:docMk/>
            <pc:sldMk cId="4109384348" sldId="919"/>
            <ac:spMk id="5" creationId="{11567A53-D017-1A8D-6CE4-87EE18C21D71}"/>
          </ac:spMkLst>
        </pc:spChg>
        <pc:spChg chg="mod">
          <ac:chgData name="Mohammad Majid Akhtar" userId="4ec5ef59-c05f-4eab-8d03-0630cbca01ba" providerId="ADAL" clId="{3D43AC39-59E6-4247-85CC-9FE46C380DAB}" dt="2025-11-24T05:55:19.737" v="5063"/>
          <ac:spMkLst>
            <pc:docMk/>
            <pc:sldMk cId="4109384348" sldId="919"/>
            <ac:spMk id="7" creationId="{89688211-DCDB-FB94-1F26-FEB5DA94462F}"/>
          </ac:spMkLst>
        </pc:spChg>
        <pc:spChg chg="mod">
          <ac:chgData name="Mohammad Majid Akhtar" userId="4ec5ef59-c05f-4eab-8d03-0630cbca01ba" providerId="ADAL" clId="{3D43AC39-59E6-4247-85CC-9FE46C380DAB}" dt="2025-11-24T05:55:19.737" v="5063"/>
          <ac:spMkLst>
            <pc:docMk/>
            <pc:sldMk cId="4109384348" sldId="919"/>
            <ac:spMk id="8" creationId="{AF9B8055-ED1B-F73F-6678-9A93674B34AA}"/>
          </ac:spMkLst>
        </pc:spChg>
        <pc:spChg chg="mod">
          <ac:chgData name="Mohammad Majid Akhtar" userId="4ec5ef59-c05f-4eab-8d03-0630cbca01ba" providerId="ADAL" clId="{3D43AC39-59E6-4247-85CC-9FE46C380DAB}" dt="2025-11-24T05:55:19.737" v="5063"/>
          <ac:spMkLst>
            <pc:docMk/>
            <pc:sldMk cId="4109384348" sldId="919"/>
            <ac:spMk id="10" creationId="{5A09A089-D59F-0200-CA41-8E02F6054F6B}"/>
          </ac:spMkLst>
        </pc:spChg>
        <pc:spChg chg="mod">
          <ac:chgData name="Mohammad Majid Akhtar" userId="4ec5ef59-c05f-4eab-8d03-0630cbca01ba" providerId="ADAL" clId="{3D43AC39-59E6-4247-85CC-9FE46C380DAB}" dt="2025-11-24T05:55:19.737" v="5063"/>
          <ac:spMkLst>
            <pc:docMk/>
            <pc:sldMk cId="4109384348" sldId="919"/>
            <ac:spMk id="11" creationId="{4854F22F-E653-C445-9487-EC4DEE8A77A5}"/>
          </ac:spMkLst>
        </pc:spChg>
        <pc:spChg chg="mod">
          <ac:chgData name="Mohammad Majid Akhtar" userId="4ec5ef59-c05f-4eab-8d03-0630cbca01ba" providerId="ADAL" clId="{3D43AC39-59E6-4247-85CC-9FE46C380DAB}" dt="2025-11-24T05:55:19.737" v="5063"/>
          <ac:spMkLst>
            <pc:docMk/>
            <pc:sldMk cId="4109384348" sldId="919"/>
            <ac:spMk id="18" creationId="{1075EDCA-4AF2-5DBA-7E6F-F45F5874F3E1}"/>
          </ac:spMkLst>
        </pc:spChg>
        <pc:spChg chg="mod">
          <ac:chgData name="Mohammad Majid Akhtar" userId="4ec5ef59-c05f-4eab-8d03-0630cbca01ba" providerId="ADAL" clId="{3D43AC39-59E6-4247-85CC-9FE46C380DAB}" dt="2025-11-24T05:55:19.737" v="5063"/>
          <ac:spMkLst>
            <pc:docMk/>
            <pc:sldMk cId="4109384348" sldId="919"/>
            <ac:spMk id="19" creationId="{FA3250DB-AF47-E7AD-004F-2A72163727CD}"/>
          </ac:spMkLst>
        </pc:spChg>
        <pc:spChg chg="add mod">
          <ac:chgData name="Mohammad Majid Akhtar" userId="4ec5ef59-c05f-4eab-8d03-0630cbca01ba" providerId="ADAL" clId="{3D43AC39-59E6-4247-85CC-9FE46C380DAB}" dt="2025-11-24T06:11:56.414" v="5193"/>
          <ac:spMkLst>
            <pc:docMk/>
            <pc:sldMk cId="4109384348" sldId="919"/>
            <ac:spMk id="20" creationId="{C270E9CE-FB85-7AD5-3753-718F25614BCC}"/>
          </ac:spMkLst>
        </pc:spChg>
        <pc:grpChg chg="add del mod">
          <ac:chgData name="Mohammad Majid Akhtar" userId="4ec5ef59-c05f-4eab-8d03-0630cbca01ba" providerId="ADAL" clId="{3D43AC39-59E6-4247-85CC-9FE46C380DAB}" dt="2025-11-24T05:55:19.587" v="5062" actId="478"/>
          <ac:grpSpMkLst>
            <pc:docMk/>
            <pc:sldMk cId="4109384348" sldId="919"/>
            <ac:grpSpMk id="3" creationId="{9626B988-B3BC-602D-5147-DE9908D28F89}"/>
          </ac:grpSpMkLst>
        </pc:grpChg>
        <pc:grpChg chg="add mod">
          <ac:chgData name="Mohammad Majid Akhtar" userId="4ec5ef59-c05f-4eab-8d03-0630cbca01ba" providerId="ADAL" clId="{3D43AC39-59E6-4247-85CC-9FE46C380DAB}" dt="2025-11-24T05:55:19.737" v="5063"/>
          <ac:grpSpMkLst>
            <pc:docMk/>
            <pc:sldMk cId="4109384348" sldId="919"/>
            <ac:grpSpMk id="6" creationId="{E839C616-322C-C7FE-6A00-089274A0045F}"/>
          </ac:grpSpMkLst>
        </pc:grpChg>
        <pc:grpChg chg="add del mod">
          <ac:chgData name="Mohammad Majid Akhtar" userId="4ec5ef59-c05f-4eab-8d03-0630cbca01ba" providerId="ADAL" clId="{3D43AC39-59E6-4247-85CC-9FE46C380DAB}" dt="2025-11-24T05:55:26.106" v="5064" actId="478"/>
          <ac:grpSpMkLst>
            <pc:docMk/>
            <pc:sldMk cId="4109384348" sldId="919"/>
            <ac:grpSpMk id="9" creationId="{DA2BD0C4-E4A3-049C-FBE5-598416A31A14}"/>
          </ac:grpSpMkLst>
        </pc:grpChg>
        <pc:grpChg chg="add del mod">
          <ac:chgData name="Mohammad Majid Akhtar" userId="4ec5ef59-c05f-4eab-8d03-0630cbca01ba" providerId="ADAL" clId="{3D43AC39-59E6-4247-85CC-9FE46C380DAB}" dt="2025-11-24T05:55:26.106" v="5064" actId="478"/>
          <ac:grpSpMkLst>
            <pc:docMk/>
            <pc:sldMk cId="4109384348" sldId="919"/>
            <ac:grpSpMk id="12" creationId="{28E974AE-1F88-BE43-DEEF-AF23B4410572}"/>
          </ac:grpSpMkLst>
        </pc:grpChg>
        <pc:grpChg chg="del">
          <ac:chgData name="Mohammad Majid Akhtar" userId="4ec5ef59-c05f-4eab-8d03-0630cbca01ba" providerId="ADAL" clId="{3D43AC39-59E6-4247-85CC-9FE46C380DAB}" dt="2025-11-24T04:46:21.926" v="4183" actId="478"/>
          <ac:grpSpMkLst>
            <pc:docMk/>
            <pc:sldMk cId="4109384348" sldId="919"/>
            <ac:grpSpMk id="15" creationId="{0E72A024-7DBF-C58E-9FCC-35BB05875D21}"/>
          </ac:grpSpMkLst>
        </pc:grpChg>
      </pc:sldChg>
      <pc:sldChg chg="add del">
        <pc:chgData name="Mohammad Majid Akhtar" userId="4ec5ef59-c05f-4eab-8d03-0630cbca01ba" providerId="ADAL" clId="{3D43AC39-59E6-4247-85CC-9FE46C380DAB}" dt="2025-11-24T05:13:03.166" v="4285"/>
        <pc:sldMkLst>
          <pc:docMk/>
          <pc:sldMk cId="716189113" sldId="920"/>
        </pc:sldMkLst>
      </pc:sldChg>
      <pc:sldChg chg="addSp delSp modSp add del mod ord">
        <pc:chgData name="Mohammad Majid Akhtar" userId="4ec5ef59-c05f-4eab-8d03-0630cbca01ba" providerId="ADAL" clId="{3D43AC39-59E6-4247-85CC-9FE46C380DAB}" dt="2025-11-25T00:28:01.098" v="8845" actId="47"/>
        <pc:sldMkLst>
          <pc:docMk/>
          <pc:sldMk cId="767985407" sldId="920"/>
        </pc:sldMkLst>
        <pc:spChg chg="mod">
          <ac:chgData name="Mohammad Majid Akhtar" userId="4ec5ef59-c05f-4eab-8d03-0630cbca01ba" providerId="ADAL" clId="{3D43AC39-59E6-4247-85CC-9FE46C380DAB}" dt="2025-11-24T05:13:15.580" v="4289"/>
          <ac:spMkLst>
            <pc:docMk/>
            <pc:sldMk cId="767985407" sldId="920"/>
            <ac:spMk id="2" creationId="{872AA55C-1DF0-5894-828A-0C5500F220D6}"/>
          </ac:spMkLst>
        </pc:spChg>
        <pc:spChg chg="mod">
          <ac:chgData name="Mohammad Majid Akhtar" userId="4ec5ef59-c05f-4eab-8d03-0630cbca01ba" providerId="ADAL" clId="{3D43AC39-59E6-4247-85CC-9FE46C380DAB}" dt="2025-11-24T10:24:35.769" v="7702" actId="20577"/>
          <ac:spMkLst>
            <pc:docMk/>
            <pc:sldMk cId="767985407" sldId="920"/>
            <ac:spMk id="3" creationId="{C0EBE033-0CF4-D9CE-B97B-B6C65AED44FE}"/>
          </ac:spMkLst>
        </pc:spChg>
        <pc:spChg chg="add del mod">
          <ac:chgData name="Mohammad Majid Akhtar" userId="4ec5ef59-c05f-4eab-8d03-0630cbca01ba" providerId="ADAL" clId="{3D43AC39-59E6-4247-85CC-9FE46C380DAB}" dt="2025-11-24T05:13:08.731" v="4288" actId="478"/>
          <ac:spMkLst>
            <pc:docMk/>
            <pc:sldMk cId="767985407" sldId="920"/>
            <ac:spMk id="9" creationId="{C162E5C5-A032-3F2C-3099-C932F7BEC57E}"/>
          </ac:spMkLst>
        </pc:spChg>
        <pc:spChg chg="add mod">
          <ac:chgData name="Mohammad Majid Akhtar" userId="4ec5ef59-c05f-4eab-8d03-0630cbca01ba" providerId="ADAL" clId="{3D43AC39-59E6-4247-85CC-9FE46C380DAB}" dt="2025-11-24T06:59:00.213" v="5467"/>
          <ac:spMkLst>
            <pc:docMk/>
            <pc:sldMk cId="767985407" sldId="920"/>
            <ac:spMk id="14" creationId="{1CB3CD3F-BB5D-BF0C-0FB4-5F889BD029A5}"/>
          </ac:spMkLst>
        </pc:spChg>
        <pc:spChg chg="add mod">
          <ac:chgData name="Mohammad Majid Akhtar" userId="4ec5ef59-c05f-4eab-8d03-0630cbca01ba" providerId="ADAL" clId="{3D43AC39-59E6-4247-85CC-9FE46C380DAB}" dt="2025-11-24T06:59:00.213" v="5467"/>
          <ac:spMkLst>
            <pc:docMk/>
            <pc:sldMk cId="767985407" sldId="920"/>
            <ac:spMk id="15" creationId="{8ED25C5A-762B-25BE-B5A2-A400C2026FBB}"/>
          </ac:spMkLst>
        </pc:spChg>
        <pc:spChg chg="add mod">
          <ac:chgData name="Mohammad Majid Akhtar" userId="4ec5ef59-c05f-4eab-8d03-0630cbca01ba" providerId="ADAL" clId="{3D43AC39-59E6-4247-85CC-9FE46C380DAB}" dt="2025-11-24T06:58:59.163" v="5466"/>
          <ac:spMkLst>
            <pc:docMk/>
            <pc:sldMk cId="767985407" sldId="920"/>
            <ac:spMk id="17" creationId="{9078D943-CCEE-A9FF-B252-A9DB460AB3DF}"/>
          </ac:spMkLst>
        </pc:spChg>
        <pc:spChg chg="add mod">
          <ac:chgData name="Mohammad Majid Akhtar" userId="4ec5ef59-c05f-4eab-8d03-0630cbca01ba" providerId="ADAL" clId="{3D43AC39-59E6-4247-85CC-9FE46C380DAB}" dt="2025-11-24T06:58:59.163" v="5466"/>
          <ac:spMkLst>
            <pc:docMk/>
            <pc:sldMk cId="767985407" sldId="920"/>
            <ac:spMk id="18" creationId="{F0420D1F-72CD-94CA-5653-6E9C63DF6F2B}"/>
          </ac:spMkLst>
        </pc:spChg>
        <pc:spChg chg="add mod">
          <ac:chgData name="Mohammad Majid Akhtar" userId="4ec5ef59-c05f-4eab-8d03-0630cbca01ba" providerId="ADAL" clId="{3D43AC39-59E6-4247-85CC-9FE46C380DAB}" dt="2025-11-24T06:59:05.833" v="5471"/>
          <ac:spMkLst>
            <pc:docMk/>
            <pc:sldMk cId="767985407" sldId="920"/>
            <ac:spMk id="24" creationId="{70C65DD9-5EF5-7C39-1266-3CF339C81C2E}"/>
          </ac:spMkLst>
        </pc:spChg>
        <pc:spChg chg="add mod">
          <ac:chgData name="Mohammad Majid Akhtar" userId="4ec5ef59-c05f-4eab-8d03-0630cbca01ba" providerId="ADAL" clId="{3D43AC39-59E6-4247-85CC-9FE46C380DAB}" dt="2025-11-24T06:59:05.833" v="5471"/>
          <ac:spMkLst>
            <pc:docMk/>
            <pc:sldMk cId="767985407" sldId="920"/>
            <ac:spMk id="25" creationId="{4A0895CD-5F49-4782-4BA5-D081340A6DB9}"/>
          </ac:spMkLst>
        </pc:spChg>
        <pc:spChg chg="add mod">
          <ac:chgData name="Mohammad Majid Akhtar" userId="4ec5ef59-c05f-4eab-8d03-0630cbca01ba" providerId="ADAL" clId="{3D43AC39-59E6-4247-85CC-9FE46C380DAB}" dt="2025-11-24T06:59:05.294" v="5470" actId="1076"/>
          <ac:spMkLst>
            <pc:docMk/>
            <pc:sldMk cId="767985407" sldId="920"/>
            <ac:spMk id="28" creationId="{0C9A7CEE-7154-8C19-FF7D-D3B7B62A0D33}"/>
          </ac:spMkLst>
        </pc:spChg>
        <pc:spChg chg="add mod">
          <ac:chgData name="Mohammad Majid Akhtar" userId="4ec5ef59-c05f-4eab-8d03-0630cbca01ba" providerId="ADAL" clId="{3D43AC39-59E6-4247-85CC-9FE46C380DAB}" dt="2025-11-24T06:59:05.294" v="5470" actId="1076"/>
          <ac:spMkLst>
            <pc:docMk/>
            <pc:sldMk cId="767985407" sldId="920"/>
            <ac:spMk id="29" creationId="{DA38A043-9E2F-6B0A-1C60-D57CEDE3AC73}"/>
          </ac:spMkLst>
        </pc:spChg>
        <pc:picChg chg="del">
          <ac:chgData name="Mohammad Majid Akhtar" userId="4ec5ef59-c05f-4eab-8d03-0630cbca01ba" providerId="ADAL" clId="{3D43AC39-59E6-4247-85CC-9FE46C380DAB}" dt="2025-11-24T05:13:06.692" v="4287" actId="478"/>
          <ac:picMkLst>
            <pc:docMk/>
            <pc:sldMk cId="767985407" sldId="920"/>
            <ac:picMk id="10" creationId="{C3390FC4-DD85-2B85-4FEE-F8676754B692}"/>
          </ac:picMkLst>
        </pc:picChg>
        <pc:picChg chg="add mod">
          <ac:chgData name="Mohammad Majid Akhtar" userId="4ec5ef59-c05f-4eab-8d03-0630cbca01ba" providerId="ADAL" clId="{3D43AC39-59E6-4247-85CC-9FE46C380DAB}" dt="2025-11-24T06:58:59.163" v="5466"/>
          <ac:picMkLst>
            <pc:docMk/>
            <pc:sldMk cId="767985407" sldId="920"/>
            <ac:picMk id="19" creationId="{7AB89D7F-31FC-D4FF-5A03-BCCA2D09999D}"/>
          </ac:picMkLst>
        </pc:picChg>
        <pc:picChg chg="add mod">
          <ac:chgData name="Mohammad Majid Akhtar" userId="4ec5ef59-c05f-4eab-8d03-0630cbca01ba" providerId="ADAL" clId="{3D43AC39-59E6-4247-85CC-9FE46C380DAB}" dt="2025-11-24T06:59:05.294" v="5470" actId="1076"/>
          <ac:picMkLst>
            <pc:docMk/>
            <pc:sldMk cId="767985407" sldId="920"/>
            <ac:picMk id="30" creationId="{AD2453BA-3336-FBFF-D28D-65350D1F4D51}"/>
          </ac:picMkLst>
        </pc:picChg>
        <pc:cxnChg chg="add mod">
          <ac:chgData name="Mohammad Majid Akhtar" userId="4ec5ef59-c05f-4eab-8d03-0630cbca01ba" providerId="ADAL" clId="{3D43AC39-59E6-4247-85CC-9FE46C380DAB}" dt="2025-11-24T06:58:59.163" v="5466"/>
          <ac:cxnSpMkLst>
            <pc:docMk/>
            <pc:sldMk cId="767985407" sldId="920"/>
            <ac:cxnSpMk id="13" creationId="{A1BC51DB-3A06-9A09-D5F6-6A2066D1777D}"/>
          </ac:cxnSpMkLst>
        </pc:cxnChg>
        <pc:cxnChg chg="add mod">
          <ac:chgData name="Mohammad Majid Akhtar" userId="4ec5ef59-c05f-4eab-8d03-0630cbca01ba" providerId="ADAL" clId="{3D43AC39-59E6-4247-85CC-9FE46C380DAB}" dt="2025-11-24T06:58:59.163" v="5466"/>
          <ac:cxnSpMkLst>
            <pc:docMk/>
            <pc:sldMk cId="767985407" sldId="920"/>
            <ac:cxnSpMk id="16" creationId="{1BDF0078-974B-56CC-A6BA-14B9C860F302}"/>
          </ac:cxnSpMkLst>
        </pc:cxnChg>
        <pc:cxnChg chg="add mod">
          <ac:chgData name="Mohammad Majid Akhtar" userId="4ec5ef59-c05f-4eab-8d03-0630cbca01ba" providerId="ADAL" clId="{3D43AC39-59E6-4247-85CC-9FE46C380DAB}" dt="2025-11-24T06:59:05.294" v="5470" actId="1076"/>
          <ac:cxnSpMkLst>
            <pc:docMk/>
            <pc:sldMk cId="767985407" sldId="920"/>
            <ac:cxnSpMk id="20" creationId="{1199C332-B719-6290-9E46-E27A709ECACF}"/>
          </ac:cxnSpMkLst>
        </pc:cxnChg>
        <pc:cxnChg chg="add mod">
          <ac:chgData name="Mohammad Majid Akhtar" userId="4ec5ef59-c05f-4eab-8d03-0630cbca01ba" providerId="ADAL" clId="{3D43AC39-59E6-4247-85CC-9FE46C380DAB}" dt="2025-11-24T06:59:05.294" v="5470" actId="1076"/>
          <ac:cxnSpMkLst>
            <pc:docMk/>
            <pc:sldMk cId="767985407" sldId="920"/>
            <ac:cxnSpMk id="27" creationId="{1DF2FD86-BAB0-3B75-5E06-93EDBDCC78AC}"/>
          </ac:cxnSpMkLst>
        </pc:cxnChg>
      </pc:sldChg>
      <pc:sldChg chg="add del">
        <pc:chgData name="Mohammad Majid Akhtar" userId="4ec5ef59-c05f-4eab-8d03-0630cbca01ba" providerId="ADAL" clId="{3D43AC39-59E6-4247-85CC-9FE46C380DAB}" dt="2025-11-24T05:12:59.951" v="4283"/>
        <pc:sldMkLst>
          <pc:docMk/>
          <pc:sldMk cId="3018263095" sldId="920"/>
        </pc:sldMkLst>
      </pc:sldChg>
      <pc:sldChg chg="addSp delSp modSp add del ord modAnim">
        <pc:chgData name="Mohammad Majid Akhtar" userId="4ec5ef59-c05f-4eab-8d03-0630cbca01ba" providerId="ADAL" clId="{3D43AC39-59E6-4247-85CC-9FE46C380DAB}" dt="2025-11-24T05:12:22.264" v="4281" actId="47"/>
        <pc:sldMkLst>
          <pc:docMk/>
          <pc:sldMk cId="3170453623" sldId="920"/>
        </pc:sldMkLst>
        <pc:picChg chg="add mod">
          <ac:chgData name="Mohammad Majid Akhtar" userId="4ec5ef59-c05f-4eab-8d03-0630cbca01ba" providerId="ADAL" clId="{3D43AC39-59E6-4247-85CC-9FE46C380DAB}" dt="2025-11-24T05:11:12.950" v="4277"/>
          <ac:picMkLst>
            <pc:docMk/>
            <pc:sldMk cId="3170453623" sldId="920"/>
            <ac:picMk id="2" creationId="{15552034-386E-0594-7907-575365F36272}"/>
          </ac:picMkLst>
        </pc:picChg>
        <pc:picChg chg="add mod">
          <ac:chgData name="Mohammad Majid Akhtar" userId="4ec5ef59-c05f-4eab-8d03-0630cbca01ba" providerId="ADAL" clId="{3D43AC39-59E6-4247-85CC-9FE46C380DAB}" dt="2025-11-24T05:11:12.950" v="4277"/>
          <ac:picMkLst>
            <pc:docMk/>
            <pc:sldMk cId="3170453623" sldId="920"/>
            <ac:picMk id="4" creationId="{57A32A17-76A2-1B05-B426-4973EDE1B88B}"/>
          </ac:picMkLst>
        </pc:picChg>
        <pc:picChg chg="add mod">
          <ac:chgData name="Mohammad Majid Akhtar" userId="4ec5ef59-c05f-4eab-8d03-0630cbca01ba" providerId="ADAL" clId="{3D43AC39-59E6-4247-85CC-9FE46C380DAB}" dt="2025-11-24T05:11:12.950" v="4277"/>
          <ac:picMkLst>
            <pc:docMk/>
            <pc:sldMk cId="3170453623" sldId="920"/>
            <ac:picMk id="7" creationId="{15A1A4B3-736A-C4BE-2A96-DEFD566BA081}"/>
          </ac:picMkLst>
        </pc:picChg>
        <pc:picChg chg="add mod">
          <ac:chgData name="Mohammad Majid Akhtar" userId="4ec5ef59-c05f-4eab-8d03-0630cbca01ba" providerId="ADAL" clId="{3D43AC39-59E6-4247-85CC-9FE46C380DAB}" dt="2025-11-24T05:11:12.950" v="4277"/>
          <ac:picMkLst>
            <pc:docMk/>
            <pc:sldMk cId="3170453623" sldId="920"/>
            <ac:picMk id="9" creationId="{5BB9FCB0-00DF-1499-B8CD-32FE780E454E}"/>
          </ac:picMkLst>
        </pc:picChg>
        <pc:picChg chg="del">
          <ac:chgData name="Mohammad Majid Akhtar" userId="4ec5ef59-c05f-4eab-8d03-0630cbca01ba" providerId="ADAL" clId="{3D43AC39-59E6-4247-85CC-9FE46C380DAB}" dt="2025-11-24T05:11:12.750" v="4276" actId="478"/>
          <ac:picMkLst>
            <pc:docMk/>
            <pc:sldMk cId="3170453623" sldId="920"/>
            <ac:picMk id="22" creationId="{F4547A69-E8C5-7ECA-FCF5-31FCDA1B66A1}"/>
          </ac:picMkLst>
        </pc:picChg>
        <pc:picChg chg="del">
          <ac:chgData name="Mohammad Majid Akhtar" userId="4ec5ef59-c05f-4eab-8d03-0630cbca01ba" providerId="ADAL" clId="{3D43AC39-59E6-4247-85CC-9FE46C380DAB}" dt="2025-11-24T05:11:12.750" v="4276" actId="478"/>
          <ac:picMkLst>
            <pc:docMk/>
            <pc:sldMk cId="3170453623" sldId="920"/>
            <ac:picMk id="1026" creationId="{23A03161-7296-697E-5CF2-34C3F4F424EA}"/>
          </ac:picMkLst>
        </pc:picChg>
        <pc:picChg chg="del">
          <ac:chgData name="Mohammad Majid Akhtar" userId="4ec5ef59-c05f-4eab-8d03-0630cbca01ba" providerId="ADAL" clId="{3D43AC39-59E6-4247-85CC-9FE46C380DAB}" dt="2025-11-24T05:11:12.750" v="4276" actId="478"/>
          <ac:picMkLst>
            <pc:docMk/>
            <pc:sldMk cId="3170453623" sldId="920"/>
            <ac:picMk id="1038" creationId="{24C55F2D-34E4-AC9C-4BCA-D722683CB0C4}"/>
          </ac:picMkLst>
        </pc:picChg>
        <pc:picChg chg="del">
          <ac:chgData name="Mohammad Majid Akhtar" userId="4ec5ef59-c05f-4eab-8d03-0630cbca01ba" providerId="ADAL" clId="{3D43AC39-59E6-4247-85CC-9FE46C380DAB}" dt="2025-11-24T05:11:12.750" v="4276" actId="478"/>
          <ac:picMkLst>
            <pc:docMk/>
            <pc:sldMk cId="3170453623" sldId="920"/>
            <ac:picMk id="1044" creationId="{F21DF2C8-637E-DF50-31AE-0A2741A69F96}"/>
          </ac:picMkLst>
        </pc:picChg>
      </pc:sldChg>
      <pc:sldChg chg="new del">
        <pc:chgData name="Mohammad Majid Akhtar" userId="4ec5ef59-c05f-4eab-8d03-0630cbca01ba" providerId="ADAL" clId="{3D43AC39-59E6-4247-85CC-9FE46C380DAB}" dt="2025-11-24T05:14:02.396" v="4325" actId="47"/>
        <pc:sldMkLst>
          <pc:docMk/>
          <pc:sldMk cId="2220452360" sldId="921"/>
        </pc:sldMkLst>
      </pc:sldChg>
      <pc:sldChg chg="addSp delSp modSp add mod modAnim">
        <pc:chgData name="Mohammad Majid Akhtar" userId="4ec5ef59-c05f-4eab-8d03-0630cbca01ba" providerId="ADAL" clId="{3D43AC39-59E6-4247-85CC-9FE46C380DAB}" dt="2025-11-24T08:50:36.211" v="7342" actId="14100"/>
        <pc:sldMkLst>
          <pc:docMk/>
          <pc:sldMk cId="3981134343" sldId="922"/>
        </pc:sldMkLst>
        <pc:spChg chg="mod">
          <ac:chgData name="Mohammad Majid Akhtar" userId="4ec5ef59-c05f-4eab-8d03-0630cbca01ba" providerId="ADAL" clId="{3D43AC39-59E6-4247-85CC-9FE46C380DAB}" dt="2025-11-24T05:13:57.157" v="4324" actId="20577"/>
          <ac:spMkLst>
            <pc:docMk/>
            <pc:sldMk cId="3981134343" sldId="922"/>
            <ac:spMk id="4" creationId="{7AA57FE4-6B0A-7D13-BFCA-A81CF86F8117}"/>
          </ac:spMkLst>
        </pc:spChg>
        <pc:spChg chg="mod">
          <ac:chgData name="Mohammad Majid Akhtar" userId="4ec5ef59-c05f-4eab-8d03-0630cbca01ba" providerId="ADAL" clId="{3D43AC39-59E6-4247-85CC-9FE46C380DAB}" dt="2025-11-24T05:13:46.887" v="4309" actId="20577"/>
          <ac:spMkLst>
            <pc:docMk/>
            <pc:sldMk cId="3981134343" sldId="922"/>
            <ac:spMk id="9" creationId="{322AD5A9-A517-9602-DE46-C2882EBF03FE}"/>
          </ac:spMkLst>
        </pc:spChg>
        <pc:spChg chg="add mod">
          <ac:chgData name="Mohammad Majid Akhtar" userId="4ec5ef59-c05f-4eab-8d03-0630cbca01ba" providerId="ADAL" clId="{3D43AC39-59E6-4247-85CC-9FE46C380DAB}" dt="2025-11-24T05:24:02.727" v="4458" actId="1076"/>
          <ac:spMkLst>
            <pc:docMk/>
            <pc:sldMk cId="3981134343" sldId="922"/>
            <ac:spMk id="10" creationId="{85784EA2-DA3E-9490-A12D-EFA4B8AC8539}"/>
          </ac:spMkLst>
        </pc:spChg>
        <pc:spChg chg="add del mod">
          <ac:chgData name="Mohammad Majid Akhtar" userId="4ec5ef59-c05f-4eab-8d03-0630cbca01ba" providerId="ADAL" clId="{3D43AC39-59E6-4247-85CC-9FE46C380DAB}" dt="2025-11-24T05:23:37.564" v="4435" actId="478"/>
          <ac:spMkLst>
            <pc:docMk/>
            <pc:sldMk cId="3981134343" sldId="922"/>
            <ac:spMk id="11" creationId="{2A5BBE5F-B8D7-DD14-44A2-265E2C7AE71A}"/>
          </ac:spMkLst>
        </pc:spChg>
        <pc:spChg chg="add mod">
          <ac:chgData name="Mohammad Majid Akhtar" userId="4ec5ef59-c05f-4eab-8d03-0630cbca01ba" providerId="ADAL" clId="{3D43AC39-59E6-4247-85CC-9FE46C380DAB}" dt="2025-11-24T05:23:57.591" v="4457" actId="1076"/>
          <ac:spMkLst>
            <pc:docMk/>
            <pc:sldMk cId="3981134343" sldId="922"/>
            <ac:spMk id="12" creationId="{567537BD-0FF2-A7D5-AEC7-AD247F76906A}"/>
          </ac:spMkLst>
        </pc:spChg>
        <pc:spChg chg="add mod">
          <ac:chgData name="Mohammad Majid Akhtar" userId="4ec5ef59-c05f-4eab-8d03-0630cbca01ba" providerId="ADAL" clId="{3D43AC39-59E6-4247-85CC-9FE46C380DAB}" dt="2025-11-24T08:49:14.829" v="7324" actId="1037"/>
          <ac:spMkLst>
            <pc:docMk/>
            <pc:sldMk cId="3981134343" sldId="922"/>
            <ac:spMk id="15" creationId="{A580B062-1F6C-076B-E90B-511F415D4150}"/>
          </ac:spMkLst>
        </pc:spChg>
        <pc:spChg chg="add mod">
          <ac:chgData name="Mohammad Majid Akhtar" userId="4ec5ef59-c05f-4eab-8d03-0630cbca01ba" providerId="ADAL" clId="{3D43AC39-59E6-4247-85CC-9FE46C380DAB}" dt="2025-11-24T08:50:16.846" v="7338" actId="1036"/>
          <ac:spMkLst>
            <pc:docMk/>
            <pc:sldMk cId="3981134343" sldId="922"/>
            <ac:spMk id="16" creationId="{7A17A483-08B0-DAB8-4EDB-42F6F1306461}"/>
          </ac:spMkLst>
        </pc:spChg>
        <pc:spChg chg="add mod">
          <ac:chgData name="Mohammad Majid Akhtar" userId="4ec5ef59-c05f-4eab-8d03-0630cbca01ba" providerId="ADAL" clId="{3D43AC39-59E6-4247-85CC-9FE46C380DAB}" dt="2025-11-24T08:50:36.211" v="7342" actId="14100"/>
          <ac:spMkLst>
            <pc:docMk/>
            <pc:sldMk cId="3981134343" sldId="922"/>
            <ac:spMk id="17" creationId="{D800FE44-CA44-4ED8-DBDA-6DB80613AF45}"/>
          </ac:spMkLst>
        </pc:spChg>
        <pc:picChg chg="add mod">
          <ac:chgData name="Mohammad Majid Akhtar" userId="4ec5ef59-c05f-4eab-8d03-0630cbca01ba" providerId="ADAL" clId="{3D43AC39-59E6-4247-85CC-9FE46C380DAB}" dt="2025-11-24T08:50:08.838" v="7334" actId="1076"/>
          <ac:picMkLst>
            <pc:docMk/>
            <pc:sldMk cId="3981134343" sldId="922"/>
            <ac:picMk id="3" creationId="{8E640277-9051-F06E-9F68-CE6B69E3DE6A}"/>
          </ac:picMkLst>
        </pc:picChg>
        <pc:picChg chg="add del mod">
          <ac:chgData name="Mohammad Majid Akhtar" userId="4ec5ef59-c05f-4eab-8d03-0630cbca01ba" providerId="ADAL" clId="{3D43AC39-59E6-4247-85CC-9FE46C380DAB}" dt="2025-11-24T05:25:17.771" v="4467" actId="478"/>
          <ac:picMkLst>
            <pc:docMk/>
            <pc:sldMk cId="3981134343" sldId="922"/>
            <ac:picMk id="8" creationId="{29A65101-07E4-FDB6-A032-BFC8A73A1787}"/>
          </ac:picMkLst>
        </pc:picChg>
        <pc:picChg chg="add mod ord">
          <ac:chgData name="Mohammad Majid Akhtar" userId="4ec5ef59-c05f-4eab-8d03-0630cbca01ba" providerId="ADAL" clId="{3D43AC39-59E6-4247-85CC-9FE46C380DAB}" dt="2025-11-24T08:49:52.287" v="7328" actId="1076"/>
          <ac:picMkLst>
            <pc:docMk/>
            <pc:sldMk cId="3981134343" sldId="922"/>
            <ac:picMk id="14" creationId="{1EEEAFB7-B41E-00D6-8AA6-11332EA80057}"/>
          </ac:picMkLst>
        </pc:picChg>
      </pc:sldChg>
      <pc:sldChg chg="addSp delSp modSp add del mod ord modAnim">
        <pc:chgData name="Mohammad Majid Akhtar" userId="4ec5ef59-c05f-4eab-8d03-0630cbca01ba" providerId="ADAL" clId="{3D43AC39-59E6-4247-85CC-9FE46C380DAB}" dt="2025-11-25T00:35:22.798" v="9033"/>
        <pc:sldMkLst>
          <pc:docMk/>
          <pc:sldMk cId="3263086253" sldId="1070"/>
        </pc:sldMkLst>
        <pc:spChg chg="del mod">
          <ac:chgData name="Mohammad Majid Akhtar" userId="4ec5ef59-c05f-4eab-8d03-0630cbca01ba" providerId="ADAL" clId="{3D43AC39-59E6-4247-85CC-9FE46C380DAB}" dt="2025-11-24T09:27:39.772" v="7503" actId="478"/>
          <ac:spMkLst>
            <pc:docMk/>
            <pc:sldMk cId="3263086253" sldId="1070"/>
            <ac:spMk id="2" creationId="{416A671C-BC1F-F0EA-8FE2-C1A3B7BF44ED}"/>
          </ac:spMkLst>
        </pc:spChg>
        <pc:spChg chg="add mod">
          <ac:chgData name="Mohammad Majid Akhtar" userId="4ec5ef59-c05f-4eab-8d03-0630cbca01ba" providerId="ADAL" clId="{3D43AC39-59E6-4247-85CC-9FE46C380DAB}" dt="2025-11-24T09:28:52.545" v="7510" actId="1076"/>
          <ac:spMkLst>
            <pc:docMk/>
            <pc:sldMk cId="3263086253" sldId="1070"/>
            <ac:spMk id="5" creationId="{10284789-A70A-4961-AB9D-0EC63FC0F8E4}"/>
          </ac:spMkLst>
        </pc:spChg>
        <pc:spChg chg="add mod">
          <ac:chgData name="Mohammad Majid Akhtar" userId="4ec5ef59-c05f-4eab-8d03-0630cbca01ba" providerId="ADAL" clId="{3D43AC39-59E6-4247-85CC-9FE46C380DAB}" dt="2025-11-24T09:28:55.750" v="7511" actId="1076"/>
          <ac:spMkLst>
            <pc:docMk/>
            <pc:sldMk cId="3263086253" sldId="1070"/>
            <ac:spMk id="13" creationId="{6A49FF35-FCC8-CD22-222D-C4D7860EE6B0}"/>
          </ac:spMkLst>
        </pc:spChg>
        <pc:spChg chg="add del mod">
          <ac:chgData name="Mohammad Majid Akhtar" userId="4ec5ef59-c05f-4eab-8d03-0630cbca01ba" providerId="ADAL" clId="{3D43AC39-59E6-4247-85CC-9FE46C380DAB}" dt="2025-11-24T09:27:49.972" v="7505" actId="478"/>
          <ac:spMkLst>
            <pc:docMk/>
            <pc:sldMk cId="3263086253" sldId="1070"/>
            <ac:spMk id="54" creationId="{D5370131-5A69-1AD7-8C59-FC86265AC5FD}"/>
          </ac:spMkLst>
        </pc:spChg>
        <pc:spChg chg="add mod">
          <ac:chgData name="Mohammad Majid Akhtar" userId="4ec5ef59-c05f-4eab-8d03-0630cbca01ba" providerId="ADAL" clId="{3D43AC39-59E6-4247-85CC-9FE46C380DAB}" dt="2025-11-24T09:27:56.255" v="7507" actId="1076"/>
          <ac:spMkLst>
            <pc:docMk/>
            <pc:sldMk cId="3263086253" sldId="1070"/>
            <ac:spMk id="55" creationId="{49DFE66B-0C72-BD03-B228-E6AFC7EE4E86}"/>
          </ac:spMkLst>
        </pc:spChg>
        <pc:picChg chg="add mod">
          <ac:chgData name="Mohammad Majid Akhtar" userId="4ec5ef59-c05f-4eab-8d03-0630cbca01ba" providerId="ADAL" clId="{3D43AC39-59E6-4247-85CC-9FE46C380DAB}" dt="2025-11-25T00:35:22.798" v="9033"/>
          <ac:picMkLst>
            <pc:docMk/>
            <pc:sldMk cId="3263086253" sldId="1070"/>
            <ac:picMk id="2" creationId="{EDB809CD-B8B4-240B-C688-9006CD9DBB37}"/>
          </ac:picMkLst>
        </pc:picChg>
      </pc:sldChg>
      <pc:sldChg chg="add">
        <pc:chgData name="Mohammad Majid Akhtar" userId="4ec5ef59-c05f-4eab-8d03-0630cbca01ba" providerId="ADAL" clId="{3D43AC39-59E6-4247-85CC-9FE46C380DAB}" dt="2025-11-24T05:16:16.416" v="4329"/>
        <pc:sldMkLst>
          <pc:docMk/>
          <pc:sldMk cId="4147737081" sldId="1133"/>
        </pc:sldMkLst>
      </pc:sldChg>
      <pc:sldChg chg="addSp modSp add del mod modAnim">
        <pc:chgData name="Mohammad Majid Akhtar" userId="4ec5ef59-c05f-4eab-8d03-0630cbca01ba" providerId="ADAL" clId="{3D43AC39-59E6-4247-85CC-9FE46C380DAB}" dt="2025-11-24T05:52:01.244" v="5004" actId="47"/>
        <pc:sldMkLst>
          <pc:docMk/>
          <pc:sldMk cId="27969720" sldId="1134"/>
        </pc:sldMkLst>
        <pc:spChg chg="add mod">
          <ac:chgData name="Mohammad Majid Akhtar" userId="4ec5ef59-c05f-4eab-8d03-0630cbca01ba" providerId="ADAL" clId="{3D43AC39-59E6-4247-85CC-9FE46C380DAB}" dt="2025-11-24T05:51:49.058" v="5000" actId="14100"/>
          <ac:spMkLst>
            <pc:docMk/>
            <pc:sldMk cId="27969720" sldId="1134"/>
            <ac:spMk id="2" creationId="{C3B9584B-F3B3-5961-CA4D-031DB9DCD149}"/>
          </ac:spMkLst>
        </pc:spChg>
        <pc:spChg chg="add mod">
          <ac:chgData name="Mohammad Majid Akhtar" userId="4ec5ef59-c05f-4eab-8d03-0630cbca01ba" providerId="ADAL" clId="{3D43AC39-59E6-4247-85CC-9FE46C380DAB}" dt="2025-11-24T05:51:55.617" v="5003" actId="14100"/>
          <ac:spMkLst>
            <pc:docMk/>
            <pc:sldMk cId="27969720" sldId="1134"/>
            <ac:spMk id="3" creationId="{2D616704-A1BB-A0FB-100E-6D33391E5E0E}"/>
          </ac:spMkLst>
        </pc:spChg>
        <pc:grpChg chg="mod">
          <ac:chgData name="Mohammad Majid Akhtar" userId="4ec5ef59-c05f-4eab-8d03-0630cbca01ba" providerId="ADAL" clId="{3D43AC39-59E6-4247-85CC-9FE46C380DAB}" dt="2025-11-24T05:51:45.163" v="4999" actId="1076"/>
          <ac:grpSpMkLst>
            <pc:docMk/>
            <pc:sldMk cId="27969720" sldId="1134"/>
            <ac:grpSpMk id="80" creationId="{3748C972-0CC3-7E23-79D2-63FA832B9510}"/>
          </ac:grpSpMkLst>
        </pc:grpChg>
        <pc:cxnChg chg="mod">
          <ac:chgData name="Mohammad Majid Akhtar" userId="4ec5ef59-c05f-4eab-8d03-0630cbca01ba" providerId="ADAL" clId="{3D43AC39-59E6-4247-85CC-9FE46C380DAB}" dt="2025-11-24T05:51:45.163" v="4999" actId="1076"/>
          <ac:cxnSpMkLst>
            <pc:docMk/>
            <pc:sldMk cId="27969720" sldId="1134"/>
            <ac:cxnSpMk id="79" creationId="{9C64A3B0-BE66-7CC6-C9E7-9489D7526812}"/>
          </ac:cxnSpMkLst>
        </pc:cxnChg>
      </pc:sldChg>
      <pc:sldChg chg="addSp delSp modSp new del mod modClrScheme chgLayout">
        <pc:chgData name="Mohammad Majid Akhtar" userId="4ec5ef59-c05f-4eab-8d03-0630cbca01ba" providerId="ADAL" clId="{3D43AC39-59E6-4247-85CC-9FE46C380DAB}" dt="2025-11-24T05:20:58.623" v="4394" actId="47"/>
        <pc:sldMkLst>
          <pc:docMk/>
          <pc:sldMk cId="928598780" sldId="1134"/>
        </pc:sldMkLst>
        <pc:spChg chg="del">
          <ac:chgData name="Mohammad Majid Akhtar" userId="4ec5ef59-c05f-4eab-8d03-0630cbca01ba" providerId="ADAL" clId="{3D43AC39-59E6-4247-85CC-9FE46C380DAB}" dt="2025-11-24T05:17:33.952" v="4338" actId="26606"/>
          <ac:spMkLst>
            <pc:docMk/>
            <pc:sldMk cId="928598780" sldId="1134"/>
            <ac:spMk id="2" creationId="{F75AEB95-7EF1-20D5-CAEB-BFAA7A2A19E1}"/>
          </ac:spMkLst>
        </pc:spChg>
        <pc:spChg chg="del">
          <ac:chgData name="Mohammad Majid Akhtar" userId="4ec5ef59-c05f-4eab-8d03-0630cbca01ba" providerId="ADAL" clId="{3D43AC39-59E6-4247-85CC-9FE46C380DAB}" dt="2025-11-24T05:17:33.952" v="4338" actId="26606"/>
          <ac:spMkLst>
            <pc:docMk/>
            <pc:sldMk cId="928598780" sldId="1134"/>
            <ac:spMk id="3" creationId="{EED6E781-D464-6687-51E3-19FBAC8EE51D}"/>
          </ac:spMkLst>
        </pc:spChg>
        <pc:spChg chg="add del mod">
          <ac:chgData name="Mohammad Majid Akhtar" userId="4ec5ef59-c05f-4eab-8d03-0630cbca01ba" providerId="ADAL" clId="{3D43AC39-59E6-4247-85CC-9FE46C380DAB}" dt="2025-11-24T05:17:53.761" v="4340" actId="478"/>
          <ac:spMkLst>
            <pc:docMk/>
            <pc:sldMk cId="928598780" sldId="1134"/>
            <ac:spMk id="8" creationId="{71FE3DC3-EFCF-01DF-1D71-1527F2FEFC1E}"/>
          </ac:spMkLst>
        </pc:spChg>
        <pc:spChg chg="add del mod">
          <ac:chgData name="Mohammad Majid Akhtar" userId="4ec5ef59-c05f-4eab-8d03-0630cbca01ba" providerId="ADAL" clId="{3D43AC39-59E6-4247-85CC-9FE46C380DAB}" dt="2025-11-24T05:17:53.761" v="4340" actId="478"/>
          <ac:spMkLst>
            <pc:docMk/>
            <pc:sldMk cId="928598780" sldId="1134"/>
            <ac:spMk id="10" creationId="{3B617FCB-FFA5-0F02-287A-EAA286B1170E}"/>
          </ac:spMkLst>
        </pc:spChg>
        <pc:picChg chg="add mod">
          <ac:chgData name="Mohammad Majid Akhtar" userId="4ec5ef59-c05f-4eab-8d03-0630cbca01ba" providerId="ADAL" clId="{3D43AC39-59E6-4247-85CC-9FE46C380DAB}" dt="2025-11-24T05:17:48.551" v="4339"/>
          <ac:picMkLst>
            <pc:docMk/>
            <pc:sldMk cId="928598780" sldId="1134"/>
            <ac:picMk id="4" creationId="{20C14743-903F-48FE-554C-F9D340FAA282}"/>
          </ac:picMkLst>
        </pc:picChg>
        <pc:picChg chg="add mod">
          <ac:chgData name="Mohammad Majid Akhtar" userId="4ec5ef59-c05f-4eab-8d03-0630cbca01ba" providerId="ADAL" clId="{3D43AC39-59E6-4247-85CC-9FE46C380DAB}" dt="2025-11-24T05:17:48.551" v="4339"/>
          <ac:picMkLst>
            <pc:docMk/>
            <pc:sldMk cId="928598780" sldId="1134"/>
            <ac:picMk id="5" creationId="{2E3C2434-3345-4C0F-72E2-30E1D04825CC}"/>
          </ac:picMkLst>
        </pc:picChg>
        <pc:picChg chg="add mod">
          <ac:chgData name="Mohammad Majid Akhtar" userId="4ec5ef59-c05f-4eab-8d03-0630cbca01ba" providerId="ADAL" clId="{3D43AC39-59E6-4247-85CC-9FE46C380DAB}" dt="2025-11-24T05:18:06.975" v="4345" actId="1076"/>
          <ac:picMkLst>
            <pc:docMk/>
            <pc:sldMk cId="928598780" sldId="1134"/>
            <ac:picMk id="6" creationId="{225CD65F-D4AD-BB82-344D-5676B5A30826}"/>
          </ac:picMkLst>
        </pc:picChg>
        <pc:picChg chg="add mod">
          <ac:chgData name="Mohammad Majid Akhtar" userId="4ec5ef59-c05f-4eab-8d03-0630cbca01ba" providerId="ADAL" clId="{3D43AC39-59E6-4247-85CC-9FE46C380DAB}" dt="2025-11-24T05:18:05.880" v="4344" actId="1076"/>
          <ac:picMkLst>
            <pc:docMk/>
            <pc:sldMk cId="928598780" sldId="1134"/>
            <ac:picMk id="7" creationId="{4A908E54-887A-FC8C-3EB7-10AA3585A3B2}"/>
          </ac:picMkLst>
        </pc:picChg>
      </pc:sldChg>
      <pc:sldChg chg="add del">
        <pc:chgData name="Mohammad Majid Akhtar" userId="4ec5ef59-c05f-4eab-8d03-0630cbca01ba" providerId="ADAL" clId="{3D43AC39-59E6-4247-85CC-9FE46C380DAB}" dt="2025-11-24T06:33:31.044" v="5340" actId="47"/>
        <pc:sldMkLst>
          <pc:docMk/>
          <pc:sldMk cId="3419252723" sldId="1134"/>
        </pc:sldMkLst>
      </pc:sldChg>
      <pc:sldChg chg="addSp modSp add mod ord modAnim">
        <pc:chgData name="Mohammad Majid Akhtar" userId="4ec5ef59-c05f-4eab-8d03-0630cbca01ba" providerId="ADAL" clId="{3D43AC39-59E6-4247-85CC-9FE46C380DAB}" dt="2025-11-24T14:27:09.399" v="8672"/>
        <pc:sldMkLst>
          <pc:docMk/>
          <pc:sldMk cId="1355108862" sldId="1135"/>
        </pc:sldMkLst>
        <pc:spChg chg="add mod">
          <ac:chgData name="Mohammad Majid Akhtar" userId="4ec5ef59-c05f-4eab-8d03-0630cbca01ba" providerId="ADAL" clId="{3D43AC39-59E6-4247-85CC-9FE46C380DAB}" dt="2025-11-24T06:31:51.297" v="5324" actId="1036"/>
          <ac:spMkLst>
            <pc:docMk/>
            <pc:sldMk cId="1355108862" sldId="1135"/>
            <ac:spMk id="6" creationId="{DF64FC4E-CE85-A6C9-2702-0977ED747DCF}"/>
          </ac:spMkLst>
        </pc:spChg>
        <pc:spChg chg="add mod">
          <ac:chgData name="Mohammad Majid Akhtar" userId="4ec5ef59-c05f-4eab-8d03-0630cbca01ba" providerId="ADAL" clId="{3D43AC39-59E6-4247-85CC-9FE46C380DAB}" dt="2025-11-24T06:32:22.550" v="5336" actId="14100"/>
          <ac:spMkLst>
            <pc:docMk/>
            <pc:sldMk cId="1355108862" sldId="1135"/>
            <ac:spMk id="9" creationId="{9B23B529-052A-085B-FFEA-DC95E18C3233}"/>
          </ac:spMkLst>
        </pc:spChg>
        <pc:spChg chg="add mod">
          <ac:chgData name="Mohammad Majid Akhtar" userId="4ec5ef59-c05f-4eab-8d03-0630cbca01ba" providerId="ADAL" clId="{3D43AC39-59E6-4247-85CC-9FE46C380DAB}" dt="2025-11-24T06:32:15.858" v="5335" actId="1035"/>
          <ac:spMkLst>
            <pc:docMk/>
            <pc:sldMk cId="1355108862" sldId="1135"/>
            <ac:spMk id="10" creationId="{728B5354-5FC6-B804-E74B-67728DA8CCD1}"/>
          </ac:spMkLst>
        </pc:spChg>
        <pc:spChg chg="add mod">
          <ac:chgData name="Mohammad Majid Akhtar" userId="4ec5ef59-c05f-4eab-8d03-0630cbca01ba" providerId="ADAL" clId="{3D43AC39-59E6-4247-85CC-9FE46C380DAB}" dt="2025-11-24T06:33:23.188" v="5339"/>
          <ac:spMkLst>
            <pc:docMk/>
            <pc:sldMk cId="1355108862" sldId="1135"/>
            <ac:spMk id="11" creationId="{33B83484-10A3-1C3E-D188-0BA3ADBED788}"/>
          </ac:spMkLst>
        </pc:spChg>
        <pc:spChg chg="add mod">
          <ac:chgData name="Mohammad Majid Akhtar" userId="4ec5ef59-c05f-4eab-8d03-0630cbca01ba" providerId="ADAL" clId="{3D43AC39-59E6-4247-85CC-9FE46C380DAB}" dt="2025-11-24T06:34:33.509" v="5348" actId="1076"/>
          <ac:spMkLst>
            <pc:docMk/>
            <pc:sldMk cId="1355108862" sldId="1135"/>
            <ac:spMk id="12" creationId="{A671C06B-7212-2164-1FBB-D3479972C21F}"/>
          </ac:spMkLst>
        </pc:spChg>
        <pc:picChg chg="add mod">
          <ac:chgData name="Mohammad Majid Akhtar" userId="4ec5ef59-c05f-4eab-8d03-0630cbca01ba" providerId="ADAL" clId="{3D43AC39-59E6-4247-85CC-9FE46C380DAB}" dt="2025-11-24T06:30:52.840" v="5277" actId="1035"/>
          <ac:picMkLst>
            <pc:docMk/>
            <pc:sldMk cId="1355108862" sldId="1135"/>
            <ac:picMk id="4" creationId="{7815CFF4-4CB7-6F42-86FE-5A692159B91C}"/>
          </ac:picMkLst>
        </pc:picChg>
        <pc:picChg chg="add mod">
          <ac:chgData name="Mohammad Majid Akhtar" userId="4ec5ef59-c05f-4eab-8d03-0630cbca01ba" providerId="ADAL" clId="{3D43AC39-59E6-4247-85CC-9FE46C380DAB}" dt="2025-11-24T06:31:25.578" v="5284" actId="1076"/>
          <ac:picMkLst>
            <pc:docMk/>
            <pc:sldMk cId="1355108862" sldId="1135"/>
            <ac:picMk id="5" creationId="{2E941D79-8581-90D3-B096-FE17C7D3CC78}"/>
          </ac:picMkLst>
        </pc:picChg>
      </pc:sldChg>
      <pc:sldChg chg="add del">
        <pc:chgData name="Mohammad Majid Akhtar" userId="4ec5ef59-c05f-4eab-8d03-0630cbca01ba" providerId="ADAL" clId="{3D43AC39-59E6-4247-85CC-9FE46C380DAB}" dt="2025-11-24T06:38:03.351" v="5386" actId="47"/>
        <pc:sldMkLst>
          <pc:docMk/>
          <pc:sldMk cId="3130176074" sldId="1136"/>
        </pc:sldMkLst>
      </pc:sldChg>
      <pc:sldChg chg="addSp delSp modSp new del mod ord modClrScheme chgLayout">
        <pc:chgData name="Mohammad Majid Akhtar" userId="4ec5ef59-c05f-4eab-8d03-0630cbca01ba" providerId="ADAL" clId="{3D43AC39-59E6-4247-85CC-9FE46C380DAB}" dt="2025-11-24T07:06:30.744" v="5526" actId="47"/>
        <pc:sldMkLst>
          <pc:docMk/>
          <pc:sldMk cId="3240129191" sldId="1136"/>
        </pc:sldMkLst>
        <pc:spChg chg="mod">
          <ac:chgData name="Mohammad Majid Akhtar" userId="4ec5ef59-c05f-4eab-8d03-0630cbca01ba" providerId="ADAL" clId="{3D43AC39-59E6-4247-85CC-9FE46C380DAB}" dt="2025-11-24T07:05:10.646" v="5495" actId="1076"/>
          <ac:spMkLst>
            <pc:docMk/>
            <pc:sldMk cId="3240129191" sldId="1136"/>
            <ac:spMk id="2" creationId="{10584C1C-346E-BC32-F797-4FDF1BD03017}"/>
          </ac:spMkLst>
        </pc:spChg>
        <pc:spChg chg="add del">
          <ac:chgData name="Mohammad Majid Akhtar" userId="4ec5ef59-c05f-4eab-8d03-0630cbca01ba" providerId="ADAL" clId="{3D43AC39-59E6-4247-85CC-9FE46C380DAB}" dt="2025-11-24T07:02:39.866" v="5479" actId="26606"/>
          <ac:spMkLst>
            <pc:docMk/>
            <pc:sldMk cId="3240129191" sldId="1136"/>
            <ac:spMk id="3" creationId="{D0450E68-B7C3-556D-2C6A-2A77CB54E61E}"/>
          </ac:spMkLst>
        </pc:spChg>
        <pc:spChg chg="add mod">
          <ac:chgData name="Mohammad Majid Akhtar" userId="4ec5ef59-c05f-4eab-8d03-0630cbca01ba" providerId="ADAL" clId="{3D43AC39-59E6-4247-85CC-9FE46C380DAB}" dt="2025-11-24T07:05:58.360" v="5509" actId="14100"/>
          <ac:spMkLst>
            <pc:docMk/>
            <pc:sldMk cId="3240129191" sldId="1136"/>
            <ac:spMk id="9" creationId="{C4530E2C-E021-7E22-9055-73E6F5431DA9}"/>
          </ac:spMkLst>
        </pc:spChg>
        <pc:picChg chg="add del mod">
          <ac:chgData name="Mohammad Majid Akhtar" userId="4ec5ef59-c05f-4eab-8d03-0630cbca01ba" providerId="ADAL" clId="{3D43AC39-59E6-4247-85CC-9FE46C380DAB}" dt="2025-11-24T07:05:59.057" v="5510" actId="14100"/>
          <ac:picMkLst>
            <pc:docMk/>
            <pc:sldMk cId="3240129191" sldId="1136"/>
            <ac:picMk id="4" creationId="{D5FAE3BC-E426-986F-DB0C-F3C355694EB6}"/>
          </ac:picMkLst>
        </pc:picChg>
      </pc:sldChg>
      <pc:sldChg chg="addSp delSp modSp add del mod">
        <pc:chgData name="Mohammad Majid Akhtar" userId="4ec5ef59-c05f-4eab-8d03-0630cbca01ba" providerId="ADAL" clId="{3D43AC39-59E6-4247-85CC-9FE46C380DAB}" dt="2025-11-24T07:05:55.504" v="5508" actId="2890"/>
        <pc:sldMkLst>
          <pc:docMk/>
          <pc:sldMk cId="373332541" sldId="1137"/>
        </pc:sldMkLst>
        <pc:spChg chg="add del">
          <ac:chgData name="Mohammad Majid Akhtar" userId="4ec5ef59-c05f-4eab-8d03-0630cbca01ba" providerId="ADAL" clId="{3D43AC39-59E6-4247-85CC-9FE46C380DAB}" dt="2025-11-24T07:05:53.449" v="5507" actId="478"/>
          <ac:spMkLst>
            <pc:docMk/>
            <pc:sldMk cId="373332541" sldId="1137"/>
            <ac:spMk id="2" creationId="{AB6A9410-5BD3-E7F2-BF42-D4C784A5B67B}"/>
          </ac:spMkLst>
        </pc:spChg>
        <pc:spChg chg="add mod">
          <ac:chgData name="Mohammad Majid Akhtar" userId="4ec5ef59-c05f-4eab-8d03-0630cbca01ba" providerId="ADAL" clId="{3D43AC39-59E6-4247-85CC-9FE46C380DAB}" dt="2025-11-24T07:05:51.734" v="5506" actId="1076"/>
          <ac:spMkLst>
            <pc:docMk/>
            <pc:sldMk cId="373332541" sldId="1137"/>
            <ac:spMk id="3" creationId="{E6B1E5D1-7A36-1B05-E91E-330C4B2E67F9}"/>
          </ac:spMkLst>
        </pc:spChg>
        <pc:spChg chg="add mod">
          <ac:chgData name="Mohammad Majid Akhtar" userId="4ec5ef59-c05f-4eab-8d03-0630cbca01ba" providerId="ADAL" clId="{3D43AC39-59E6-4247-85CC-9FE46C380DAB}" dt="2025-11-24T07:05:51.734" v="5506" actId="1076"/>
          <ac:spMkLst>
            <pc:docMk/>
            <pc:sldMk cId="373332541" sldId="1137"/>
            <ac:spMk id="4" creationId="{983AE3D0-8167-1CC2-71CE-92E141ACAB99}"/>
          </ac:spMkLst>
        </pc:spChg>
        <pc:picChg chg="add mod">
          <ac:chgData name="Mohammad Majid Akhtar" userId="4ec5ef59-c05f-4eab-8d03-0630cbca01ba" providerId="ADAL" clId="{3D43AC39-59E6-4247-85CC-9FE46C380DAB}" dt="2025-11-24T07:05:51.734" v="5506" actId="1076"/>
          <ac:picMkLst>
            <pc:docMk/>
            <pc:sldMk cId="373332541" sldId="1137"/>
            <ac:picMk id="5" creationId="{CE7CD757-C329-EA2B-5455-C57E489AA312}"/>
          </ac:picMkLst>
        </pc:picChg>
        <pc:picChg chg="add del">
          <ac:chgData name="Mohammad Majid Akhtar" userId="4ec5ef59-c05f-4eab-8d03-0630cbca01ba" providerId="ADAL" clId="{3D43AC39-59E6-4247-85CC-9FE46C380DAB}" dt="2025-11-24T07:05:53.449" v="5507" actId="478"/>
          <ac:picMkLst>
            <pc:docMk/>
            <pc:sldMk cId="373332541" sldId="1137"/>
            <ac:picMk id="15" creationId="{1AF06D09-9957-40CD-882A-344A08B8DACA}"/>
          </ac:picMkLst>
        </pc:picChg>
      </pc:sldChg>
      <pc:sldChg chg="add del">
        <pc:chgData name="Mohammad Majid Akhtar" userId="4ec5ef59-c05f-4eab-8d03-0630cbca01ba" providerId="ADAL" clId="{3D43AC39-59E6-4247-85CC-9FE46C380DAB}" dt="2025-11-24T06:37:56.985" v="5384"/>
        <pc:sldMkLst>
          <pc:docMk/>
          <pc:sldMk cId="403027222" sldId="1137"/>
        </pc:sldMkLst>
      </pc:sldChg>
      <pc:sldChg chg="addSp delSp modSp add mod addAnim delAnim modAnim modNotesTx">
        <pc:chgData name="Mohammad Majid Akhtar" userId="4ec5ef59-c05f-4eab-8d03-0630cbca01ba" providerId="ADAL" clId="{3D43AC39-59E6-4247-85CC-9FE46C380DAB}" dt="2025-11-25T00:15:22.221" v="8741"/>
        <pc:sldMkLst>
          <pc:docMk/>
          <pc:sldMk cId="3045651089" sldId="1137"/>
        </pc:sldMkLst>
        <pc:spChg chg="del">
          <ac:chgData name="Mohammad Majid Akhtar" userId="4ec5ef59-c05f-4eab-8d03-0630cbca01ba" providerId="ADAL" clId="{3D43AC39-59E6-4247-85CC-9FE46C380DAB}" dt="2025-11-24T07:06:08.161" v="5512" actId="478"/>
          <ac:spMkLst>
            <pc:docMk/>
            <pc:sldMk cId="3045651089" sldId="1137"/>
            <ac:spMk id="2" creationId="{F6A750E7-4720-C30E-A540-9313702C7344}"/>
          </ac:spMkLst>
        </pc:spChg>
        <pc:spChg chg="add mod">
          <ac:chgData name="Mohammad Majid Akhtar" userId="4ec5ef59-c05f-4eab-8d03-0630cbca01ba" providerId="ADAL" clId="{3D43AC39-59E6-4247-85CC-9FE46C380DAB}" dt="2025-11-24T13:41:15.855" v="8570" actId="1076"/>
          <ac:spMkLst>
            <pc:docMk/>
            <pc:sldMk cId="3045651089" sldId="1137"/>
            <ac:spMk id="3" creationId="{3EA9F2A2-D127-B7A2-4EA1-127CC9243A41}"/>
          </ac:spMkLst>
        </pc:spChg>
        <pc:spChg chg="add del mod">
          <ac:chgData name="Mohammad Majid Akhtar" userId="4ec5ef59-c05f-4eab-8d03-0630cbca01ba" providerId="ADAL" clId="{3D43AC39-59E6-4247-85CC-9FE46C380DAB}" dt="2025-11-24T13:38:06.623" v="8512"/>
          <ac:spMkLst>
            <pc:docMk/>
            <pc:sldMk cId="3045651089" sldId="1137"/>
            <ac:spMk id="4" creationId="{C9223C6C-F6A4-7970-246A-D0A0EB395D4B}"/>
          </ac:spMkLst>
        </pc:spChg>
        <pc:spChg chg="add mod">
          <ac:chgData name="Mohammad Majid Akhtar" userId="4ec5ef59-c05f-4eab-8d03-0630cbca01ba" providerId="ADAL" clId="{3D43AC39-59E6-4247-85CC-9FE46C380DAB}" dt="2025-11-24T13:41:07.979" v="8569" actId="115"/>
          <ac:spMkLst>
            <pc:docMk/>
            <pc:sldMk cId="3045651089" sldId="1137"/>
            <ac:spMk id="7" creationId="{39D5BD34-FEBD-324B-371E-C9F0FB48FE96}"/>
          </ac:spMkLst>
        </pc:spChg>
        <pc:spChg chg="mod">
          <ac:chgData name="Mohammad Majid Akhtar" userId="4ec5ef59-c05f-4eab-8d03-0630cbca01ba" providerId="ADAL" clId="{3D43AC39-59E6-4247-85CC-9FE46C380DAB}" dt="2025-11-24T13:38:36.386" v="8524" actId="1076"/>
          <ac:spMkLst>
            <pc:docMk/>
            <pc:sldMk cId="3045651089" sldId="1137"/>
            <ac:spMk id="11" creationId="{ABAA5F5B-FD5A-5670-A33F-EAD5DC3D4368}"/>
          </ac:spMkLst>
        </pc:spChg>
        <pc:picChg chg="add del mod">
          <ac:chgData name="Mohammad Majid Akhtar" userId="4ec5ef59-c05f-4eab-8d03-0630cbca01ba" providerId="ADAL" clId="{3D43AC39-59E6-4247-85CC-9FE46C380DAB}" dt="2025-11-24T13:32:29.414" v="8166" actId="478"/>
          <ac:picMkLst>
            <pc:docMk/>
            <pc:sldMk cId="3045651089" sldId="1137"/>
            <ac:picMk id="2" creationId="{E99039CA-54ED-78D9-5189-694E858CF67D}"/>
          </ac:picMkLst>
        </pc:picChg>
        <pc:picChg chg="add mod">
          <ac:chgData name="Mohammad Majid Akhtar" userId="4ec5ef59-c05f-4eab-8d03-0630cbca01ba" providerId="ADAL" clId="{3D43AC39-59E6-4247-85CC-9FE46C380DAB}" dt="2025-11-24T07:06:22.457" v="5523" actId="1035"/>
          <ac:picMkLst>
            <pc:docMk/>
            <pc:sldMk cId="3045651089" sldId="1137"/>
            <ac:picMk id="5" creationId="{44F49377-3F11-5E10-B7DD-7C47A334EC6B}"/>
          </ac:picMkLst>
        </pc:picChg>
        <pc:picChg chg="add mod">
          <ac:chgData name="Mohammad Majid Akhtar" userId="4ec5ef59-c05f-4eab-8d03-0630cbca01ba" providerId="ADAL" clId="{3D43AC39-59E6-4247-85CC-9FE46C380DAB}" dt="2025-11-24T07:06:28.238" v="5525"/>
          <ac:picMkLst>
            <pc:docMk/>
            <pc:sldMk cId="3045651089" sldId="1137"/>
            <ac:picMk id="7" creationId="{65FAA3FC-6267-32B9-3D46-19BF05DC1D9D}"/>
          </ac:picMkLst>
        </pc:picChg>
        <pc:picChg chg="add mod">
          <ac:chgData name="Mohammad Majid Akhtar" userId="4ec5ef59-c05f-4eab-8d03-0630cbca01ba" providerId="ADAL" clId="{3D43AC39-59E6-4247-85CC-9FE46C380DAB}" dt="2025-11-24T13:40:38.779" v="8561" actId="1076"/>
          <ac:picMkLst>
            <pc:docMk/>
            <pc:sldMk cId="3045651089" sldId="1137"/>
            <ac:picMk id="8" creationId="{79D2E0B2-A2C3-820F-3814-CBC3C77CAA2D}"/>
          </ac:picMkLst>
        </pc:picChg>
        <pc:picChg chg="del">
          <ac:chgData name="Mohammad Majid Akhtar" userId="4ec5ef59-c05f-4eab-8d03-0630cbca01ba" providerId="ADAL" clId="{3D43AC39-59E6-4247-85CC-9FE46C380DAB}" dt="2025-11-24T07:06:08.161" v="5512" actId="478"/>
          <ac:picMkLst>
            <pc:docMk/>
            <pc:sldMk cId="3045651089" sldId="1137"/>
            <ac:picMk id="15" creationId="{C34C45F2-A5B2-0AAB-F25B-B9A56A53119A}"/>
          </ac:picMkLst>
        </pc:picChg>
      </pc:sldChg>
      <pc:sldChg chg="add del">
        <pc:chgData name="Mohammad Majid Akhtar" userId="4ec5ef59-c05f-4eab-8d03-0630cbca01ba" providerId="ADAL" clId="{3D43AC39-59E6-4247-85CC-9FE46C380DAB}" dt="2025-11-24T06:37:42.146" v="5371"/>
        <pc:sldMkLst>
          <pc:docMk/>
          <pc:sldMk cId="3175318176" sldId="1137"/>
        </pc:sldMkLst>
      </pc:sldChg>
      <pc:sldChg chg="new del">
        <pc:chgData name="Mohammad Majid Akhtar" userId="4ec5ef59-c05f-4eab-8d03-0630cbca01ba" providerId="ADAL" clId="{3D43AC39-59E6-4247-85CC-9FE46C380DAB}" dt="2025-11-24T07:05:36.403" v="5500" actId="680"/>
        <pc:sldMkLst>
          <pc:docMk/>
          <pc:sldMk cId="3597844024" sldId="1137"/>
        </pc:sldMkLst>
      </pc:sldChg>
      <pc:sldChg chg="addSp delSp modSp add del mod modAnim">
        <pc:chgData name="Mohammad Majid Akhtar" userId="4ec5ef59-c05f-4eab-8d03-0630cbca01ba" providerId="ADAL" clId="{3D43AC39-59E6-4247-85CC-9FE46C380DAB}" dt="2025-11-24T07:36:29.088" v="5646" actId="47"/>
        <pc:sldMkLst>
          <pc:docMk/>
          <pc:sldMk cId="1145065359" sldId="1138"/>
        </pc:sldMkLst>
        <pc:spChg chg="mod">
          <ac:chgData name="Mohammad Majid Akhtar" userId="4ec5ef59-c05f-4eab-8d03-0630cbca01ba" providerId="ADAL" clId="{3D43AC39-59E6-4247-85CC-9FE46C380DAB}" dt="2025-11-24T07:17:51.168" v="5613" actId="1076"/>
          <ac:spMkLst>
            <pc:docMk/>
            <pc:sldMk cId="1145065359" sldId="1138"/>
            <ac:spMk id="11" creationId="{7E227D72-95AE-1C4E-F0D4-F0163CE017A5}"/>
          </ac:spMkLst>
        </pc:spChg>
        <pc:spChg chg="add del">
          <ac:chgData name="Mohammad Majid Akhtar" userId="4ec5ef59-c05f-4eab-8d03-0630cbca01ba" providerId="ADAL" clId="{3D43AC39-59E6-4247-85CC-9FE46C380DAB}" dt="2025-11-24T07:17:51.923" v="5614" actId="478"/>
          <ac:spMkLst>
            <pc:docMk/>
            <pc:sldMk cId="1145065359" sldId="1138"/>
            <ac:spMk id="12" creationId="{C1E8CFA2-F19A-B3BA-3791-2E8C5F2A9EB8}"/>
          </ac:spMkLst>
        </pc:spChg>
        <pc:graphicFrameChg chg="mod modGraphic">
          <ac:chgData name="Mohammad Majid Akhtar" userId="4ec5ef59-c05f-4eab-8d03-0630cbca01ba" providerId="ADAL" clId="{3D43AC39-59E6-4247-85CC-9FE46C380DAB}" dt="2025-11-24T07:17:53.040" v="5616" actId="2165"/>
          <ac:graphicFrameMkLst>
            <pc:docMk/>
            <pc:sldMk cId="1145065359" sldId="1138"/>
            <ac:graphicFrameMk id="2" creationId="{4927DA99-B346-2CB5-E13C-CA205ED91106}"/>
          </ac:graphicFrameMkLst>
        </pc:graphicFrameChg>
        <pc:picChg chg="mod">
          <ac:chgData name="Mohammad Majid Akhtar" userId="4ec5ef59-c05f-4eab-8d03-0630cbca01ba" providerId="ADAL" clId="{3D43AC39-59E6-4247-85CC-9FE46C380DAB}" dt="2025-11-24T07:17:51.168" v="5613" actId="1076"/>
          <ac:picMkLst>
            <pc:docMk/>
            <pc:sldMk cId="1145065359" sldId="1138"/>
            <ac:picMk id="8" creationId="{9B682D0D-00E5-0DBA-F8C1-92FAA73FA1D3}"/>
          </ac:picMkLst>
        </pc:picChg>
        <pc:picChg chg="mod">
          <ac:chgData name="Mohammad Majid Akhtar" userId="4ec5ef59-c05f-4eab-8d03-0630cbca01ba" providerId="ADAL" clId="{3D43AC39-59E6-4247-85CC-9FE46C380DAB}" dt="2025-11-24T07:17:51.168" v="5613" actId="1076"/>
          <ac:picMkLst>
            <pc:docMk/>
            <pc:sldMk cId="1145065359" sldId="1138"/>
            <ac:picMk id="10" creationId="{FA317DB3-B175-F0F8-68B8-CCA94AEC9B06}"/>
          </ac:picMkLst>
        </pc:picChg>
        <pc:picChg chg="add del">
          <ac:chgData name="Mohammad Majid Akhtar" userId="4ec5ef59-c05f-4eab-8d03-0630cbca01ba" providerId="ADAL" clId="{3D43AC39-59E6-4247-85CC-9FE46C380DAB}" dt="2025-11-24T07:17:51.923" v="5614" actId="478"/>
          <ac:picMkLst>
            <pc:docMk/>
            <pc:sldMk cId="1145065359" sldId="1138"/>
            <ac:picMk id="1026" creationId="{84FB7D6B-B52A-8B9F-DED5-266A72C2D41A}"/>
          </ac:picMkLst>
        </pc:picChg>
      </pc:sldChg>
      <pc:sldChg chg="addSp delSp modSp add del mod ord delAnim">
        <pc:chgData name="Mohammad Majid Akhtar" userId="4ec5ef59-c05f-4eab-8d03-0630cbca01ba" providerId="ADAL" clId="{3D43AC39-59E6-4247-85CC-9FE46C380DAB}" dt="2025-11-25T00:28:14.898" v="8847" actId="47"/>
        <pc:sldMkLst>
          <pc:docMk/>
          <pc:sldMk cId="3305216290" sldId="1139"/>
        </pc:sldMkLst>
        <pc:spChg chg="add mod">
          <ac:chgData name="Mohammad Majid Akhtar" userId="4ec5ef59-c05f-4eab-8d03-0630cbca01ba" providerId="ADAL" clId="{3D43AC39-59E6-4247-85CC-9FE46C380DAB}" dt="2025-11-24T08:09:16.995" v="6165" actId="1076"/>
          <ac:spMkLst>
            <pc:docMk/>
            <pc:sldMk cId="3305216290" sldId="1139"/>
            <ac:spMk id="4" creationId="{3860EB15-DED8-0B6D-FD17-6B795B0E1E94}"/>
          </ac:spMkLst>
        </pc:spChg>
        <pc:spChg chg="add mod">
          <ac:chgData name="Mohammad Majid Akhtar" userId="4ec5ef59-c05f-4eab-8d03-0630cbca01ba" providerId="ADAL" clId="{3D43AC39-59E6-4247-85CC-9FE46C380DAB}" dt="2025-11-24T07:49:21.843" v="6102" actId="1076"/>
          <ac:spMkLst>
            <pc:docMk/>
            <pc:sldMk cId="3305216290" sldId="1139"/>
            <ac:spMk id="6" creationId="{9C8DBB2E-1157-662E-3641-EF0887E60C89}"/>
          </ac:spMkLst>
        </pc:spChg>
        <pc:spChg chg="add mod">
          <ac:chgData name="Mohammad Majid Akhtar" userId="4ec5ef59-c05f-4eab-8d03-0630cbca01ba" providerId="ADAL" clId="{3D43AC39-59E6-4247-85CC-9FE46C380DAB}" dt="2025-11-24T07:49:21.843" v="6102" actId="1076"/>
          <ac:spMkLst>
            <pc:docMk/>
            <pc:sldMk cId="3305216290" sldId="1139"/>
            <ac:spMk id="7" creationId="{B3C57553-4624-3B1E-9849-FC56D8ED6E15}"/>
          </ac:spMkLst>
        </pc:spChg>
        <pc:spChg chg="add mod">
          <ac:chgData name="Mohammad Majid Akhtar" userId="4ec5ef59-c05f-4eab-8d03-0630cbca01ba" providerId="ADAL" clId="{3D43AC39-59E6-4247-85CC-9FE46C380DAB}" dt="2025-11-24T08:10:38.490" v="6228" actId="20577"/>
          <ac:spMkLst>
            <pc:docMk/>
            <pc:sldMk cId="3305216290" sldId="1139"/>
            <ac:spMk id="9" creationId="{D17F07A8-1054-A99A-B51A-F808F7F8058B}"/>
          </ac:spMkLst>
        </pc:spChg>
        <pc:spChg chg="mod">
          <ac:chgData name="Mohammad Majid Akhtar" userId="4ec5ef59-c05f-4eab-8d03-0630cbca01ba" providerId="ADAL" clId="{3D43AC39-59E6-4247-85CC-9FE46C380DAB}" dt="2025-11-24T07:20:16.130" v="5630" actId="1076"/>
          <ac:spMkLst>
            <pc:docMk/>
            <pc:sldMk cId="3305216290" sldId="1139"/>
            <ac:spMk id="11" creationId="{2C39CF90-2126-9C46-0364-3E8F29B8248F}"/>
          </ac:spMkLst>
        </pc:spChg>
        <pc:spChg chg="mod">
          <ac:chgData name="Mohammad Majid Akhtar" userId="4ec5ef59-c05f-4eab-8d03-0630cbca01ba" providerId="ADAL" clId="{3D43AC39-59E6-4247-85CC-9FE46C380DAB}" dt="2025-11-24T07:35:43.918" v="5641" actId="1076"/>
          <ac:spMkLst>
            <pc:docMk/>
            <pc:sldMk cId="3305216290" sldId="1139"/>
            <ac:spMk id="14" creationId="{29D903DF-EDD1-27E4-65B6-9F7FEFEC2125}"/>
          </ac:spMkLst>
        </pc:spChg>
        <pc:spChg chg="del">
          <ac:chgData name="Mohammad Majid Akhtar" userId="4ec5ef59-c05f-4eab-8d03-0630cbca01ba" providerId="ADAL" clId="{3D43AC39-59E6-4247-85CC-9FE46C380DAB}" dt="2025-11-24T07:18:30.367" v="5618" actId="478"/>
          <ac:spMkLst>
            <pc:docMk/>
            <pc:sldMk cId="3305216290" sldId="1139"/>
            <ac:spMk id="15" creationId="{C0F0A325-5B9D-0785-AF6B-49C290F1AC45}"/>
          </ac:spMkLst>
        </pc:spChg>
        <pc:spChg chg="del">
          <ac:chgData name="Mohammad Majid Akhtar" userId="4ec5ef59-c05f-4eab-8d03-0630cbca01ba" providerId="ADAL" clId="{3D43AC39-59E6-4247-85CC-9FE46C380DAB}" dt="2025-11-24T07:18:31.809" v="5619" actId="478"/>
          <ac:spMkLst>
            <pc:docMk/>
            <pc:sldMk cId="3305216290" sldId="1139"/>
            <ac:spMk id="16" creationId="{7C39C4E8-0628-C4F9-A803-D5AE5D7D8531}"/>
          </ac:spMkLst>
        </pc:spChg>
        <pc:spChg chg="del">
          <ac:chgData name="Mohammad Majid Akhtar" userId="4ec5ef59-c05f-4eab-8d03-0630cbca01ba" providerId="ADAL" clId="{3D43AC39-59E6-4247-85CC-9FE46C380DAB}" dt="2025-11-24T07:18:30.367" v="5618" actId="478"/>
          <ac:spMkLst>
            <pc:docMk/>
            <pc:sldMk cId="3305216290" sldId="1139"/>
            <ac:spMk id="17" creationId="{6569E72C-1CD5-D2DE-ECAA-0ED891B0BD51}"/>
          </ac:spMkLst>
        </pc:spChg>
        <pc:graphicFrameChg chg="mod modGraphic">
          <ac:chgData name="Mohammad Majid Akhtar" userId="4ec5ef59-c05f-4eab-8d03-0630cbca01ba" providerId="ADAL" clId="{3D43AC39-59E6-4247-85CC-9FE46C380DAB}" dt="2025-11-24T07:20:16.130" v="5630" actId="1076"/>
          <ac:graphicFrameMkLst>
            <pc:docMk/>
            <pc:sldMk cId="3305216290" sldId="1139"/>
            <ac:graphicFrameMk id="2" creationId="{22C44863-024B-7E26-C103-021D9659F7CA}"/>
          </ac:graphicFrameMkLst>
        </pc:graphicFrameChg>
        <pc:picChg chg="mod">
          <ac:chgData name="Mohammad Majid Akhtar" userId="4ec5ef59-c05f-4eab-8d03-0630cbca01ba" providerId="ADAL" clId="{3D43AC39-59E6-4247-85CC-9FE46C380DAB}" dt="2025-11-24T07:20:16.130" v="5630" actId="1076"/>
          <ac:picMkLst>
            <pc:docMk/>
            <pc:sldMk cId="3305216290" sldId="1139"/>
            <ac:picMk id="8" creationId="{AE8B34ED-F213-8DB9-981D-7CB34DFC10EA}"/>
          </ac:picMkLst>
        </pc:picChg>
        <pc:picChg chg="mod">
          <ac:chgData name="Mohammad Majid Akhtar" userId="4ec5ef59-c05f-4eab-8d03-0630cbca01ba" providerId="ADAL" clId="{3D43AC39-59E6-4247-85CC-9FE46C380DAB}" dt="2025-11-24T07:20:16.130" v="5630" actId="1076"/>
          <ac:picMkLst>
            <pc:docMk/>
            <pc:sldMk cId="3305216290" sldId="1139"/>
            <ac:picMk id="10" creationId="{FBB1DA27-7CED-64A5-1275-71E6EE12473B}"/>
          </ac:picMkLst>
        </pc:picChg>
        <pc:picChg chg="add mod">
          <ac:chgData name="Mohammad Majid Akhtar" userId="4ec5ef59-c05f-4eab-8d03-0630cbca01ba" providerId="ADAL" clId="{3D43AC39-59E6-4247-85CC-9FE46C380DAB}" dt="2025-11-24T08:10:45.996" v="6234" actId="14100"/>
          <ac:picMkLst>
            <pc:docMk/>
            <pc:sldMk cId="3305216290" sldId="1139"/>
            <ac:picMk id="12" creationId="{CACBEF8E-18B2-BC16-7EFF-DB9AD20A2F3C}"/>
          </ac:picMkLst>
        </pc:picChg>
        <pc:picChg chg="add mod">
          <ac:chgData name="Mohammad Majid Akhtar" userId="4ec5ef59-c05f-4eab-8d03-0630cbca01ba" providerId="ADAL" clId="{3D43AC39-59E6-4247-85CC-9FE46C380DAB}" dt="2025-11-24T08:11:03.165" v="6238" actId="1076"/>
          <ac:picMkLst>
            <pc:docMk/>
            <pc:sldMk cId="3305216290" sldId="1139"/>
            <ac:picMk id="13" creationId="{C13727E0-FB81-4BBD-73AB-22D71CDB84FD}"/>
          </ac:picMkLst>
        </pc:picChg>
        <pc:picChg chg="del">
          <ac:chgData name="Mohammad Majid Akhtar" userId="4ec5ef59-c05f-4eab-8d03-0630cbca01ba" providerId="ADAL" clId="{3D43AC39-59E6-4247-85CC-9FE46C380DAB}" dt="2025-11-24T07:18:30.367" v="5618" actId="478"/>
          <ac:picMkLst>
            <pc:docMk/>
            <pc:sldMk cId="3305216290" sldId="1139"/>
            <ac:picMk id="18" creationId="{6D4E157B-41C2-D520-E9BE-935FA8D39C27}"/>
          </ac:picMkLst>
        </pc:picChg>
      </pc:sldChg>
      <pc:sldChg chg="addSp delSp modSp add mod ord">
        <pc:chgData name="Mohammad Majid Akhtar" userId="4ec5ef59-c05f-4eab-8d03-0630cbca01ba" providerId="ADAL" clId="{3D43AC39-59E6-4247-85CC-9FE46C380DAB}" dt="2025-11-24T09:33:23.382" v="7562"/>
        <pc:sldMkLst>
          <pc:docMk/>
          <pc:sldMk cId="68716455" sldId="1140"/>
        </pc:sldMkLst>
        <pc:spChg chg="del">
          <ac:chgData name="Mohammad Majid Akhtar" userId="4ec5ef59-c05f-4eab-8d03-0630cbca01ba" providerId="ADAL" clId="{3D43AC39-59E6-4247-85CC-9FE46C380DAB}" dt="2025-11-24T07:37:12.396" v="5701" actId="478"/>
          <ac:spMkLst>
            <pc:docMk/>
            <pc:sldMk cId="68716455" sldId="1140"/>
            <ac:spMk id="4" creationId="{0A076736-0CA4-4CFE-3DB0-B9ECA424AA40}"/>
          </ac:spMkLst>
        </pc:spChg>
        <pc:spChg chg="add del mod">
          <ac:chgData name="Mohammad Majid Akhtar" userId="4ec5ef59-c05f-4eab-8d03-0630cbca01ba" providerId="ADAL" clId="{3D43AC39-59E6-4247-85CC-9FE46C380DAB}" dt="2025-11-24T07:37:16.828" v="5703" actId="478"/>
          <ac:spMkLst>
            <pc:docMk/>
            <pc:sldMk cId="68716455" sldId="1140"/>
            <ac:spMk id="5" creationId="{92EB2AEF-D2FC-57F7-C125-F92E05A4D31A}"/>
          </ac:spMkLst>
        </pc:spChg>
        <pc:spChg chg="mod">
          <ac:chgData name="Mohammad Majid Akhtar" userId="4ec5ef59-c05f-4eab-8d03-0630cbca01ba" providerId="ADAL" clId="{3D43AC39-59E6-4247-85CC-9FE46C380DAB}" dt="2025-11-24T07:37:22.884" v="5705" actId="403"/>
          <ac:spMkLst>
            <pc:docMk/>
            <pc:sldMk cId="68716455" sldId="1140"/>
            <ac:spMk id="7" creationId="{4C42E083-D735-0269-D8B0-01D6190F8C98}"/>
          </ac:spMkLst>
        </pc:spChg>
      </pc:sldChg>
      <pc:sldChg chg="modSp add mod">
        <pc:chgData name="Mohammad Majid Akhtar" userId="4ec5ef59-c05f-4eab-8d03-0630cbca01ba" providerId="ADAL" clId="{3D43AC39-59E6-4247-85CC-9FE46C380DAB}" dt="2025-11-24T07:38:28.495" v="5726" actId="20577"/>
        <pc:sldMkLst>
          <pc:docMk/>
          <pc:sldMk cId="631051309" sldId="1141"/>
        </pc:sldMkLst>
        <pc:spChg chg="mod">
          <ac:chgData name="Mohammad Majid Akhtar" userId="4ec5ef59-c05f-4eab-8d03-0630cbca01ba" providerId="ADAL" clId="{3D43AC39-59E6-4247-85CC-9FE46C380DAB}" dt="2025-11-24T07:38:28.495" v="5726" actId="20577"/>
          <ac:spMkLst>
            <pc:docMk/>
            <pc:sldMk cId="631051309" sldId="1141"/>
            <ac:spMk id="7" creationId="{F096DCDD-68BC-EBEF-188C-74004F04F2D9}"/>
          </ac:spMkLst>
        </pc:spChg>
      </pc:sldChg>
      <pc:sldChg chg="addSp delSp modSp new mod ord modClrScheme modAnim chgLayout">
        <pc:chgData name="Mohammad Majid Akhtar" userId="4ec5ef59-c05f-4eab-8d03-0630cbca01ba" providerId="ADAL" clId="{3D43AC39-59E6-4247-85CC-9FE46C380DAB}" dt="2025-11-24T09:30:34.494" v="7527" actId="1036"/>
        <pc:sldMkLst>
          <pc:docMk/>
          <pc:sldMk cId="2253372966" sldId="1142"/>
        </pc:sldMkLst>
        <pc:spChg chg="del">
          <ac:chgData name="Mohammad Majid Akhtar" userId="4ec5ef59-c05f-4eab-8d03-0630cbca01ba" providerId="ADAL" clId="{3D43AC39-59E6-4247-85CC-9FE46C380DAB}" dt="2025-11-24T07:42:52.539" v="5878" actId="26606"/>
          <ac:spMkLst>
            <pc:docMk/>
            <pc:sldMk cId="2253372966" sldId="1142"/>
            <ac:spMk id="2" creationId="{E7C913EC-06AB-E81E-6BB3-6CB0DC850418}"/>
          </ac:spMkLst>
        </pc:spChg>
        <pc:spChg chg="del">
          <ac:chgData name="Mohammad Majid Akhtar" userId="4ec5ef59-c05f-4eab-8d03-0630cbca01ba" providerId="ADAL" clId="{3D43AC39-59E6-4247-85CC-9FE46C380DAB}" dt="2025-11-24T07:42:52.539" v="5878" actId="26606"/>
          <ac:spMkLst>
            <pc:docMk/>
            <pc:sldMk cId="2253372966" sldId="1142"/>
            <ac:spMk id="3" creationId="{B143157C-51A7-FCAB-AC67-4AAD79095184}"/>
          </ac:spMkLst>
        </pc:spChg>
        <pc:spChg chg="add mod">
          <ac:chgData name="Mohammad Majid Akhtar" userId="4ec5ef59-c05f-4eab-8d03-0630cbca01ba" providerId="ADAL" clId="{3D43AC39-59E6-4247-85CC-9FE46C380DAB}" dt="2025-11-24T09:29:39.093" v="7515" actId="122"/>
          <ac:spMkLst>
            <pc:docMk/>
            <pc:sldMk cId="2253372966" sldId="1142"/>
            <ac:spMk id="5" creationId="{0EA53B42-D91D-8253-3698-0490E766A440}"/>
          </ac:spMkLst>
        </pc:spChg>
        <pc:spChg chg="add mod">
          <ac:chgData name="Mohammad Majid Akhtar" userId="4ec5ef59-c05f-4eab-8d03-0630cbca01ba" providerId="ADAL" clId="{3D43AC39-59E6-4247-85CC-9FE46C380DAB}" dt="2025-11-24T09:30:34.494" v="7527" actId="1036"/>
          <ac:spMkLst>
            <pc:docMk/>
            <pc:sldMk cId="2253372966" sldId="1142"/>
            <ac:spMk id="7" creationId="{CAA45C3D-87A2-DA11-27D3-8895F7B3949A}"/>
          </ac:spMkLst>
        </pc:spChg>
        <pc:spChg chg="add del mod">
          <ac:chgData name="Mohammad Majid Akhtar" userId="4ec5ef59-c05f-4eab-8d03-0630cbca01ba" providerId="ADAL" clId="{3D43AC39-59E6-4247-85CC-9FE46C380DAB}" dt="2025-11-24T07:43:05.325" v="5882" actId="478"/>
          <ac:spMkLst>
            <pc:docMk/>
            <pc:sldMk cId="2253372966" sldId="1142"/>
            <ac:spMk id="8" creationId="{018E6B82-8458-B04B-C8A9-A64689B006D2}"/>
          </ac:spMkLst>
        </pc:spChg>
        <pc:spChg chg="add mod">
          <ac:chgData name="Mohammad Majid Akhtar" userId="4ec5ef59-c05f-4eab-8d03-0630cbca01ba" providerId="ADAL" clId="{3D43AC39-59E6-4247-85CC-9FE46C380DAB}" dt="2025-11-24T09:30:20.555" v="7526" actId="14100"/>
          <ac:spMkLst>
            <pc:docMk/>
            <pc:sldMk cId="2253372966" sldId="1142"/>
            <ac:spMk id="9" creationId="{38B92BC7-6839-C73A-660C-48B2F66F1245}"/>
          </ac:spMkLst>
        </pc:spChg>
        <pc:spChg chg="add del mod">
          <ac:chgData name="Mohammad Majid Akhtar" userId="4ec5ef59-c05f-4eab-8d03-0630cbca01ba" providerId="ADAL" clId="{3D43AC39-59E6-4247-85CC-9FE46C380DAB}" dt="2025-11-24T07:43:02.072" v="5881" actId="478"/>
          <ac:spMkLst>
            <pc:docMk/>
            <pc:sldMk cId="2253372966" sldId="1142"/>
            <ac:spMk id="10" creationId="{1554B1D7-E0BA-E6C7-122B-8E85635480B1}"/>
          </ac:spMkLst>
        </pc:spChg>
        <pc:picChg chg="add mod">
          <ac:chgData name="Mohammad Majid Akhtar" userId="4ec5ef59-c05f-4eab-8d03-0630cbca01ba" providerId="ADAL" clId="{3D43AC39-59E6-4247-85CC-9FE46C380DAB}" dt="2025-11-24T09:29:53.785" v="7521" actId="1076"/>
          <ac:picMkLst>
            <pc:docMk/>
            <pc:sldMk cId="2253372966" sldId="1142"/>
            <ac:picMk id="4" creationId="{D052C65B-EC4E-FF1B-7AB0-0C4847CA8D0B}"/>
          </ac:picMkLst>
        </pc:picChg>
        <pc:picChg chg="add mod">
          <ac:chgData name="Mohammad Majid Akhtar" userId="4ec5ef59-c05f-4eab-8d03-0630cbca01ba" providerId="ADAL" clId="{3D43AC39-59E6-4247-85CC-9FE46C380DAB}" dt="2025-11-24T07:44:01.530" v="5895" actId="1076"/>
          <ac:picMkLst>
            <pc:docMk/>
            <pc:sldMk cId="2253372966" sldId="1142"/>
            <ac:picMk id="6" creationId="{5C6686DF-9A40-8E48-2729-9BE446237EA1}"/>
          </ac:picMkLst>
        </pc:picChg>
      </pc:sldChg>
      <pc:sldChg chg="add del ord">
        <pc:chgData name="Mohammad Majid Akhtar" userId="4ec5ef59-c05f-4eab-8d03-0630cbca01ba" providerId="ADAL" clId="{3D43AC39-59E6-4247-85CC-9FE46C380DAB}" dt="2025-11-24T08:44:35.603" v="7165" actId="47"/>
        <pc:sldMkLst>
          <pc:docMk/>
          <pc:sldMk cId="2123556994" sldId="1143"/>
        </pc:sldMkLst>
      </pc:sldChg>
      <pc:sldChg chg="add del ord">
        <pc:chgData name="Mohammad Majid Akhtar" userId="4ec5ef59-c05f-4eab-8d03-0630cbca01ba" providerId="ADAL" clId="{3D43AC39-59E6-4247-85CC-9FE46C380DAB}" dt="2025-11-25T00:28:07.768" v="8846" actId="47"/>
        <pc:sldMkLst>
          <pc:docMk/>
          <pc:sldMk cId="2206071718" sldId="1144"/>
        </pc:sldMkLst>
      </pc:sldChg>
      <pc:sldChg chg="addSp delSp modSp add del mod modAnim">
        <pc:chgData name="Mohammad Majid Akhtar" userId="4ec5ef59-c05f-4eab-8d03-0630cbca01ba" providerId="ADAL" clId="{3D43AC39-59E6-4247-85CC-9FE46C380DAB}" dt="2025-11-24T10:18:11.957" v="7580"/>
        <pc:sldMkLst>
          <pc:docMk/>
          <pc:sldMk cId="1578639366" sldId="1145"/>
        </pc:sldMkLst>
        <pc:spChg chg="add mod">
          <ac:chgData name="Mohammad Majid Akhtar" userId="4ec5ef59-c05f-4eab-8d03-0630cbca01ba" providerId="ADAL" clId="{3D43AC39-59E6-4247-85CC-9FE46C380DAB}" dt="2025-11-24T10:18:11.957" v="7580"/>
          <ac:spMkLst>
            <pc:docMk/>
            <pc:sldMk cId="1578639366" sldId="1145"/>
            <ac:spMk id="4" creationId="{185D5F28-5EB4-7388-0E35-774986CC3863}"/>
          </ac:spMkLst>
        </pc:spChg>
        <pc:spChg chg="del">
          <ac:chgData name="Mohammad Majid Akhtar" userId="4ec5ef59-c05f-4eab-8d03-0630cbca01ba" providerId="ADAL" clId="{3D43AC39-59E6-4247-85CC-9FE46C380DAB}" dt="2025-11-24T08:11:48.107" v="6243" actId="478"/>
          <ac:spMkLst>
            <pc:docMk/>
            <pc:sldMk cId="1578639366" sldId="1145"/>
            <ac:spMk id="4" creationId="{E173A347-BD62-ECC9-3819-974075286B66}"/>
          </ac:spMkLst>
        </pc:spChg>
        <pc:spChg chg="del">
          <ac:chgData name="Mohammad Majid Akhtar" userId="4ec5ef59-c05f-4eab-8d03-0630cbca01ba" providerId="ADAL" clId="{3D43AC39-59E6-4247-85CC-9FE46C380DAB}" dt="2025-11-24T08:11:48.107" v="6243" actId="478"/>
          <ac:spMkLst>
            <pc:docMk/>
            <pc:sldMk cId="1578639366" sldId="1145"/>
            <ac:spMk id="6" creationId="{8B70B700-B04A-A8AD-DCDE-19A57739A678}"/>
          </ac:spMkLst>
        </pc:spChg>
        <pc:spChg chg="del">
          <ac:chgData name="Mohammad Majid Akhtar" userId="4ec5ef59-c05f-4eab-8d03-0630cbca01ba" providerId="ADAL" clId="{3D43AC39-59E6-4247-85CC-9FE46C380DAB}" dt="2025-11-24T08:11:48.107" v="6243" actId="478"/>
          <ac:spMkLst>
            <pc:docMk/>
            <pc:sldMk cId="1578639366" sldId="1145"/>
            <ac:spMk id="7" creationId="{867251ED-6CB9-272F-C714-5405C9F975E5}"/>
          </ac:spMkLst>
        </pc:spChg>
        <pc:spChg chg="del">
          <ac:chgData name="Mohammad Majid Akhtar" userId="4ec5ef59-c05f-4eab-8d03-0630cbca01ba" providerId="ADAL" clId="{3D43AC39-59E6-4247-85CC-9FE46C380DAB}" dt="2025-11-24T08:11:43.725" v="6242" actId="478"/>
          <ac:spMkLst>
            <pc:docMk/>
            <pc:sldMk cId="1578639366" sldId="1145"/>
            <ac:spMk id="9" creationId="{8B556934-5FE6-99C0-7178-557F19512250}"/>
          </ac:spMkLst>
        </pc:spChg>
        <pc:spChg chg="mod">
          <ac:chgData name="Mohammad Majid Akhtar" userId="4ec5ef59-c05f-4eab-8d03-0630cbca01ba" providerId="ADAL" clId="{3D43AC39-59E6-4247-85CC-9FE46C380DAB}" dt="2025-11-24T08:21:40.158" v="6506" actId="1076"/>
          <ac:spMkLst>
            <pc:docMk/>
            <pc:sldMk cId="1578639366" sldId="1145"/>
            <ac:spMk id="11" creationId="{7AF55900-BAE3-ED56-2908-F9DC345E0DCD}"/>
          </ac:spMkLst>
        </pc:spChg>
        <pc:spChg chg="del mod">
          <ac:chgData name="Mohammad Majid Akhtar" userId="4ec5ef59-c05f-4eab-8d03-0630cbca01ba" providerId="ADAL" clId="{3D43AC39-59E6-4247-85CC-9FE46C380DAB}" dt="2025-11-24T08:13:13.369" v="6249" actId="478"/>
          <ac:spMkLst>
            <pc:docMk/>
            <pc:sldMk cId="1578639366" sldId="1145"/>
            <ac:spMk id="14" creationId="{1FC00032-E478-68A3-5AEE-0DC492BCFE9E}"/>
          </ac:spMkLst>
        </pc:spChg>
        <pc:spChg chg="add mod">
          <ac:chgData name="Mohammad Majid Akhtar" userId="4ec5ef59-c05f-4eab-8d03-0630cbca01ba" providerId="ADAL" clId="{3D43AC39-59E6-4247-85CC-9FE46C380DAB}" dt="2025-11-24T08:13:25.421" v="6270" actId="1076"/>
          <ac:spMkLst>
            <pc:docMk/>
            <pc:sldMk cId="1578639366" sldId="1145"/>
            <ac:spMk id="15" creationId="{FFC1E8E5-14B8-59FD-BCEF-E04CB47F7CBB}"/>
          </ac:spMkLst>
        </pc:spChg>
        <pc:spChg chg="add mod">
          <ac:chgData name="Mohammad Majid Akhtar" userId="4ec5ef59-c05f-4eab-8d03-0630cbca01ba" providerId="ADAL" clId="{3D43AC39-59E6-4247-85CC-9FE46C380DAB}" dt="2025-11-24T08:27:06.715" v="6864" actId="20577"/>
          <ac:spMkLst>
            <pc:docMk/>
            <pc:sldMk cId="1578639366" sldId="1145"/>
            <ac:spMk id="20" creationId="{9FE13BF0-C2D8-4901-71BD-87796FC42786}"/>
          </ac:spMkLst>
        </pc:spChg>
        <pc:spChg chg="add mod">
          <ac:chgData name="Mohammad Majid Akhtar" userId="4ec5ef59-c05f-4eab-8d03-0630cbca01ba" providerId="ADAL" clId="{3D43AC39-59E6-4247-85CC-9FE46C380DAB}" dt="2025-11-24T08:27:04.035" v="6862" actId="1037"/>
          <ac:spMkLst>
            <pc:docMk/>
            <pc:sldMk cId="1578639366" sldId="1145"/>
            <ac:spMk id="21" creationId="{4BEE5AD7-015C-F934-444C-CDC0998ADEBB}"/>
          </ac:spMkLst>
        </pc:spChg>
        <pc:spChg chg="add mod">
          <ac:chgData name="Mohammad Majid Akhtar" userId="4ec5ef59-c05f-4eab-8d03-0630cbca01ba" providerId="ADAL" clId="{3D43AC39-59E6-4247-85CC-9FE46C380DAB}" dt="2025-11-24T08:27:04.035" v="6862" actId="1037"/>
          <ac:spMkLst>
            <pc:docMk/>
            <pc:sldMk cId="1578639366" sldId="1145"/>
            <ac:spMk id="22" creationId="{C76AAEB0-3B1F-41EB-637D-12F1D7E03704}"/>
          </ac:spMkLst>
        </pc:spChg>
        <pc:spChg chg="add mod">
          <ac:chgData name="Mohammad Majid Akhtar" userId="4ec5ef59-c05f-4eab-8d03-0630cbca01ba" providerId="ADAL" clId="{3D43AC39-59E6-4247-85CC-9FE46C380DAB}" dt="2025-11-24T08:27:04.035" v="6862" actId="1037"/>
          <ac:spMkLst>
            <pc:docMk/>
            <pc:sldMk cId="1578639366" sldId="1145"/>
            <ac:spMk id="24" creationId="{E18E5B9C-C8E7-870C-C35A-4905459E3844}"/>
          </ac:spMkLst>
        </pc:spChg>
        <pc:spChg chg="add del">
          <ac:chgData name="Mohammad Majid Akhtar" userId="4ec5ef59-c05f-4eab-8d03-0630cbca01ba" providerId="ADAL" clId="{3D43AC39-59E6-4247-85CC-9FE46C380DAB}" dt="2025-11-24T08:16:12.023" v="6289" actId="478"/>
          <ac:spMkLst>
            <pc:docMk/>
            <pc:sldMk cId="1578639366" sldId="1145"/>
            <ac:spMk id="25" creationId="{F16282B6-6D00-E722-9884-AE6558735390}"/>
          </ac:spMkLst>
        </pc:spChg>
        <pc:spChg chg="add mod">
          <ac:chgData name="Mohammad Majid Akhtar" userId="4ec5ef59-c05f-4eab-8d03-0630cbca01ba" providerId="ADAL" clId="{3D43AC39-59E6-4247-85CC-9FE46C380DAB}" dt="2025-11-24T08:17:26.147" v="6297"/>
          <ac:spMkLst>
            <pc:docMk/>
            <pc:sldMk cId="1578639366" sldId="1145"/>
            <ac:spMk id="31" creationId="{F53FC818-67AB-0396-1640-962A0F373934}"/>
          </ac:spMkLst>
        </pc:spChg>
        <pc:spChg chg="add mod">
          <ac:chgData name="Mohammad Majid Akhtar" userId="4ec5ef59-c05f-4eab-8d03-0630cbca01ba" providerId="ADAL" clId="{3D43AC39-59E6-4247-85CC-9FE46C380DAB}" dt="2025-11-24T08:27:14.073" v="6877" actId="1036"/>
          <ac:spMkLst>
            <pc:docMk/>
            <pc:sldMk cId="1578639366" sldId="1145"/>
            <ac:spMk id="32" creationId="{0500BB36-91E9-3D42-5E05-CD9AE920D2AD}"/>
          </ac:spMkLst>
        </pc:spChg>
        <pc:graphicFrameChg chg="mod">
          <ac:chgData name="Mohammad Majid Akhtar" userId="4ec5ef59-c05f-4eab-8d03-0630cbca01ba" providerId="ADAL" clId="{3D43AC39-59E6-4247-85CC-9FE46C380DAB}" dt="2025-11-24T08:21:40.158" v="6506" actId="1076"/>
          <ac:graphicFrameMkLst>
            <pc:docMk/>
            <pc:sldMk cId="1578639366" sldId="1145"/>
            <ac:graphicFrameMk id="2" creationId="{62F93C78-FA0E-1889-4125-314A76D01445}"/>
          </ac:graphicFrameMkLst>
        </pc:graphicFrameChg>
        <pc:picChg chg="mod">
          <ac:chgData name="Mohammad Majid Akhtar" userId="4ec5ef59-c05f-4eab-8d03-0630cbca01ba" providerId="ADAL" clId="{3D43AC39-59E6-4247-85CC-9FE46C380DAB}" dt="2025-11-24T08:21:40.158" v="6506" actId="1076"/>
          <ac:picMkLst>
            <pc:docMk/>
            <pc:sldMk cId="1578639366" sldId="1145"/>
            <ac:picMk id="8" creationId="{24E4BB88-7150-7CE3-E129-418AA4443195}"/>
          </ac:picMkLst>
        </pc:picChg>
        <pc:picChg chg="mod">
          <ac:chgData name="Mohammad Majid Akhtar" userId="4ec5ef59-c05f-4eab-8d03-0630cbca01ba" providerId="ADAL" clId="{3D43AC39-59E6-4247-85CC-9FE46C380DAB}" dt="2025-11-24T08:21:40.158" v="6506" actId="1076"/>
          <ac:picMkLst>
            <pc:docMk/>
            <pc:sldMk cId="1578639366" sldId="1145"/>
            <ac:picMk id="10" creationId="{20F150E4-9DA9-E282-8BB5-FE81317470CC}"/>
          </ac:picMkLst>
        </pc:picChg>
        <pc:picChg chg="del">
          <ac:chgData name="Mohammad Majid Akhtar" userId="4ec5ef59-c05f-4eab-8d03-0630cbca01ba" providerId="ADAL" clId="{3D43AC39-59E6-4247-85CC-9FE46C380DAB}" dt="2025-11-24T08:11:50.357" v="6244" actId="478"/>
          <ac:picMkLst>
            <pc:docMk/>
            <pc:sldMk cId="1578639366" sldId="1145"/>
            <ac:picMk id="12" creationId="{3E96A534-D05A-9171-EF8A-866679B0CCED}"/>
          </ac:picMkLst>
        </pc:picChg>
        <pc:picChg chg="del">
          <ac:chgData name="Mohammad Majid Akhtar" userId="4ec5ef59-c05f-4eab-8d03-0630cbca01ba" providerId="ADAL" clId="{3D43AC39-59E6-4247-85CC-9FE46C380DAB}" dt="2025-11-24T08:11:50.357" v="6244" actId="478"/>
          <ac:picMkLst>
            <pc:docMk/>
            <pc:sldMk cId="1578639366" sldId="1145"/>
            <ac:picMk id="13" creationId="{BE20F52F-E679-0446-B353-4F03101BE878}"/>
          </ac:picMkLst>
        </pc:picChg>
        <pc:cxnChg chg="add mod">
          <ac:chgData name="Mohammad Majid Akhtar" userId="4ec5ef59-c05f-4eab-8d03-0630cbca01ba" providerId="ADAL" clId="{3D43AC39-59E6-4247-85CC-9FE46C380DAB}" dt="2025-11-24T08:27:04.035" v="6862" actId="1037"/>
          <ac:cxnSpMkLst>
            <pc:docMk/>
            <pc:sldMk cId="1578639366" sldId="1145"/>
            <ac:cxnSpMk id="16" creationId="{BA75A79C-7242-8846-C6F9-D5E5AD77FB63}"/>
          </ac:cxnSpMkLst>
        </pc:cxnChg>
        <pc:cxnChg chg="add mod">
          <ac:chgData name="Mohammad Majid Akhtar" userId="4ec5ef59-c05f-4eab-8d03-0630cbca01ba" providerId="ADAL" clId="{3D43AC39-59E6-4247-85CC-9FE46C380DAB}" dt="2025-11-24T08:27:44.602" v="6879" actId="14100"/>
          <ac:cxnSpMkLst>
            <pc:docMk/>
            <pc:sldMk cId="1578639366" sldId="1145"/>
            <ac:cxnSpMk id="17" creationId="{AB9B0A87-2D33-EC5A-7CE2-8D2D1F064D8A}"/>
          </ac:cxnSpMkLst>
        </pc:cxnChg>
        <pc:cxnChg chg="add mod">
          <ac:chgData name="Mohammad Majid Akhtar" userId="4ec5ef59-c05f-4eab-8d03-0630cbca01ba" providerId="ADAL" clId="{3D43AC39-59E6-4247-85CC-9FE46C380DAB}" dt="2025-11-24T08:24:45.755" v="6667" actId="1038"/>
          <ac:cxnSpMkLst>
            <pc:docMk/>
            <pc:sldMk cId="1578639366" sldId="1145"/>
            <ac:cxnSpMk id="27" creationId="{E6B0F331-7132-C5ED-41D7-29D892DFFFB4}"/>
          </ac:cxnSpMkLst>
        </pc:cxnChg>
      </pc:sldChg>
      <pc:sldChg chg="addSp delSp modSp add del mod modAnim">
        <pc:chgData name="Mohammad Majid Akhtar" userId="4ec5ef59-c05f-4eab-8d03-0630cbca01ba" providerId="ADAL" clId="{3D43AC39-59E6-4247-85CC-9FE46C380DAB}" dt="2025-11-24T08:44:27.110" v="7164" actId="47"/>
        <pc:sldMkLst>
          <pc:docMk/>
          <pc:sldMk cId="2675457691" sldId="1146"/>
        </pc:sldMkLst>
        <pc:spChg chg="mod">
          <ac:chgData name="Mohammad Majid Akhtar" userId="4ec5ef59-c05f-4eab-8d03-0630cbca01ba" providerId="ADAL" clId="{3D43AC39-59E6-4247-85CC-9FE46C380DAB}" dt="2025-11-24T08:28:34.284" v="6891"/>
          <ac:spMkLst>
            <pc:docMk/>
            <pc:sldMk cId="2675457691" sldId="1146"/>
            <ac:spMk id="3" creationId="{E0D50B73-E80D-07F2-4482-91D3C9E28B68}"/>
          </ac:spMkLst>
        </pc:spChg>
        <pc:spChg chg="add mod">
          <ac:chgData name="Mohammad Majid Akhtar" userId="4ec5ef59-c05f-4eab-8d03-0630cbca01ba" providerId="ADAL" clId="{3D43AC39-59E6-4247-85CC-9FE46C380DAB}" dt="2025-11-24T08:28:54.575" v="6900" actId="20577"/>
          <ac:spMkLst>
            <pc:docMk/>
            <pc:sldMk cId="2675457691" sldId="1146"/>
            <ac:spMk id="4" creationId="{35537E56-F0F6-E535-00D1-9C575E5FE376}"/>
          </ac:spMkLst>
        </pc:spChg>
        <pc:spChg chg="add del">
          <ac:chgData name="Mohammad Majid Akhtar" userId="4ec5ef59-c05f-4eab-8d03-0630cbca01ba" providerId="ADAL" clId="{3D43AC39-59E6-4247-85CC-9FE46C380DAB}" dt="2025-11-24T08:28:37.538" v="6893" actId="22"/>
          <ac:spMkLst>
            <pc:docMk/>
            <pc:sldMk cId="2675457691" sldId="1146"/>
            <ac:spMk id="7" creationId="{93255A21-DD24-7E65-547D-C2D010FB9205}"/>
          </ac:spMkLst>
        </pc:spChg>
        <pc:spChg chg="add mod">
          <ac:chgData name="Mohammad Majid Akhtar" userId="4ec5ef59-c05f-4eab-8d03-0630cbca01ba" providerId="ADAL" clId="{3D43AC39-59E6-4247-85CC-9FE46C380DAB}" dt="2025-11-24T08:28:57.738" v="6901" actId="1076"/>
          <ac:spMkLst>
            <pc:docMk/>
            <pc:sldMk cId="2675457691" sldId="1146"/>
            <ac:spMk id="9" creationId="{94FCBA83-F4DD-4F83-F88F-158FF36B8E04}"/>
          </ac:spMkLst>
        </pc:spChg>
        <pc:spChg chg="del">
          <ac:chgData name="Mohammad Majid Akhtar" userId="4ec5ef59-c05f-4eab-8d03-0630cbca01ba" providerId="ADAL" clId="{3D43AC39-59E6-4247-85CC-9FE46C380DAB}" dt="2025-11-24T08:28:11.542" v="6881" actId="478"/>
          <ac:spMkLst>
            <pc:docMk/>
            <pc:sldMk cId="2675457691" sldId="1146"/>
            <ac:spMk id="11" creationId="{C7FC35DA-4654-B2F5-1D46-5BB6E9399D9D}"/>
          </ac:spMkLst>
        </pc:spChg>
        <pc:spChg chg="del">
          <ac:chgData name="Mohammad Majid Akhtar" userId="4ec5ef59-c05f-4eab-8d03-0630cbca01ba" providerId="ADAL" clId="{3D43AC39-59E6-4247-85CC-9FE46C380DAB}" dt="2025-11-24T08:28:21.045" v="6883" actId="478"/>
          <ac:spMkLst>
            <pc:docMk/>
            <pc:sldMk cId="2675457691" sldId="1146"/>
            <ac:spMk id="20" creationId="{1C0BB8B0-C2DA-0F31-E3C9-624C7620CE0A}"/>
          </ac:spMkLst>
        </pc:spChg>
        <pc:spChg chg="del">
          <ac:chgData name="Mohammad Majid Akhtar" userId="4ec5ef59-c05f-4eab-8d03-0630cbca01ba" providerId="ADAL" clId="{3D43AC39-59E6-4247-85CC-9FE46C380DAB}" dt="2025-11-24T08:28:21.045" v="6883" actId="478"/>
          <ac:spMkLst>
            <pc:docMk/>
            <pc:sldMk cId="2675457691" sldId="1146"/>
            <ac:spMk id="21" creationId="{A9E03BF6-1F38-2A0C-E7CF-70064467CBB3}"/>
          </ac:spMkLst>
        </pc:spChg>
        <pc:spChg chg="del">
          <ac:chgData name="Mohammad Majid Akhtar" userId="4ec5ef59-c05f-4eab-8d03-0630cbca01ba" providerId="ADAL" clId="{3D43AC39-59E6-4247-85CC-9FE46C380DAB}" dt="2025-11-24T08:28:21.045" v="6883" actId="478"/>
          <ac:spMkLst>
            <pc:docMk/>
            <pc:sldMk cId="2675457691" sldId="1146"/>
            <ac:spMk id="22" creationId="{65AD107C-2A8A-7BD5-23BA-BE456506DD66}"/>
          </ac:spMkLst>
        </pc:spChg>
        <pc:spChg chg="del">
          <ac:chgData name="Mohammad Majid Akhtar" userId="4ec5ef59-c05f-4eab-8d03-0630cbca01ba" providerId="ADAL" clId="{3D43AC39-59E6-4247-85CC-9FE46C380DAB}" dt="2025-11-24T08:28:21.045" v="6883" actId="478"/>
          <ac:spMkLst>
            <pc:docMk/>
            <pc:sldMk cId="2675457691" sldId="1146"/>
            <ac:spMk id="24" creationId="{0407CC1F-5065-5594-7474-B4132DA8D1CF}"/>
          </ac:spMkLst>
        </pc:spChg>
        <pc:spChg chg="del">
          <ac:chgData name="Mohammad Majid Akhtar" userId="4ec5ef59-c05f-4eab-8d03-0630cbca01ba" providerId="ADAL" clId="{3D43AC39-59E6-4247-85CC-9FE46C380DAB}" dt="2025-11-24T08:28:21.045" v="6883" actId="478"/>
          <ac:spMkLst>
            <pc:docMk/>
            <pc:sldMk cId="2675457691" sldId="1146"/>
            <ac:spMk id="32" creationId="{6206AC0D-ED99-4974-38FC-C21EEE05A73A}"/>
          </ac:spMkLst>
        </pc:spChg>
        <pc:graphicFrameChg chg="del">
          <ac:chgData name="Mohammad Majid Akhtar" userId="4ec5ef59-c05f-4eab-8d03-0630cbca01ba" providerId="ADAL" clId="{3D43AC39-59E6-4247-85CC-9FE46C380DAB}" dt="2025-11-24T08:28:11.542" v="6881" actId="478"/>
          <ac:graphicFrameMkLst>
            <pc:docMk/>
            <pc:sldMk cId="2675457691" sldId="1146"/>
            <ac:graphicFrameMk id="2" creationId="{EEDBCC49-73C2-98DD-C5FB-CFA37D5B7465}"/>
          </ac:graphicFrameMkLst>
        </pc:graphicFrameChg>
        <pc:picChg chg="del">
          <ac:chgData name="Mohammad Majid Akhtar" userId="4ec5ef59-c05f-4eab-8d03-0630cbca01ba" providerId="ADAL" clId="{3D43AC39-59E6-4247-85CC-9FE46C380DAB}" dt="2025-11-24T08:28:11.542" v="6881" actId="478"/>
          <ac:picMkLst>
            <pc:docMk/>
            <pc:sldMk cId="2675457691" sldId="1146"/>
            <ac:picMk id="8" creationId="{00A5F497-BC92-D3FF-6A9B-E5DA12D0FEEC}"/>
          </ac:picMkLst>
        </pc:picChg>
        <pc:picChg chg="del">
          <ac:chgData name="Mohammad Majid Akhtar" userId="4ec5ef59-c05f-4eab-8d03-0630cbca01ba" providerId="ADAL" clId="{3D43AC39-59E6-4247-85CC-9FE46C380DAB}" dt="2025-11-24T08:28:11.542" v="6881" actId="478"/>
          <ac:picMkLst>
            <pc:docMk/>
            <pc:sldMk cId="2675457691" sldId="1146"/>
            <ac:picMk id="10" creationId="{076F7381-4544-3B3B-6E74-1BB74A105666}"/>
          </ac:picMkLst>
        </pc:picChg>
        <pc:cxnChg chg="del">
          <ac:chgData name="Mohammad Majid Akhtar" userId="4ec5ef59-c05f-4eab-8d03-0630cbca01ba" providerId="ADAL" clId="{3D43AC39-59E6-4247-85CC-9FE46C380DAB}" dt="2025-11-24T08:28:21.045" v="6883" actId="478"/>
          <ac:cxnSpMkLst>
            <pc:docMk/>
            <pc:sldMk cId="2675457691" sldId="1146"/>
            <ac:cxnSpMk id="16" creationId="{71D2FF90-1062-3ADD-DAE1-590FAA02A02C}"/>
          </ac:cxnSpMkLst>
        </pc:cxnChg>
        <pc:cxnChg chg="del">
          <ac:chgData name="Mohammad Majid Akhtar" userId="4ec5ef59-c05f-4eab-8d03-0630cbca01ba" providerId="ADAL" clId="{3D43AC39-59E6-4247-85CC-9FE46C380DAB}" dt="2025-11-24T08:28:21.045" v="6883" actId="478"/>
          <ac:cxnSpMkLst>
            <pc:docMk/>
            <pc:sldMk cId="2675457691" sldId="1146"/>
            <ac:cxnSpMk id="17" creationId="{0E06183F-590E-AB05-FDB9-65C07B93F4BA}"/>
          </ac:cxnSpMkLst>
        </pc:cxnChg>
        <pc:cxnChg chg="del">
          <ac:chgData name="Mohammad Majid Akhtar" userId="4ec5ef59-c05f-4eab-8d03-0630cbca01ba" providerId="ADAL" clId="{3D43AC39-59E6-4247-85CC-9FE46C380DAB}" dt="2025-11-24T08:28:18.433" v="6882" actId="478"/>
          <ac:cxnSpMkLst>
            <pc:docMk/>
            <pc:sldMk cId="2675457691" sldId="1146"/>
            <ac:cxnSpMk id="27" creationId="{56C24102-E8EA-33BF-C29D-561320AFEA11}"/>
          </ac:cxnSpMkLst>
        </pc:cxnChg>
      </pc:sldChg>
      <pc:sldChg chg="delSp modSp add del mod ord delAnim modAnim">
        <pc:chgData name="Mohammad Majid Akhtar" userId="4ec5ef59-c05f-4eab-8d03-0630cbca01ba" providerId="ADAL" clId="{3D43AC39-59E6-4247-85CC-9FE46C380DAB}" dt="2025-11-25T00:28:07.768" v="8846" actId="47"/>
        <pc:sldMkLst>
          <pc:docMk/>
          <pc:sldMk cId="114584271" sldId="1147"/>
        </pc:sldMkLst>
        <pc:spChg chg="mod">
          <ac:chgData name="Mohammad Majid Akhtar" userId="4ec5ef59-c05f-4eab-8d03-0630cbca01ba" providerId="ADAL" clId="{3D43AC39-59E6-4247-85CC-9FE46C380DAB}" dt="2025-11-24T08:29:40.716" v="6921" actId="20577"/>
          <ac:spMkLst>
            <pc:docMk/>
            <pc:sldMk cId="114584271" sldId="1147"/>
            <ac:spMk id="4" creationId="{CB146683-D79F-CE89-D3B1-A7F038AD0E23}"/>
          </ac:spMkLst>
        </pc:spChg>
        <pc:spChg chg="mod">
          <ac:chgData name="Mohammad Majid Akhtar" userId="4ec5ef59-c05f-4eab-8d03-0630cbca01ba" providerId="ADAL" clId="{3D43AC39-59E6-4247-85CC-9FE46C380DAB}" dt="2025-11-24T08:31:21.544" v="6985" actId="1076"/>
          <ac:spMkLst>
            <pc:docMk/>
            <pc:sldMk cId="114584271" sldId="1147"/>
            <ac:spMk id="19" creationId="{350FC252-65AA-1513-79AC-5D59D27A6FF0}"/>
          </ac:spMkLst>
        </pc:spChg>
        <pc:spChg chg="mod">
          <ac:chgData name="Mohammad Majid Akhtar" userId="4ec5ef59-c05f-4eab-8d03-0630cbca01ba" providerId="ADAL" clId="{3D43AC39-59E6-4247-85CC-9FE46C380DAB}" dt="2025-11-24T08:31:21.544" v="6985" actId="1076"/>
          <ac:spMkLst>
            <pc:docMk/>
            <pc:sldMk cId="114584271" sldId="1147"/>
            <ac:spMk id="20" creationId="{3661AF08-25FA-BAFD-0DD0-7163700A5918}"/>
          </ac:spMkLst>
        </pc:spChg>
        <pc:spChg chg="mod">
          <ac:chgData name="Mohammad Majid Akhtar" userId="4ec5ef59-c05f-4eab-8d03-0630cbca01ba" providerId="ADAL" clId="{3D43AC39-59E6-4247-85CC-9FE46C380DAB}" dt="2025-11-24T08:31:37.026" v="6989" actId="113"/>
          <ac:spMkLst>
            <pc:docMk/>
            <pc:sldMk cId="114584271" sldId="1147"/>
            <ac:spMk id="21" creationId="{32927F5E-1CF7-A300-090A-8E90C4FCDC6B}"/>
          </ac:spMkLst>
        </pc:spChg>
        <pc:spChg chg="mod">
          <ac:chgData name="Mohammad Majid Akhtar" userId="4ec5ef59-c05f-4eab-8d03-0630cbca01ba" providerId="ADAL" clId="{3D43AC39-59E6-4247-85CC-9FE46C380DAB}" dt="2025-11-24T08:31:28.741" v="6986" actId="1076"/>
          <ac:spMkLst>
            <pc:docMk/>
            <pc:sldMk cId="114584271" sldId="1147"/>
            <ac:spMk id="22" creationId="{4A7B7991-B5AA-1E5A-9A84-77B5AF348B4F}"/>
          </ac:spMkLst>
        </pc:spChg>
        <pc:spChg chg="mod">
          <ac:chgData name="Mohammad Majid Akhtar" userId="4ec5ef59-c05f-4eab-8d03-0630cbca01ba" providerId="ADAL" clId="{3D43AC39-59E6-4247-85CC-9FE46C380DAB}" dt="2025-11-24T08:31:28.741" v="6986" actId="1076"/>
          <ac:spMkLst>
            <pc:docMk/>
            <pc:sldMk cId="114584271" sldId="1147"/>
            <ac:spMk id="23" creationId="{16D2B1EB-9E7D-B7FA-13BA-315C4D70ECEB}"/>
          </ac:spMkLst>
        </pc:spChg>
        <pc:spChg chg="mod">
          <ac:chgData name="Mohammad Majid Akhtar" userId="4ec5ef59-c05f-4eab-8d03-0630cbca01ba" providerId="ADAL" clId="{3D43AC39-59E6-4247-85CC-9FE46C380DAB}" dt="2025-11-24T08:31:38.360" v="6990" actId="113"/>
          <ac:spMkLst>
            <pc:docMk/>
            <pc:sldMk cId="114584271" sldId="1147"/>
            <ac:spMk id="24" creationId="{ACA78FBB-A527-3CC8-B501-8B132B9620CA}"/>
          </ac:spMkLst>
        </pc:spChg>
        <pc:spChg chg="del">
          <ac:chgData name="Mohammad Majid Akhtar" userId="4ec5ef59-c05f-4eab-8d03-0630cbca01ba" providerId="ADAL" clId="{3D43AC39-59E6-4247-85CC-9FE46C380DAB}" dt="2025-11-24T08:29:50.871" v="6924" actId="478"/>
          <ac:spMkLst>
            <pc:docMk/>
            <pc:sldMk cId="114584271" sldId="1147"/>
            <ac:spMk id="25" creationId="{76205380-979D-7011-6546-4120A1065BB5}"/>
          </ac:spMkLst>
        </pc:spChg>
        <pc:spChg chg="del">
          <ac:chgData name="Mohammad Majid Akhtar" userId="4ec5ef59-c05f-4eab-8d03-0630cbca01ba" providerId="ADAL" clId="{3D43AC39-59E6-4247-85CC-9FE46C380DAB}" dt="2025-11-24T08:29:56.162" v="6925" actId="478"/>
          <ac:spMkLst>
            <pc:docMk/>
            <pc:sldMk cId="114584271" sldId="1147"/>
            <ac:spMk id="26" creationId="{5A342BB6-ABBA-45C4-0D1F-BF8DB9DF38B8}"/>
          </ac:spMkLst>
        </pc:spChg>
        <pc:spChg chg="del">
          <ac:chgData name="Mohammad Majid Akhtar" userId="4ec5ef59-c05f-4eab-8d03-0630cbca01ba" providerId="ADAL" clId="{3D43AC39-59E6-4247-85CC-9FE46C380DAB}" dt="2025-11-24T08:29:46.476" v="6922" actId="478"/>
          <ac:spMkLst>
            <pc:docMk/>
            <pc:sldMk cId="114584271" sldId="1147"/>
            <ac:spMk id="27" creationId="{4AB3E1DE-90F6-AFFC-5059-46C1537EB87B}"/>
          </ac:spMkLst>
        </pc:spChg>
        <pc:spChg chg="del">
          <ac:chgData name="Mohammad Majid Akhtar" userId="4ec5ef59-c05f-4eab-8d03-0630cbca01ba" providerId="ADAL" clId="{3D43AC39-59E6-4247-85CC-9FE46C380DAB}" dt="2025-11-24T08:29:46.476" v="6922" actId="478"/>
          <ac:spMkLst>
            <pc:docMk/>
            <pc:sldMk cId="114584271" sldId="1147"/>
            <ac:spMk id="28" creationId="{F91917DC-51E9-0E55-24AF-A49FCD714F93}"/>
          </ac:spMkLst>
        </pc:spChg>
        <pc:spChg chg="del">
          <ac:chgData name="Mohammad Majid Akhtar" userId="4ec5ef59-c05f-4eab-8d03-0630cbca01ba" providerId="ADAL" clId="{3D43AC39-59E6-4247-85CC-9FE46C380DAB}" dt="2025-11-24T08:29:49.049" v="6923" actId="478"/>
          <ac:spMkLst>
            <pc:docMk/>
            <pc:sldMk cId="114584271" sldId="1147"/>
            <ac:spMk id="29" creationId="{23DD2BBE-800B-304D-F254-A79A173FA348}"/>
          </ac:spMkLst>
        </pc:spChg>
        <pc:spChg chg="del">
          <ac:chgData name="Mohammad Majid Akhtar" userId="4ec5ef59-c05f-4eab-8d03-0630cbca01ba" providerId="ADAL" clId="{3D43AC39-59E6-4247-85CC-9FE46C380DAB}" dt="2025-11-24T08:29:46.476" v="6922" actId="478"/>
          <ac:spMkLst>
            <pc:docMk/>
            <pc:sldMk cId="114584271" sldId="1147"/>
            <ac:spMk id="30" creationId="{9B344FAF-8989-930E-42F4-4C510EC1F0E4}"/>
          </ac:spMkLst>
        </pc:spChg>
        <pc:spChg chg="del">
          <ac:chgData name="Mohammad Majid Akhtar" userId="4ec5ef59-c05f-4eab-8d03-0630cbca01ba" providerId="ADAL" clId="{3D43AC39-59E6-4247-85CC-9FE46C380DAB}" dt="2025-11-24T08:29:46.476" v="6922" actId="478"/>
          <ac:spMkLst>
            <pc:docMk/>
            <pc:sldMk cId="114584271" sldId="1147"/>
            <ac:spMk id="31" creationId="{2D4F9072-0096-A431-7D4B-F18818993BAD}"/>
          </ac:spMkLst>
        </pc:spChg>
        <pc:spChg chg="del">
          <ac:chgData name="Mohammad Majid Akhtar" userId="4ec5ef59-c05f-4eab-8d03-0630cbca01ba" providerId="ADAL" clId="{3D43AC39-59E6-4247-85CC-9FE46C380DAB}" dt="2025-11-24T08:29:49.049" v="6923" actId="478"/>
          <ac:spMkLst>
            <pc:docMk/>
            <pc:sldMk cId="114584271" sldId="1147"/>
            <ac:spMk id="32" creationId="{5A219F56-B2C3-DAB7-DE7D-3768719D1D62}"/>
          </ac:spMkLst>
        </pc:spChg>
        <pc:spChg chg="del">
          <ac:chgData name="Mohammad Majid Akhtar" userId="4ec5ef59-c05f-4eab-8d03-0630cbca01ba" providerId="ADAL" clId="{3D43AC39-59E6-4247-85CC-9FE46C380DAB}" dt="2025-11-24T08:29:46.476" v="6922" actId="478"/>
          <ac:spMkLst>
            <pc:docMk/>
            <pc:sldMk cId="114584271" sldId="1147"/>
            <ac:spMk id="33" creationId="{CFCC9090-800E-9FDE-E4AF-D0393698D325}"/>
          </ac:spMkLst>
        </pc:spChg>
        <pc:spChg chg="del">
          <ac:chgData name="Mohammad Majid Akhtar" userId="4ec5ef59-c05f-4eab-8d03-0630cbca01ba" providerId="ADAL" clId="{3D43AC39-59E6-4247-85CC-9FE46C380DAB}" dt="2025-11-24T08:29:46.476" v="6922" actId="478"/>
          <ac:spMkLst>
            <pc:docMk/>
            <pc:sldMk cId="114584271" sldId="1147"/>
            <ac:spMk id="34" creationId="{A1D06E1A-79E7-4191-70A0-5B1C60214F7A}"/>
          </ac:spMkLst>
        </pc:spChg>
        <pc:spChg chg="del">
          <ac:chgData name="Mohammad Majid Akhtar" userId="4ec5ef59-c05f-4eab-8d03-0630cbca01ba" providerId="ADAL" clId="{3D43AC39-59E6-4247-85CC-9FE46C380DAB}" dt="2025-11-24T08:29:49.049" v="6923" actId="478"/>
          <ac:spMkLst>
            <pc:docMk/>
            <pc:sldMk cId="114584271" sldId="1147"/>
            <ac:spMk id="35" creationId="{9F11DAFE-A2C3-8650-CE82-D286B5B74B7A}"/>
          </ac:spMkLst>
        </pc:spChg>
        <pc:spChg chg="del">
          <ac:chgData name="Mohammad Majid Akhtar" userId="4ec5ef59-c05f-4eab-8d03-0630cbca01ba" providerId="ADAL" clId="{3D43AC39-59E6-4247-85CC-9FE46C380DAB}" dt="2025-11-24T08:29:46.476" v="6922" actId="478"/>
          <ac:spMkLst>
            <pc:docMk/>
            <pc:sldMk cId="114584271" sldId="1147"/>
            <ac:spMk id="36" creationId="{E0406C36-CDFE-8FB1-A898-36652D013FF0}"/>
          </ac:spMkLst>
        </pc:spChg>
      </pc:sldChg>
      <pc:sldChg chg="addSp delSp modSp add del mod ord">
        <pc:chgData name="Mohammad Majid Akhtar" userId="4ec5ef59-c05f-4eab-8d03-0630cbca01ba" providerId="ADAL" clId="{3D43AC39-59E6-4247-85CC-9FE46C380DAB}" dt="2025-11-25T00:28:07.768" v="8846" actId="47"/>
        <pc:sldMkLst>
          <pc:docMk/>
          <pc:sldMk cId="3488713520" sldId="1148"/>
        </pc:sldMkLst>
        <pc:spChg chg="add mod">
          <ac:chgData name="Mohammad Majid Akhtar" userId="4ec5ef59-c05f-4eab-8d03-0630cbca01ba" providerId="ADAL" clId="{3D43AC39-59E6-4247-85CC-9FE46C380DAB}" dt="2025-11-24T08:38:36.328" v="7000"/>
          <ac:spMkLst>
            <pc:docMk/>
            <pc:sldMk cId="3488713520" sldId="1148"/>
            <ac:spMk id="3" creationId="{18BC01A2-17D5-0090-E224-60E8A5F368A2}"/>
          </ac:spMkLst>
        </pc:spChg>
        <pc:spChg chg="del">
          <ac:chgData name="Mohammad Majid Akhtar" userId="4ec5ef59-c05f-4eab-8d03-0630cbca01ba" providerId="ADAL" clId="{3D43AC39-59E6-4247-85CC-9FE46C380DAB}" dt="2025-11-24T08:38:36.160" v="6999" actId="478"/>
          <ac:spMkLst>
            <pc:docMk/>
            <pc:sldMk cId="3488713520" sldId="1148"/>
            <ac:spMk id="4" creationId="{D8DB9B47-D862-23AF-517F-A10522CC8485}"/>
          </ac:spMkLst>
        </pc:spChg>
        <pc:spChg chg="add mod">
          <ac:chgData name="Mohammad Majid Akhtar" userId="4ec5ef59-c05f-4eab-8d03-0630cbca01ba" providerId="ADAL" clId="{3D43AC39-59E6-4247-85CC-9FE46C380DAB}" dt="2025-11-24T08:42:33.372" v="7153" actId="20577"/>
          <ac:spMkLst>
            <pc:docMk/>
            <pc:sldMk cId="3488713520" sldId="1148"/>
            <ac:spMk id="5" creationId="{6B6779E2-F1A6-E86D-2304-6454CDD349E9}"/>
          </ac:spMkLst>
        </pc:spChg>
        <pc:spChg chg="add mod">
          <ac:chgData name="Mohammad Majid Akhtar" userId="4ec5ef59-c05f-4eab-8d03-0630cbca01ba" providerId="ADAL" clId="{3D43AC39-59E6-4247-85CC-9FE46C380DAB}" dt="2025-11-24T08:47:42.678" v="7318" actId="20577"/>
          <ac:spMkLst>
            <pc:docMk/>
            <pc:sldMk cId="3488713520" sldId="1148"/>
            <ac:spMk id="6" creationId="{ED6F1625-4314-F764-8420-BC2CF572231F}"/>
          </ac:spMkLst>
        </pc:spChg>
        <pc:spChg chg="add del">
          <ac:chgData name="Mohammad Majid Akhtar" userId="4ec5ef59-c05f-4eab-8d03-0630cbca01ba" providerId="ADAL" clId="{3D43AC39-59E6-4247-85CC-9FE46C380DAB}" dt="2025-11-24T08:40:31.304" v="7092" actId="22"/>
          <ac:spMkLst>
            <pc:docMk/>
            <pc:sldMk cId="3488713520" sldId="1148"/>
            <ac:spMk id="8" creationId="{52AFF539-478D-6143-60AE-08D089C4CEA0}"/>
          </ac:spMkLst>
        </pc:spChg>
        <pc:spChg chg="mod">
          <ac:chgData name="Mohammad Majid Akhtar" userId="4ec5ef59-c05f-4eab-8d03-0630cbca01ba" providerId="ADAL" clId="{3D43AC39-59E6-4247-85CC-9FE46C380DAB}" dt="2025-11-24T08:38:54.576" v="7079" actId="1035"/>
          <ac:spMkLst>
            <pc:docMk/>
            <pc:sldMk cId="3488713520" sldId="1148"/>
            <ac:spMk id="19" creationId="{ADC49025-6816-DE10-E600-C4C16630D22C}"/>
          </ac:spMkLst>
        </pc:spChg>
        <pc:spChg chg="mod">
          <ac:chgData name="Mohammad Majid Akhtar" userId="4ec5ef59-c05f-4eab-8d03-0630cbca01ba" providerId="ADAL" clId="{3D43AC39-59E6-4247-85CC-9FE46C380DAB}" dt="2025-11-24T08:38:54.576" v="7079" actId="1035"/>
          <ac:spMkLst>
            <pc:docMk/>
            <pc:sldMk cId="3488713520" sldId="1148"/>
            <ac:spMk id="20" creationId="{88E0E68F-1614-10B4-91CF-2E9320E03C64}"/>
          </ac:spMkLst>
        </pc:spChg>
        <pc:spChg chg="mod">
          <ac:chgData name="Mohammad Majid Akhtar" userId="4ec5ef59-c05f-4eab-8d03-0630cbca01ba" providerId="ADAL" clId="{3D43AC39-59E6-4247-85CC-9FE46C380DAB}" dt="2025-11-24T08:38:50.119" v="7062" actId="1036"/>
          <ac:spMkLst>
            <pc:docMk/>
            <pc:sldMk cId="3488713520" sldId="1148"/>
            <ac:spMk id="22" creationId="{97CB0699-D83F-F3CF-00A5-CCE038061075}"/>
          </ac:spMkLst>
        </pc:spChg>
        <pc:spChg chg="mod">
          <ac:chgData name="Mohammad Majid Akhtar" userId="4ec5ef59-c05f-4eab-8d03-0630cbca01ba" providerId="ADAL" clId="{3D43AC39-59E6-4247-85CC-9FE46C380DAB}" dt="2025-11-24T08:38:50.119" v="7062" actId="1036"/>
          <ac:spMkLst>
            <pc:docMk/>
            <pc:sldMk cId="3488713520" sldId="1148"/>
            <ac:spMk id="23" creationId="{655F7A8E-F3F2-D489-FA1E-056634AB10FE}"/>
          </ac:spMkLst>
        </pc:spChg>
        <pc:spChg chg="del">
          <ac:chgData name="Mohammad Majid Akhtar" userId="4ec5ef59-c05f-4eab-8d03-0630cbca01ba" providerId="ADAL" clId="{3D43AC39-59E6-4247-85CC-9FE46C380DAB}" dt="2025-11-24T08:38:16.261" v="6996" actId="478"/>
          <ac:spMkLst>
            <pc:docMk/>
            <pc:sldMk cId="3488713520" sldId="1148"/>
            <ac:spMk id="25" creationId="{AA32E869-4CB1-555E-5741-D8325B5D1ED4}"/>
          </ac:spMkLst>
        </pc:spChg>
        <pc:spChg chg="del">
          <ac:chgData name="Mohammad Majid Akhtar" userId="4ec5ef59-c05f-4eab-8d03-0630cbca01ba" providerId="ADAL" clId="{3D43AC39-59E6-4247-85CC-9FE46C380DAB}" dt="2025-11-24T08:38:16.261" v="6996" actId="478"/>
          <ac:spMkLst>
            <pc:docMk/>
            <pc:sldMk cId="3488713520" sldId="1148"/>
            <ac:spMk id="26" creationId="{2B33FB2A-7AFC-4A41-76D6-BF4B635500C6}"/>
          </ac:spMkLst>
        </pc:spChg>
        <pc:spChg chg="del">
          <ac:chgData name="Mohammad Majid Akhtar" userId="4ec5ef59-c05f-4eab-8d03-0630cbca01ba" providerId="ADAL" clId="{3D43AC39-59E6-4247-85CC-9FE46C380DAB}" dt="2025-11-24T08:38:16.261" v="6996" actId="478"/>
          <ac:spMkLst>
            <pc:docMk/>
            <pc:sldMk cId="3488713520" sldId="1148"/>
            <ac:spMk id="28" creationId="{336D87F4-467E-DA78-D59D-D4BA3E30C4EE}"/>
          </ac:spMkLst>
        </pc:spChg>
        <pc:spChg chg="del">
          <ac:chgData name="Mohammad Majid Akhtar" userId="4ec5ef59-c05f-4eab-8d03-0630cbca01ba" providerId="ADAL" clId="{3D43AC39-59E6-4247-85CC-9FE46C380DAB}" dt="2025-11-24T08:38:16.261" v="6996" actId="478"/>
          <ac:spMkLst>
            <pc:docMk/>
            <pc:sldMk cId="3488713520" sldId="1148"/>
            <ac:spMk id="29" creationId="{EE059003-6364-449F-6A1B-75BA768901A3}"/>
          </ac:spMkLst>
        </pc:spChg>
        <pc:spChg chg="del">
          <ac:chgData name="Mohammad Majid Akhtar" userId="4ec5ef59-c05f-4eab-8d03-0630cbca01ba" providerId="ADAL" clId="{3D43AC39-59E6-4247-85CC-9FE46C380DAB}" dt="2025-11-24T08:38:16.261" v="6996" actId="478"/>
          <ac:spMkLst>
            <pc:docMk/>
            <pc:sldMk cId="3488713520" sldId="1148"/>
            <ac:spMk id="31" creationId="{84B075BE-66E8-37EA-5387-936E0BACC2E0}"/>
          </ac:spMkLst>
        </pc:spChg>
        <pc:spChg chg="del">
          <ac:chgData name="Mohammad Majid Akhtar" userId="4ec5ef59-c05f-4eab-8d03-0630cbca01ba" providerId="ADAL" clId="{3D43AC39-59E6-4247-85CC-9FE46C380DAB}" dt="2025-11-24T08:38:16.261" v="6996" actId="478"/>
          <ac:spMkLst>
            <pc:docMk/>
            <pc:sldMk cId="3488713520" sldId="1148"/>
            <ac:spMk id="32" creationId="{FDD34F86-618B-FD65-1D5D-417077285BE9}"/>
          </ac:spMkLst>
        </pc:spChg>
        <pc:spChg chg="del">
          <ac:chgData name="Mohammad Majid Akhtar" userId="4ec5ef59-c05f-4eab-8d03-0630cbca01ba" providerId="ADAL" clId="{3D43AC39-59E6-4247-85CC-9FE46C380DAB}" dt="2025-11-24T08:38:16.261" v="6996" actId="478"/>
          <ac:spMkLst>
            <pc:docMk/>
            <pc:sldMk cId="3488713520" sldId="1148"/>
            <ac:spMk id="34" creationId="{270C50F5-BDCC-77EC-A04B-287E8DC4E76E}"/>
          </ac:spMkLst>
        </pc:spChg>
        <pc:spChg chg="del">
          <ac:chgData name="Mohammad Majid Akhtar" userId="4ec5ef59-c05f-4eab-8d03-0630cbca01ba" providerId="ADAL" clId="{3D43AC39-59E6-4247-85CC-9FE46C380DAB}" dt="2025-11-24T08:38:16.261" v="6996" actId="478"/>
          <ac:spMkLst>
            <pc:docMk/>
            <pc:sldMk cId="3488713520" sldId="1148"/>
            <ac:spMk id="35" creationId="{55FBD144-041E-A7D4-2D66-F5606365C70E}"/>
          </ac:spMkLst>
        </pc:spChg>
        <pc:picChg chg="add mod">
          <ac:chgData name="Mohammad Majid Akhtar" userId="4ec5ef59-c05f-4eab-8d03-0630cbca01ba" providerId="ADAL" clId="{3D43AC39-59E6-4247-85CC-9FE46C380DAB}" dt="2025-11-24T08:43:44.476" v="7159" actId="1076"/>
          <ac:picMkLst>
            <pc:docMk/>
            <pc:sldMk cId="3488713520" sldId="1148"/>
            <ac:picMk id="9" creationId="{CAFFB973-FCE1-1908-C108-18656A0B68D4}"/>
          </ac:picMkLst>
        </pc:picChg>
        <pc:picChg chg="add mod">
          <ac:chgData name="Mohammad Majid Akhtar" userId="4ec5ef59-c05f-4eab-8d03-0630cbca01ba" providerId="ADAL" clId="{3D43AC39-59E6-4247-85CC-9FE46C380DAB}" dt="2025-11-24T08:43:48.339" v="7160" actId="1076"/>
          <ac:picMkLst>
            <pc:docMk/>
            <pc:sldMk cId="3488713520" sldId="1148"/>
            <ac:picMk id="10" creationId="{E38DF12E-36A9-7E21-918D-8690C824375B}"/>
          </ac:picMkLst>
        </pc:picChg>
        <pc:picChg chg="add mod">
          <ac:chgData name="Mohammad Majid Akhtar" userId="4ec5ef59-c05f-4eab-8d03-0630cbca01ba" providerId="ADAL" clId="{3D43AC39-59E6-4247-85CC-9FE46C380DAB}" dt="2025-11-24T08:47:11.613" v="7283" actId="1037"/>
          <ac:picMkLst>
            <pc:docMk/>
            <pc:sldMk cId="3488713520" sldId="1148"/>
            <ac:picMk id="11" creationId="{8FD0EC88-DC4B-0452-1309-80CE36FBF534}"/>
          </ac:picMkLst>
        </pc:picChg>
        <pc:picChg chg="add mod">
          <ac:chgData name="Mohammad Majid Akhtar" userId="4ec5ef59-c05f-4eab-8d03-0630cbca01ba" providerId="ADAL" clId="{3D43AC39-59E6-4247-85CC-9FE46C380DAB}" dt="2025-11-24T08:47:08.918" v="7282" actId="1037"/>
          <ac:picMkLst>
            <pc:docMk/>
            <pc:sldMk cId="3488713520" sldId="1148"/>
            <ac:picMk id="12" creationId="{B289CB0F-4E92-74A4-2876-CA50EC676854}"/>
          </ac:picMkLst>
        </pc:picChg>
        <pc:picChg chg="add mod">
          <ac:chgData name="Mohammad Majid Akhtar" userId="4ec5ef59-c05f-4eab-8d03-0630cbca01ba" providerId="ADAL" clId="{3D43AC39-59E6-4247-85CC-9FE46C380DAB}" dt="2025-11-24T08:47:06.300" v="7280" actId="1035"/>
          <ac:picMkLst>
            <pc:docMk/>
            <pc:sldMk cId="3488713520" sldId="1148"/>
            <ac:picMk id="13" creationId="{528EBEF1-128D-B1F9-88E6-E23523E92A7A}"/>
          </ac:picMkLst>
        </pc:picChg>
        <pc:picChg chg="add mod">
          <ac:chgData name="Mohammad Majid Akhtar" userId="4ec5ef59-c05f-4eab-8d03-0630cbca01ba" providerId="ADAL" clId="{3D43AC39-59E6-4247-85CC-9FE46C380DAB}" dt="2025-11-24T08:47:33.106" v="7311" actId="1035"/>
          <ac:picMkLst>
            <pc:docMk/>
            <pc:sldMk cId="3488713520" sldId="1148"/>
            <ac:picMk id="14" creationId="{5C1D8204-FA75-D6FF-42ED-7A750F571B21}"/>
          </ac:picMkLst>
        </pc:picChg>
      </pc:sldChg>
      <pc:sldChg chg="delSp modSp add del mod modTransition delAnim">
        <pc:chgData name="Mohammad Majid Akhtar" userId="4ec5ef59-c05f-4eab-8d03-0630cbca01ba" providerId="ADAL" clId="{3D43AC39-59E6-4247-85CC-9FE46C380DAB}" dt="2025-11-24T08:39:09.821" v="7080" actId="47"/>
        <pc:sldMkLst>
          <pc:docMk/>
          <pc:sldMk cId="1273405258" sldId="1149"/>
        </pc:sldMkLst>
        <pc:spChg chg="mod">
          <ac:chgData name="Mohammad Majid Akhtar" userId="4ec5ef59-c05f-4eab-8d03-0630cbca01ba" providerId="ADAL" clId="{3D43AC39-59E6-4247-85CC-9FE46C380DAB}" dt="2025-11-24T08:33:04.177" v="6993" actId="1076"/>
          <ac:spMkLst>
            <pc:docMk/>
            <pc:sldMk cId="1273405258" sldId="1149"/>
            <ac:spMk id="19" creationId="{238C7F7C-7436-519D-DE1F-D96FE01F909F}"/>
          </ac:spMkLst>
        </pc:spChg>
        <pc:spChg chg="mod">
          <ac:chgData name="Mohammad Majid Akhtar" userId="4ec5ef59-c05f-4eab-8d03-0630cbca01ba" providerId="ADAL" clId="{3D43AC39-59E6-4247-85CC-9FE46C380DAB}" dt="2025-11-24T08:33:04.177" v="6993" actId="1076"/>
          <ac:spMkLst>
            <pc:docMk/>
            <pc:sldMk cId="1273405258" sldId="1149"/>
            <ac:spMk id="20" creationId="{4B37575C-9234-1C16-49C0-9954DA3146A7}"/>
          </ac:spMkLst>
        </pc:spChg>
        <pc:spChg chg="del">
          <ac:chgData name="Mohammad Majid Akhtar" userId="4ec5ef59-c05f-4eab-8d03-0630cbca01ba" providerId="ADAL" clId="{3D43AC39-59E6-4247-85CC-9FE46C380DAB}" dt="2025-11-24T08:32:53.808" v="6992" actId="478"/>
          <ac:spMkLst>
            <pc:docMk/>
            <pc:sldMk cId="1273405258" sldId="1149"/>
            <ac:spMk id="21" creationId="{629715F3-9133-5A3F-3E58-C662004D27F5}"/>
          </ac:spMkLst>
        </pc:spChg>
        <pc:spChg chg="mod">
          <ac:chgData name="Mohammad Majid Akhtar" userId="4ec5ef59-c05f-4eab-8d03-0630cbca01ba" providerId="ADAL" clId="{3D43AC39-59E6-4247-85CC-9FE46C380DAB}" dt="2025-11-24T08:33:11.249" v="6994" actId="1076"/>
          <ac:spMkLst>
            <pc:docMk/>
            <pc:sldMk cId="1273405258" sldId="1149"/>
            <ac:spMk id="22" creationId="{39F60AC8-8514-4C92-9DF9-72ABC8021E6D}"/>
          </ac:spMkLst>
        </pc:spChg>
        <pc:spChg chg="mod">
          <ac:chgData name="Mohammad Majid Akhtar" userId="4ec5ef59-c05f-4eab-8d03-0630cbca01ba" providerId="ADAL" clId="{3D43AC39-59E6-4247-85CC-9FE46C380DAB}" dt="2025-11-24T08:33:11.249" v="6994" actId="1076"/>
          <ac:spMkLst>
            <pc:docMk/>
            <pc:sldMk cId="1273405258" sldId="1149"/>
            <ac:spMk id="23" creationId="{445158D1-71DF-2F8D-0C49-07A024841F46}"/>
          </ac:spMkLst>
        </pc:spChg>
        <pc:spChg chg="del">
          <ac:chgData name="Mohammad Majid Akhtar" userId="4ec5ef59-c05f-4eab-8d03-0630cbca01ba" providerId="ADAL" clId="{3D43AC39-59E6-4247-85CC-9FE46C380DAB}" dt="2025-11-24T08:32:53.808" v="6992" actId="478"/>
          <ac:spMkLst>
            <pc:docMk/>
            <pc:sldMk cId="1273405258" sldId="1149"/>
            <ac:spMk id="24" creationId="{21F8B65A-2631-9A20-6DFC-2A39847C063F}"/>
          </ac:spMkLst>
        </pc:spChg>
      </pc:sldChg>
      <pc:sldChg chg="add del">
        <pc:chgData name="Mohammad Majid Akhtar" userId="4ec5ef59-c05f-4eab-8d03-0630cbca01ba" providerId="ADAL" clId="{3D43AC39-59E6-4247-85CC-9FE46C380DAB}" dt="2025-11-24T13:51:19.058" v="8654" actId="47"/>
        <pc:sldMkLst>
          <pc:docMk/>
          <pc:sldMk cId="1575609266" sldId="1149"/>
        </pc:sldMkLst>
      </pc:sldChg>
      <pc:sldChg chg="add del">
        <pc:chgData name="Mohammad Majid Akhtar" userId="4ec5ef59-c05f-4eab-8d03-0630cbca01ba" providerId="ADAL" clId="{3D43AC39-59E6-4247-85CC-9FE46C380DAB}" dt="2025-11-24T13:51:22.725" v="8655" actId="47"/>
        <pc:sldMkLst>
          <pc:docMk/>
          <pc:sldMk cId="3392616863" sldId="1150"/>
        </pc:sldMkLst>
      </pc:sldChg>
      <pc:sldChg chg="add del ord">
        <pc:chgData name="Mohammad Majid Akhtar" userId="4ec5ef59-c05f-4eab-8d03-0630cbca01ba" providerId="ADAL" clId="{3D43AC39-59E6-4247-85CC-9FE46C380DAB}" dt="2025-11-25T00:28:07.768" v="8846" actId="47"/>
        <pc:sldMkLst>
          <pc:docMk/>
          <pc:sldMk cId="1764289131" sldId="1151"/>
        </pc:sldMkLst>
      </pc:sldChg>
      <pc:sldChg chg="delSp modSp add del mod delAnim">
        <pc:chgData name="Mohammad Majid Akhtar" userId="4ec5ef59-c05f-4eab-8d03-0630cbca01ba" providerId="ADAL" clId="{3D43AC39-59E6-4247-85CC-9FE46C380DAB}" dt="2025-11-24T13:51:17.234" v="8653" actId="47"/>
        <pc:sldMkLst>
          <pc:docMk/>
          <pc:sldMk cId="2095194256" sldId="1152"/>
        </pc:sldMkLst>
        <pc:spChg chg="del">
          <ac:chgData name="Mohammad Majid Akhtar" userId="4ec5ef59-c05f-4eab-8d03-0630cbca01ba" providerId="ADAL" clId="{3D43AC39-59E6-4247-85CC-9FE46C380DAB}" dt="2025-11-24T13:48:47.561" v="8613" actId="478"/>
          <ac:spMkLst>
            <pc:docMk/>
            <pc:sldMk cId="2095194256" sldId="1152"/>
            <ac:spMk id="14" creationId="{22231554-EA5C-2E46-0F07-05F1677383DF}"/>
          </ac:spMkLst>
        </pc:spChg>
        <pc:picChg chg="mod modCrop">
          <ac:chgData name="Mohammad Majid Akhtar" userId="4ec5ef59-c05f-4eab-8d03-0630cbca01ba" providerId="ADAL" clId="{3D43AC39-59E6-4247-85CC-9FE46C380DAB}" dt="2025-11-24T13:50:10.233" v="8631" actId="732"/>
          <ac:picMkLst>
            <pc:docMk/>
            <pc:sldMk cId="2095194256" sldId="1152"/>
            <ac:picMk id="10" creationId="{ADFC934A-18A9-9C8D-FB29-F8C168675A66}"/>
          </ac:picMkLst>
        </pc:picChg>
      </pc:sldChg>
      <pc:sldChg chg="del">
        <pc:chgData name="Mohammad Majid Akhtar" userId="4ec5ef59-c05f-4eab-8d03-0630cbca01ba" providerId="ADAL" clId="{3D43AC39-59E6-4247-85CC-9FE46C380DAB}" dt="2025-11-25T00:27:55.538" v="8844" actId="47"/>
        <pc:sldMkLst>
          <pc:docMk/>
          <pc:sldMk cId="2880770043" sldId="1152"/>
        </pc:sldMkLst>
      </pc:sldChg>
      <pc:sldChg chg="del">
        <pc:chgData name="Mohammad Majid Akhtar" userId="4ec5ef59-c05f-4eab-8d03-0630cbca01ba" providerId="ADAL" clId="{3D43AC39-59E6-4247-85CC-9FE46C380DAB}" dt="2025-11-25T00:27:47.712" v="8842" actId="47"/>
        <pc:sldMkLst>
          <pc:docMk/>
          <pc:sldMk cId="3474410971" sldId="1154"/>
        </pc:sldMkLst>
      </pc:sldChg>
      <pc:sldChg chg="add del ord">
        <pc:chgData name="Mohammad Majid Akhtar" userId="4ec5ef59-c05f-4eab-8d03-0630cbca01ba" providerId="ADAL" clId="{3D43AC39-59E6-4247-85CC-9FE46C380DAB}" dt="2025-11-25T00:27:52.457" v="8843" actId="47"/>
        <pc:sldMkLst>
          <pc:docMk/>
          <pc:sldMk cId="2613030772" sldId="1158"/>
        </pc:sldMkLst>
      </pc:sldChg>
      <pc:sldMasterChg chg="del delSldLayout">
        <pc:chgData name="Mohammad Majid Akhtar" userId="4ec5ef59-c05f-4eab-8d03-0630cbca01ba" providerId="ADAL" clId="{3D43AC39-59E6-4247-85CC-9FE46C380DAB}" dt="2025-11-25T00:28:29.302" v="8849" actId="47"/>
        <pc:sldMasterMkLst>
          <pc:docMk/>
          <pc:sldMasterMk cId="50196435" sldId="2147483664"/>
        </pc:sldMasterMkLst>
        <pc:sldLayoutChg chg="del">
          <pc:chgData name="Mohammad Majid Akhtar" userId="4ec5ef59-c05f-4eab-8d03-0630cbca01ba" providerId="ADAL" clId="{3D43AC39-59E6-4247-85CC-9FE46C380DAB}" dt="2025-11-25T00:28:29.302" v="8849" actId="47"/>
          <pc:sldLayoutMkLst>
            <pc:docMk/>
            <pc:sldMasterMk cId="50196435" sldId="2147483664"/>
            <pc:sldLayoutMk cId="1206811498" sldId="2147483665"/>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687707060" sldId="2147483666"/>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558339887" sldId="2147483667"/>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657431946" sldId="2147483668"/>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082140191" sldId="2147483669"/>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018235806" sldId="2147483670"/>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790513286" sldId="2147483671"/>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048308019" sldId="2147483672"/>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509499319" sldId="2147483673"/>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4065539572" sldId="2147483674"/>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141979112" sldId="2147483675"/>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672097370" sldId="2147483676"/>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4278902095" sldId="2147483677"/>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596316488" sldId="2147483678"/>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560353338" sldId="2147483679"/>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68444881" sldId="2147483680"/>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4247764092" sldId="2147483681"/>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743045640" sldId="2147483682"/>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762049522" sldId="2147483683"/>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435717284" sldId="2147483684"/>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003784671" sldId="2147483685"/>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789326825" sldId="2147483686"/>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966734615" sldId="2147483687"/>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515552723" sldId="2147483688"/>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709176192" sldId="2147483689"/>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872290924" sldId="2147483690"/>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08985421" sldId="2147483691"/>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695095827" sldId="2147483692"/>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390444752" sldId="2147483693"/>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4187211343" sldId="2147483694"/>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559470313" sldId="2147483695"/>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862836160" sldId="2147483696"/>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083454356" sldId="2147483697"/>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314358334" sldId="2147483698"/>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361929424" sldId="2147483699"/>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649483117" sldId="2147483700"/>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27006003" sldId="2147483701"/>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373390650" sldId="2147483702"/>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967801746" sldId="2147483703"/>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268359141" sldId="2147483704"/>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3598146365" sldId="2147483705"/>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648371673" sldId="2147483706"/>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054956420" sldId="2147483707"/>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4069682521" sldId="2147483708"/>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40779404" sldId="2147483709"/>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424930632" sldId="2147483710"/>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222264859" sldId="2147483711"/>
          </pc:sldLayoutMkLst>
        </pc:sldLayoutChg>
        <pc:sldLayoutChg chg="del">
          <pc:chgData name="Mohammad Majid Akhtar" userId="4ec5ef59-c05f-4eab-8d03-0630cbca01ba" providerId="ADAL" clId="{3D43AC39-59E6-4247-85CC-9FE46C380DAB}" dt="2025-11-25T00:28:29.302" v="8849" actId="47"/>
          <pc:sldLayoutMkLst>
            <pc:docMk/>
            <pc:sldMasterMk cId="50196435" sldId="2147483664"/>
            <pc:sldLayoutMk cId="140869035" sldId="214748371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972C6-E9A1-433E-944E-7370A98214DE}" type="datetimeFigureOut">
              <a:rPr lang="en-AU" smtClean="0"/>
              <a:t>2/3/2026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95A6B-C384-42D1-80D0-C7179F48DB19}" type="slidenum">
              <a:rPr lang="en-AU" smtClean="0"/>
              <a:t>‹#›</a:t>
            </a:fld>
            <a:endParaRPr lang="en-AU"/>
          </a:p>
        </p:txBody>
      </p:sp>
    </p:spTree>
    <p:extLst>
      <p:ext uri="{BB962C8B-B14F-4D97-AF65-F5344CB8AC3E}">
        <p14:creationId xmlns:p14="http://schemas.microsoft.com/office/powerpoint/2010/main" val="2304620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1</a:t>
            </a:fld>
            <a:endParaRPr lang="en-AU"/>
          </a:p>
        </p:txBody>
      </p:sp>
    </p:spTree>
    <p:extLst>
      <p:ext uri="{BB962C8B-B14F-4D97-AF65-F5344CB8AC3E}">
        <p14:creationId xmlns:p14="http://schemas.microsoft.com/office/powerpoint/2010/main" val="22142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FA21-F37C-4C22-3141-199DCA8F2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1664D-0650-499F-08BE-24D77EDF64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99104C8-68CD-49FA-B97D-4990509415C7}"/>
              </a:ext>
            </a:extLst>
          </p:cNvPr>
          <p:cNvSpPr>
            <a:spLocks noGrp="1"/>
          </p:cNvSpPr>
          <p:nvPr>
            <p:ph type="body" idx="1"/>
          </p:nvPr>
        </p:nvSpPr>
        <p:spPr/>
        <p:txBody>
          <a:bodyPr/>
          <a:lstStyle/>
          <a:p>
            <a:r>
              <a:rPr lang="en-US" b="1" dirty="0"/>
              <a:t>On-demand</a:t>
            </a:r>
            <a:r>
              <a:rPr lang="en-US" dirty="0"/>
              <a:t> → newly created, ready for use.</a:t>
            </a:r>
          </a:p>
          <a:p>
            <a:r>
              <a:rPr lang="en-US" b="1" dirty="0"/>
              <a:t>Adaptive</a:t>
            </a:r>
            <a:r>
              <a:rPr lang="en-US" dirty="0"/>
              <a:t> → adaptable, flexible to needs and changes.</a:t>
            </a:r>
          </a:p>
          <a:p>
            <a:r>
              <a:rPr lang="en-US" b="1" dirty="0"/>
              <a:t>Sophisticated</a:t>
            </a:r>
            <a:r>
              <a:rPr lang="en-US" dirty="0"/>
              <a:t> → advanced, intelligent mimicking for evasion.</a:t>
            </a:r>
          </a:p>
          <a:p>
            <a:r>
              <a:rPr lang="en-US" b="1" dirty="0"/>
              <a:t>Coordinated</a:t>
            </a:r>
            <a:r>
              <a:rPr lang="en-US" dirty="0"/>
              <a:t> → works smoothly with other bots, fits in ecosystem.</a:t>
            </a:r>
          </a:p>
          <a:p>
            <a:endParaRPr lang="en-AU" dirty="0"/>
          </a:p>
        </p:txBody>
      </p:sp>
      <p:sp>
        <p:nvSpPr>
          <p:cNvPr id="4" name="Slide Number Placeholder 3">
            <a:extLst>
              <a:ext uri="{FF2B5EF4-FFF2-40B4-BE49-F238E27FC236}">
                <a16:creationId xmlns:a16="http://schemas.microsoft.com/office/drawing/2014/main" id="{1309BA85-5670-BF9A-B631-34BE851BF738}"/>
              </a:ext>
            </a:extLst>
          </p:cNvPr>
          <p:cNvSpPr>
            <a:spLocks noGrp="1"/>
          </p:cNvSpPr>
          <p:nvPr>
            <p:ph type="sldNum" sz="quarter" idx="5"/>
          </p:nvPr>
        </p:nvSpPr>
        <p:spPr/>
        <p:txBody>
          <a:bodyPr/>
          <a:lstStyle/>
          <a:p>
            <a:fld id="{3A495A6B-C384-42D1-80D0-C7179F48DB19}" type="slidenum">
              <a:rPr lang="en-AU" smtClean="0"/>
              <a:t>10</a:t>
            </a:fld>
            <a:endParaRPr lang="en-AU"/>
          </a:p>
        </p:txBody>
      </p:sp>
    </p:spTree>
    <p:extLst>
      <p:ext uri="{BB962C8B-B14F-4D97-AF65-F5344CB8AC3E}">
        <p14:creationId xmlns:p14="http://schemas.microsoft.com/office/powerpoint/2010/main" val="28599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7BA7C-F7B9-D86F-6EEF-7CF2C01BA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86C0F-839D-0329-0521-B1DB79FB463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DC1563F-B324-EB3B-D8BF-A1264DBEB849}"/>
              </a:ext>
            </a:extLst>
          </p:cNvPr>
          <p:cNvSpPr>
            <a:spLocks noGrp="1"/>
          </p:cNvSpPr>
          <p:nvPr>
            <p:ph type="body" idx="1"/>
          </p:nvPr>
        </p:nvSpPr>
        <p:spPr/>
        <p:txBody>
          <a:bodyPr/>
          <a:lstStyle/>
          <a:p>
            <a:r>
              <a:rPr lang="en-US" b="1" dirty="0"/>
              <a:t>On-demand</a:t>
            </a:r>
            <a:r>
              <a:rPr lang="en-US" dirty="0"/>
              <a:t> → newly created, ready for use.</a:t>
            </a:r>
          </a:p>
          <a:p>
            <a:r>
              <a:rPr lang="en-US" b="1" dirty="0"/>
              <a:t>Adaptive</a:t>
            </a:r>
            <a:r>
              <a:rPr lang="en-US" dirty="0"/>
              <a:t> → adaptable, flexible to needs and changes.</a:t>
            </a:r>
          </a:p>
          <a:p>
            <a:r>
              <a:rPr lang="en-US" b="1" dirty="0"/>
              <a:t>Sophisticated</a:t>
            </a:r>
            <a:r>
              <a:rPr lang="en-US" dirty="0"/>
              <a:t> → advanced, intelligent mimicking for evasion.</a:t>
            </a:r>
          </a:p>
          <a:p>
            <a:r>
              <a:rPr lang="en-US" b="1" dirty="0"/>
              <a:t>Coordinated</a:t>
            </a:r>
            <a:r>
              <a:rPr lang="en-US" dirty="0"/>
              <a:t> → works smoothly with other bots, fits in ecosystem.</a:t>
            </a:r>
          </a:p>
          <a:p>
            <a:endParaRPr lang="en-AU" dirty="0"/>
          </a:p>
        </p:txBody>
      </p:sp>
      <p:sp>
        <p:nvSpPr>
          <p:cNvPr id="4" name="Slide Number Placeholder 3">
            <a:extLst>
              <a:ext uri="{FF2B5EF4-FFF2-40B4-BE49-F238E27FC236}">
                <a16:creationId xmlns:a16="http://schemas.microsoft.com/office/drawing/2014/main" id="{137D6567-B365-CB7F-C55C-8B52DB5CE066}"/>
              </a:ext>
            </a:extLst>
          </p:cNvPr>
          <p:cNvSpPr>
            <a:spLocks noGrp="1"/>
          </p:cNvSpPr>
          <p:nvPr>
            <p:ph type="sldNum" sz="quarter" idx="5"/>
          </p:nvPr>
        </p:nvSpPr>
        <p:spPr/>
        <p:txBody>
          <a:bodyPr/>
          <a:lstStyle/>
          <a:p>
            <a:fld id="{3A495A6B-C384-42D1-80D0-C7179F48DB19}" type="slidenum">
              <a:rPr lang="en-AU" smtClean="0"/>
              <a:t>11</a:t>
            </a:fld>
            <a:endParaRPr lang="en-AU"/>
          </a:p>
        </p:txBody>
      </p:sp>
    </p:spTree>
    <p:extLst>
      <p:ext uri="{BB962C8B-B14F-4D97-AF65-F5344CB8AC3E}">
        <p14:creationId xmlns:p14="http://schemas.microsoft.com/office/powerpoint/2010/main" val="400698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1" dirty="0"/>
              <a:t>On-demand</a:t>
            </a:r>
            <a:r>
              <a:rPr lang="en-US" dirty="0"/>
              <a:t> → newly created, ready for use.</a:t>
            </a:r>
          </a:p>
          <a:p>
            <a:r>
              <a:rPr lang="en-US" b="1" dirty="0"/>
              <a:t>Adaptive</a:t>
            </a:r>
            <a:r>
              <a:rPr lang="en-US" dirty="0"/>
              <a:t> → adaptable, flexible to needs and changes.</a:t>
            </a:r>
          </a:p>
          <a:p>
            <a:r>
              <a:rPr lang="en-US" b="1" dirty="0"/>
              <a:t>Sophisticated</a:t>
            </a:r>
            <a:r>
              <a:rPr lang="en-US" dirty="0"/>
              <a:t> → advanced, intelligent mimicking for evasion.</a:t>
            </a:r>
          </a:p>
          <a:p>
            <a:r>
              <a:rPr lang="en-US" b="1" dirty="0"/>
              <a:t>Coordinated</a:t>
            </a:r>
            <a:r>
              <a:rPr lang="en-US" dirty="0"/>
              <a:t> → works smoothly with other bots, fits in ecosystem.</a:t>
            </a:r>
          </a:p>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12</a:t>
            </a:fld>
            <a:endParaRPr lang="en-AU"/>
          </a:p>
        </p:txBody>
      </p:sp>
    </p:spTree>
    <p:extLst>
      <p:ext uri="{BB962C8B-B14F-4D97-AF65-F5344CB8AC3E}">
        <p14:creationId xmlns:p14="http://schemas.microsoft.com/office/powerpoint/2010/main" val="1405258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This is happening because of two natural phenomenon seen in social media- Evolution and Imitation.</a:t>
            </a:r>
          </a:p>
          <a:p>
            <a:endParaRPr lang="en-AU" dirty="0"/>
          </a:p>
          <a:p>
            <a:r>
              <a:rPr lang="en-AU" dirty="0"/>
              <a:t>Here, we can see that as time goes by, our account metrics change accordingly. However, the rate of evolution of bots are much faster than rate of change of human account as bots can easily inflate these numbers.</a:t>
            </a:r>
          </a:p>
          <a:p>
            <a:endParaRPr lang="en-AU" dirty="0"/>
          </a:p>
          <a:p>
            <a:r>
              <a:rPr lang="en-AU" dirty="0"/>
              <a:t>Because of their imitation nature or mimicking, they are nowadays evading the detection.</a:t>
            </a:r>
            <a:br>
              <a:rPr lang="en-AU" dirty="0"/>
            </a:br>
            <a:br>
              <a:rPr lang="en-AU" dirty="0"/>
            </a:br>
            <a:r>
              <a:rPr lang="en-AU" dirty="0"/>
              <a:t>So ideally, previously, there was easily distinguishable characteristics of bots and humans. Now, bots have cross the decision boundary to evade the detection.</a:t>
            </a:r>
          </a:p>
          <a:p>
            <a:r>
              <a:rPr lang="en-AU" dirty="0"/>
              <a:t> </a:t>
            </a:r>
          </a:p>
        </p:txBody>
      </p:sp>
      <p:sp>
        <p:nvSpPr>
          <p:cNvPr id="4" name="Slide Number Placeholder 3"/>
          <p:cNvSpPr>
            <a:spLocks noGrp="1"/>
          </p:cNvSpPr>
          <p:nvPr>
            <p:ph type="sldNum" sz="quarter" idx="5"/>
          </p:nvPr>
        </p:nvSpPr>
        <p:spPr/>
        <p:txBody>
          <a:bodyPr/>
          <a:lstStyle/>
          <a:p>
            <a:fld id="{3A495A6B-C384-42D1-80D0-C7179F48DB19}" type="slidenum">
              <a:rPr lang="en-AU" smtClean="0"/>
              <a:t>13</a:t>
            </a:fld>
            <a:endParaRPr lang="en-AU"/>
          </a:p>
        </p:txBody>
      </p:sp>
    </p:spTree>
    <p:extLst>
      <p:ext uri="{BB962C8B-B14F-4D97-AF65-F5344CB8AC3E}">
        <p14:creationId xmlns:p14="http://schemas.microsoft.com/office/powerpoint/2010/main" val="346937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The solution that we have and discuss in this talk is to use a new ML technique which is self-supervised contrastive learning.</a:t>
            </a:r>
          </a:p>
          <a:p>
            <a:endParaRPr lang="en-AU" dirty="0"/>
          </a:p>
          <a:p>
            <a:r>
              <a:rPr lang="en-AU" dirty="0"/>
              <a:t>This basically, aims to pull the similar points in the real world together in the embedding space and push the dissimilar point. </a:t>
            </a:r>
          </a:p>
          <a:p>
            <a:r>
              <a:rPr lang="en-AU" dirty="0"/>
              <a:t>Ultimately, improving the linear separability.</a:t>
            </a:r>
          </a:p>
        </p:txBody>
      </p:sp>
      <p:sp>
        <p:nvSpPr>
          <p:cNvPr id="4" name="Slide Number Placeholder 3"/>
          <p:cNvSpPr>
            <a:spLocks noGrp="1"/>
          </p:cNvSpPr>
          <p:nvPr>
            <p:ph type="sldNum" sz="quarter" idx="5"/>
          </p:nvPr>
        </p:nvSpPr>
        <p:spPr/>
        <p:txBody>
          <a:bodyPr/>
          <a:lstStyle/>
          <a:p>
            <a:fld id="{3A495A6B-C384-42D1-80D0-C7179F48DB19}" type="slidenum">
              <a:rPr lang="en-AU" smtClean="0"/>
              <a:t>14</a:t>
            </a:fld>
            <a:endParaRPr lang="en-AU"/>
          </a:p>
        </p:txBody>
      </p:sp>
    </p:spTree>
    <p:extLst>
      <p:ext uri="{BB962C8B-B14F-4D97-AF65-F5344CB8AC3E}">
        <p14:creationId xmlns:p14="http://schemas.microsoft.com/office/powerpoint/2010/main" val="362611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More specifically, we also draw motivation from the social bot detection field itself.</a:t>
            </a:r>
          </a:p>
          <a:p>
            <a:endParaRPr lang="en-AU" dirty="0"/>
          </a:p>
          <a:p>
            <a:r>
              <a:rPr lang="en-AU" dirty="0"/>
              <a:t>This image shows the homogeneity cluster of all the </a:t>
            </a:r>
            <a:r>
              <a:rPr lang="en-AU" dirty="0" err="1"/>
              <a:t>publically</a:t>
            </a:r>
            <a:r>
              <a:rPr lang="en-AU" dirty="0"/>
              <a:t> available dataset. From left to right, we can see that left-side datasets are easily distinguishable. </a:t>
            </a:r>
            <a:br>
              <a:rPr lang="en-AU" dirty="0"/>
            </a:br>
            <a:br>
              <a:rPr lang="en-AU" dirty="0"/>
            </a:br>
            <a:r>
              <a:rPr lang="en-AU" dirty="0"/>
              <a:t>However, the right-side datasets, homogeneity score is less than 0.2 because the bots are mixed with humans and not easily separable. This is because these datasets have sophisticated bot instances.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also look in the literature that on these datasets, multiple studies did not perform well.</a:t>
            </a:r>
            <a:br>
              <a:rPr lang="en-AU" dirty="0"/>
            </a:br>
            <a:br>
              <a:rPr lang="en-AU" dirty="0"/>
            </a:b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 we took these datasets as best candidate to test if self-supervised contrastive learning can help or not. Note, we did not collect political-feedback dataset, as all accounts have been suspended now.</a:t>
            </a:r>
          </a:p>
        </p:txBody>
      </p:sp>
      <p:sp>
        <p:nvSpPr>
          <p:cNvPr id="4" name="Slide Number Placeholder 3"/>
          <p:cNvSpPr>
            <a:spLocks noGrp="1"/>
          </p:cNvSpPr>
          <p:nvPr>
            <p:ph type="sldNum" sz="quarter" idx="5"/>
          </p:nvPr>
        </p:nvSpPr>
        <p:spPr/>
        <p:txBody>
          <a:bodyPr/>
          <a:lstStyle/>
          <a:p>
            <a:fld id="{3A495A6B-C384-42D1-80D0-C7179F48DB19}" type="slidenum">
              <a:rPr lang="en-AU" smtClean="0"/>
              <a:t>15</a:t>
            </a:fld>
            <a:endParaRPr lang="en-AU"/>
          </a:p>
        </p:txBody>
      </p:sp>
    </p:spTree>
    <p:extLst>
      <p:ext uri="{BB962C8B-B14F-4D97-AF65-F5344CB8AC3E}">
        <p14:creationId xmlns:p14="http://schemas.microsoft.com/office/powerpoint/2010/main" val="2500408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see that existing research do not detect these sophisticated bots.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16</a:t>
            </a:fld>
            <a:endParaRPr lang="en-AU"/>
          </a:p>
        </p:txBody>
      </p:sp>
    </p:spTree>
    <p:extLst>
      <p:ext uri="{BB962C8B-B14F-4D97-AF65-F5344CB8AC3E}">
        <p14:creationId xmlns:p14="http://schemas.microsoft.com/office/powerpoint/2010/main" val="1262566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They also are more prone to overfitting. Because bots from different datasets, have varied characteristics. Therefore, we see that when a model is trained on one particular botnet dataset, the performance decline a lot when tested with other type of botnet dataset.</a:t>
            </a:r>
          </a:p>
        </p:txBody>
      </p:sp>
      <p:sp>
        <p:nvSpPr>
          <p:cNvPr id="4" name="Slide Number Placeholder 3"/>
          <p:cNvSpPr>
            <a:spLocks noGrp="1"/>
          </p:cNvSpPr>
          <p:nvPr>
            <p:ph type="sldNum" sz="quarter" idx="5"/>
          </p:nvPr>
        </p:nvSpPr>
        <p:spPr/>
        <p:txBody>
          <a:bodyPr/>
          <a:lstStyle/>
          <a:p>
            <a:fld id="{3A495A6B-C384-42D1-80D0-C7179F48DB19}" type="slidenum">
              <a:rPr lang="en-AU" smtClean="0"/>
              <a:t>17</a:t>
            </a:fld>
            <a:endParaRPr lang="en-AU"/>
          </a:p>
        </p:txBody>
      </p:sp>
    </p:spTree>
    <p:extLst>
      <p:ext uri="{BB962C8B-B14F-4D97-AF65-F5344CB8AC3E}">
        <p14:creationId xmlns:p14="http://schemas.microsoft.com/office/powerpoint/2010/main" val="1203590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Third is this is like a cat-mouse game. As new models are published, adversaries tweak around the control boundaries and evade the detection.</a:t>
            </a:r>
          </a:p>
        </p:txBody>
      </p:sp>
      <p:sp>
        <p:nvSpPr>
          <p:cNvPr id="4" name="Slide Number Placeholder 3"/>
          <p:cNvSpPr>
            <a:spLocks noGrp="1"/>
          </p:cNvSpPr>
          <p:nvPr>
            <p:ph type="sldNum" sz="quarter" idx="5"/>
          </p:nvPr>
        </p:nvSpPr>
        <p:spPr/>
        <p:txBody>
          <a:bodyPr/>
          <a:lstStyle/>
          <a:p>
            <a:fld id="{3A495A6B-C384-42D1-80D0-C7179F48DB19}" type="slidenum">
              <a:rPr lang="en-AU" smtClean="0"/>
              <a:t>18</a:t>
            </a:fld>
            <a:endParaRPr lang="en-AU"/>
          </a:p>
        </p:txBody>
      </p:sp>
    </p:spTree>
    <p:extLst>
      <p:ext uri="{BB962C8B-B14F-4D97-AF65-F5344CB8AC3E}">
        <p14:creationId xmlns:p14="http://schemas.microsoft.com/office/powerpoint/2010/main" val="945475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Therefore, in our work, we have tried to go beyond just performance. We also have looked into the generalizability as well as the adversarial robustness.</a:t>
            </a:r>
          </a:p>
        </p:txBody>
      </p:sp>
      <p:sp>
        <p:nvSpPr>
          <p:cNvPr id="4" name="Slide Number Placeholder 3"/>
          <p:cNvSpPr>
            <a:spLocks noGrp="1"/>
          </p:cNvSpPr>
          <p:nvPr>
            <p:ph type="sldNum" sz="quarter" idx="5"/>
          </p:nvPr>
        </p:nvSpPr>
        <p:spPr/>
        <p:txBody>
          <a:bodyPr/>
          <a:lstStyle/>
          <a:p>
            <a:fld id="{3A495A6B-C384-42D1-80D0-C7179F48DB19}" type="slidenum">
              <a:rPr lang="en-AU" smtClean="0"/>
              <a:t>19</a:t>
            </a:fld>
            <a:endParaRPr lang="en-AU"/>
          </a:p>
        </p:txBody>
      </p:sp>
    </p:spTree>
    <p:extLst>
      <p:ext uri="{BB962C8B-B14F-4D97-AF65-F5344CB8AC3E}">
        <p14:creationId xmlns:p14="http://schemas.microsoft.com/office/powerpoint/2010/main" val="428407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all use social media and it has been great over the years. </a:t>
            </a:r>
            <a:br>
              <a:rPr lang="en-AU" dirty="0"/>
            </a:br>
            <a:br>
              <a:rPr lang="en-AU" dirty="0"/>
            </a:br>
            <a:r>
              <a:rPr lang="en-AU" dirty="0"/>
              <a:t>We can post information on social media. We build and maintain our persona’s on social media and many of us also work together collectively to achieve a targeted goal using social media in the form of campaigns.</a:t>
            </a:r>
            <a:br>
              <a:rPr lang="en-AU" dirty="0"/>
            </a:br>
            <a:br>
              <a:rPr lang="en-AU" dirty="0"/>
            </a:br>
            <a:r>
              <a:rPr lang="en-AU" dirty="0"/>
              <a:t>&lt;click&gt;</a:t>
            </a:r>
          </a:p>
          <a:p>
            <a:r>
              <a:rPr lang="en-AU" dirty="0"/>
              <a:t>However, the openness that social media provides can be misused for example, information can easily be false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 adversary can create multiple fake accounts or fully automated bot accounts.</a:t>
            </a:r>
            <a:br>
              <a:rPr lang="en-AU" dirty="0"/>
            </a:br>
            <a:r>
              <a:rPr lang="en-AU" dirty="0"/>
              <a:t>&lt;click&gt;</a:t>
            </a:r>
          </a:p>
          <a:p>
            <a:r>
              <a:rPr lang="en-AU" dirty="0"/>
              <a:t>Even these campaigns can be for malicious purposes.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All these are elements of social media manipulations.</a:t>
            </a:r>
            <a:br>
              <a:rPr lang="en-AU" dirty="0"/>
            </a:br>
            <a:br>
              <a:rPr lang="en-AU" dirty="0"/>
            </a:br>
            <a:r>
              <a:rPr lang="en-AU" dirty="0"/>
              <a:t>&lt;click&gt;</a:t>
            </a:r>
          </a:p>
          <a:p>
            <a:r>
              <a:rPr lang="en-AU" dirty="0"/>
              <a:t>However, at the centre of these computational manipulations lies the origin of fake accounts and bots. </a:t>
            </a:r>
          </a:p>
        </p:txBody>
      </p:sp>
      <p:sp>
        <p:nvSpPr>
          <p:cNvPr id="4" name="Slide Number Placeholder 3"/>
          <p:cNvSpPr>
            <a:spLocks noGrp="1"/>
          </p:cNvSpPr>
          <p:nvPr>
            <p:ph type="sldNum" sz="quarter" idx="5"/>
          </p:nvPr>
        </p:nvSpPr>
        <p:spPr/>
        <p:txBody>
          <a:bodyPr/>
          <a:lstStyle/>
          <a:p>
            <a:fld id="{3A495A6B-C384-42D1-80D0-C7179F48DB19}" type="slidenum">
              <a:rPr lang="en-AU" smtClean="0"/>
              <a:t>2</a:t>
            </a:fld>
            <a:endParaRPr lang="en-AU"/>
          </a:p>
        </p:txBody>
      </p:sp>
    </p:spTree>
    <p:extLst>
      <p:ext uri="{BB962C8B-B14F-4D97-AF65-F5344CB8AC3E}">
        <p14:creationId xmlns:p14="http://schemas.microsoft.com/office/powerpoint/2010/main" val="2159075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DF4EC-7355-5FE6-A51B-8330B1318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5054E-4203-BF5C-0AB7-B4DEAA3BCAF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0A186D9-ABA3-6C8B-2B1F-3DF34BECDF0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5D1D744-AED1-777C-82CA-04301C38CB72}"/>
              </a:ext>
            </a:extLst>
          </p:cNvPr>
          <p:cNvSpPr>
            <a:spLocks noGrp="1"/>
          </p:cNvSpPr>
          <p:nvPr>
            <p:ph type="sldNum" sz="quarter" idx="5"/>
          </p:nvPr>
        </p:nvSpPr>
        <p:spPr/>
        <p:txBody>
          <a:bodyPr/>
          <a:lstStyle/>
          <a:p>
            <a:fld id="{3A495A6B-C384-42D1-80D0-C7179F48DB19}" type="slidenum">
              <a:rPr lang="en-AU" smtClean="0"/>
              <a:t>20</a:t>
            </a:fld>
            <a:endParaRPr lang="en-AU"/>
          </a:p>
        </p:txBody>
      </p:sp>
    </p:spTree>
    <p:extLst>
      <p:ext uri="{BB962C8B-B14F-4D97-AF65-F5344CB8AC3E}">
        <p14:creationId xmlns:p14="http://schemas.microsoft.com/office/powerpoint/2010/main" val="3659090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Our methodology relies on the contrastive learning. Which simply groups similar items together. For example, if two items are similar in the real world, </a:t>
            </a:r>
          </a:p>
          <a:p>
            <a:r>
              <a:rPr lang="en-AU" dirty="0"/>
              <a:t>Then they should be placed close to each other in the embedding space.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In this case, human to human will be positive pair, and negative will be human-bot pair.</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Overall, our aim is to learn high-level representation of objects in unsupervised fashion.</a:t>
            </a:r>
          </a:p>
        </p:txBody>
      </p:sp>
      <p:sp>
        <p:nvSpPr>
          <p:cNvPr id="4" name="Slide Number Placeholder 3"/>
          <p:cNvSpPr>
            <a:spLocks noGrp="1"/>
          </p:cNvSpPr>
          <p:nvPr>
            <p:ph type="sldNum" sz="quarter" idx="5"/>
          </p:nvPr>
        </p:nvSpPr>
        <p:spPr/>
        <p:txBody>
          <a:bodyPr/>
          <a:lstStyle/>
          <a:p>
            <a:fld id="{3A495A6B-C384-42D1-80D0-C7179F48DB19}" type="slidenum">
              <a:rPr lang="en-AU" smtClean="0"/>
              <a:t>21</a:t>
            </a:fld>
            <a:endParaRPr lang="en-AU"/>
          </a:p>
        </p:txBody>
      </p:sp>
    </p:spTree>
    <p:extLst>
      <p:ext uri="{BB962C8B-B14F-4D97-AF65-F5344CB8AC3E}">
        <p14:creationId xmlns:p14="http://schemas.microsoft.com/office/powerpoint/2010/main" val="3391804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But one question comes if that if we are using unsupervised learning (without labels), then how we will train it?</a:t>
            </a:r>
            <a:br>
              <a:rPr lang="en-AU" dirty="0"/>
            </a:br>
            <a:br>
              <a:rPr lang="en-AU" dirty="0"/>
            </a:br>
            <a:r>
              <a:rPr lang="en-AU" dirty="0"/>
              <a:t>We train by creating pairs of the input sample. This is called as the data augmentation. </a:t>
            </a:r>
            <a:br>
              <a:rPr lang="en-AU" dirty="0"/>
            </a:b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Computer Vision or Image processing field, this is straightforward through multiple image operations. Such as cropping, rotation, or </a:t>
            </a:r>
            <a:r>
              <a:rPr lang="en-AU" dirty="0" err="1"/>
              <a:t>color</a:t>
            </a:r>
            <a:r>
              <a:rPr lang="en-AU" dirty="0"/>
              <a:t> distortion. </a:t>
            </a:r>
            <a:br>
              <a:rPr lang="en-AU" dirty="0"/>
            </a:br>
            <a:br>
              <a:rPr lang="en-AU" dirty="0"/>
            </a:br>
            <a:r>
              <a:rPr lang="en-AU" dirty="0"/>
              <a:t>However, in tabular feature dataset, this is not this straightforward. </a:t>
            </a:r>
            <a:br>
              <a:rPr lang="en-AU" dirty="0"/>
            </a:br>
            <a:r>
              <a:rPr lang="en-AU" dirty="0"/>
              <a:t>&lt;click&gt;</a:t>
            </a:r>
          </a:p>
          <a:p>
            <a:r>
              <a:rPr lang="en-AU" dirty="0"/>
              <a:t>Therefore, we have selected key augmentations to apply on tabular feature dataset, such as random feature corruption, MICE imputation and linear transformation.</a:t>
            </a:r>
          </a:p>
          <a:p>
            <a:endParaRPr lang="en-AU" dirty="0"/>
          </a:p>
          <a:p>
            <a:r>
              <a:rPr lang="en-AU" dirty="0"/>
              <a:t>MICE = Multivariate Imputation by Chained Equation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It is to be noted that this is not only linked with the ML domain but also with social media behaviors of adversary. Such as random feature corruption is similar to mimicking other genuine users for some features, MICE imputation is adversary trying to get back to loss account state, and Linear transformation is more thorough and deep mimicking behavior.</a:t>
            </a:r>
          </a:p>
        </p:txBody>
      </p:sp>
      <p:sp>
        <p:nvSpPr>
          <p:cNvPr id="4" name="Slide Number Placeholder 3"/>
          <p:cNvSpPr>
            <a:spLocks noGrp="1"/>
          </p:cNvSpPr>
          <p:nvPr>
            <p:ph type="sldNum" sz="quarter" idx="5"/>
          </p:nvPr>
        </p:nvSpPr>
        <p:spPr/>
        <p:txBody>
          <a:bodyPr/>
          <a:lstStyle/>
          <a:p>
            <a:fld id="{3A495A6B-C384-42D1-80D0-C7179F48DB19}" type="slidenum">
              <a:rPr lang="en-AU" smtClean="0"/>
              <a:t>22</a:t>
            </a:fld>
            <a:endParaRPr lang="en-AU"/>
          </a:p>
        </p:txBody>
      </p:sp>
    </p:spTree>
    <p:extLst>
      <p:ext uri="{BB962C8B-B14F-4D97-AF65-F5344CB8AC3E}">
        <p14:creationId xmlns:p14="http://schemas.microsoft.com/office/powerpoint/2010/main" val="3282421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0" dirty="0"/>
              <a:t>Twin encoder network - one encoder followed by a projection head. </a:t>
            </a:r>
            <a:r>
              <a:rPr lang="en-AU" sz="1200" i="0" kern="1200" dirty="0">
                <a:solidFill>
                  <a:schemeClr val="tx1"/>
                </a:solidFill>
                <a:effectLst/>
                <a:latin typeface="+mn-lt"/>
                <a:ea typeface="+mn-ea"/>
                <a:cs typeface="+mn-cs"/>
              </a:rPr>
              <a:t>The encoder and the projection head are multilayer </a:t>
            </a:r>
            <a:r>
              <a:rPr lang="en-AU" sz="1200" i="0" kern="1200" dirty="0" err="1">
                <a:solidFill>
                  <a:schemeClr val="tx1"/>
                </a:solidFill>
                <a:effectLst/>
                <a:latin typeface="+mn-lt"/>
                <a:ea typeface="+mn-ea"/>
                <a:cs typeface="+mn-cs"/>
              </a:rPr>
              <a:t>perceptrons</a:t>
            </a:r>
            <a:r>
              <a:rPr lang="en-AU" sz="1200" i="0" kern="1200" dirty="0">
                <a:solidFill>
                  <a:schemeClr val="tx1"/>
                </a:solidFill>
                <a:effectLst/>
                <a:latin typeface="+mn-lt"/>
                <a:ea typeface="+mn-ea"/>
                <a:cs typeface="+mn-cs"/>
              </a:rPr>
              <a:t> (MLP), where the encoder consists of two layers, and the projection head contains one layer.</a:t>
            </a:r>
          </a:p>
          <a:p>
            <a:endParaRPr lang="en-AU" dirty="0"/>
          </a:p>
          <a:p>
            <a:r>
              <a:rPr lang="en-AU" dirty="0"/>
              <a:t>One final thing is how do we train the network. What is our objective?</a:t>
            </a:r>
            <a:br>
              <a:rPr lang="en-AU" dirty="0"/>
            </a:br>
            <a:br>
              <a:rPr lang="en-AU" dirty="0"/>
            </a:br>
            <a:r>
              <a:rPr lang="en-AU" dirty="0"/>
              <a:t>Here we rely on contrastive loss which is also called as </a:t>
            </a:r>
            <a:r>
              <a:rPr lang="en-AU" dirty="0" err="1"/>
              <a:t>InfoNCE</a:t>
            </a:r>
            <a:r>
              <a:rPr lang="en-AU" dirty="0"/>
              <a:t>.</a:t>
            </a:r>
            <a:br>
              <a:rPr lang="en-AU" dirty="0"/>
            </a:br>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23</a:t>
            </a:fld>
            <a:endParaRPr lang="en-AU"/>
          </a:p>
        </p:txBody>
      </p:sp>
    </p:spTree>
    <p:extLst>
      <p:ext uri="{BB962C8B-B14F-4D97-AF65-F5344CB8AC3E}">
        <p14:creationId xmlns:p14="http://schemas.microsoft.com/office/powerpoint/2010/main" val="360098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Overall, in a batch, each sample goes through encoder and projection head to get final embeddings.</a:t>
            </a:r>
          </a:p>
          <a:p>
            <a:endParaRPr lang="en-AU" dirty="0"/>
          </a:p>
          <a:p>
            <a:r>
              <a:rPr lang="en-AU" sz="1200" i="1" kern="1200" dirty="0">
                <a:solidFill>
                  <a:schemeClr val="tx1"/>
                </a:solidFill>
                <a:effectLst/>
                <a:latin typeface="+mn-lt"/>
                <a:ea typeface="+mn-ea"/>
                <a:cs typeface="+mn-cs"/>
              </a:rPr>
              <a:t>In essence, contrastive learning</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aims to develop a parametric function that can effectively</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discriminate between bots and humans. This is achieved</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through the fine-tuning of the parameters within functions f</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and g using stochastic gradient descent (SGD).</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495A6B-C384-42D1-80D0-C7179F48DB19}" type="slidenum">
              <a:rPr lang="en-AU" smtClean="0"/>
              <a:t>24</a:t>
            </a:fld>
            <a:endParaRPr lang="en-AU"/>
          </a:p>
        </p:txBody>
      </p:sp>
    </p:spTree>
    <p:extLst>
      <p:ext uri="{BB962C8B-B14F-4D97-AF65-F5344CB8AC3E}">
        <p14:creationId xmlns:p14="http://schemas.microsoft.com/office/powerpoint/2010/main" val="3934573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terms of feature engineering, there are five feature modalities extracted from user profile metrics, tweet textual content and user network.</a:t>
            </a:r>
          </a:p>
        </p:txBody>
      </p:sp>
      <p:sp>
        <p:nvSpPr>
          <p:cNvPr id="4" name="Slide Number Placeholder 3"/>
          <p:cNvSpPr>
            <a:spLocks noGrp="1"/>
          </p:cNvSpPr>
          <p:nvPr>
            <p:ph type="sldNum" sz="quarter" idx="5"/>
          </p:nvPr>
        </p:nvSpPr>
        <p:spPr/>
        <p:txBody>
          <a:bodyPr/>
          <a:lstStyle/>
          <a:p>
            <a:fld id="{3A495A6B-C384-42D1-80D0-C7179F48DB19}" type="slidenum">
              <a:rPr lang="en-AU" smtClean="0"/>
              <a:t>25</a:t>
            </a:fld>
            <a:endParaRPr lang="en-AU"/>
          </a:p>
        </p:txBody>
      </p:sp>
    </p:spTree>
    <p:extLst>
      <p:ext uri="{BB962C8B-B14F-4D97-AF65-F5344CB8AC3E}">
        <p14:creationId xmlns:p14="http://schemas.microsoft.com/office/powerpoint/2010/main" val="1103705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66DE6-387B-DB46-8DE6-07CF9AE34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6E5E7-496C-6EC1-1213-57FA77F56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BCC8B-4E31-0424-E849-B069CE71370F}"/>
              </a:ext>
            </a:extLst>
          </p:cNvPr>
          <p:cNvSpPr>
            <a:spLocks noGrp="1"/>
          </p:cNvSpPr>
          <p:nvPr>
            <p:ph type="body" idx="1"/>
          </p:nvPr>
        </p:nvSpPr>
        <p:spPr/>
        <p:txBody>
          <a:bodyPr/>
          <a:lstStyle/>
          <a:p>
            <a:r>
              <a:rPr lang="en-AU" dirty="0"/>
              <a:t>It is to be noted that we are working on Tier 1, which contains user metadata and tweet textual content. As Tier 2 is expensive in terms of API calls.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However, we also develop a user representation where each feature modality is given equal weightage. Here the flow of feature is controlled by a parameter D, which is information density. Thus, the final value will be D times 4.</a:t>
            </a:r>
          </a:p>
        </p:txBody>
      </p:sp>
      <p:sp>
        <p:nvSpPr>
          <p:cNvPr id="4" name="Slide Number Placeholder 3">
            <a:extLst>
              <a:ext uri="{FF2B5EF4-FFF2-40B4-BE49-F238E27FC236}">
                <a16:creationId xmlns:a16="http://schemas.microsoft.com/office/drawing/2014/main" id="{BEA165BB-2AB4-A97A-B009-6C308A6C4B44}"/>
              </a:ext>
            </a:extLst>
          </p:cNvPr>
          <p:cNvSpPr>
            <a:spLocks noGrp="1"/>
          </p:cNvSpPr>
          <p:nvPr>
            <p:ph type="sldNum" sz="quarter" idx="5"/>
          </p:nvPr>
        </p:nvSpPr>
        <p:spPr/>
        <p:txBody>
          <a:bodyPr/>
          <a:lstStyle/>
          <a:p>
            <a:fld id="{3A495A6B-C384-42D1-80D0-C7179F48DB19}" type="slidenum">
              <a:rPr lang="en-AU" smtClean="0"/>
              <a:t>26</a:t>
            </a:fld>
            <a:endParaRPr lang="en-AU"/>
          </a:p>
        </p:txBody>
      </p:sp>
    </p:spTree>
    <p:extLst>
      <p:ext uri="{BB962C8B-B14F-4D97-AF65-F5344CB8AC3E}">
        <p14:creationId xmlns:p14="http://schemas.microsoft.com/office/powerpoint/2010/main" val="100324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Overall, this is the </a:t>
            </a:r>
            <a:r>
              <a:rPr lang="en-AU" dirty="0" err="1"/>
              <a:t>BotSSCL</a:t>
            </a:r>
            <a:r>
              <a:rPr lang="en-AU" dirty="0"/>
              <a:t> framework. From left to right, from feature engineering to contrastive pre-training and evaluation of representations.</a:t>
            </a:r>
          </a:p>
          <a:p>
            <a:endParaRPr lang="en-AU" dirty="0"/>
          </a:p>
          <a:p>
            <a:r>
              <a:rPr lang="en-AU" dirty="0"/>
              <a:t>Logistic Regression as classification head - </a:t>
            </a:r>
            <a:r>
              <a:rPr lang="en-AU" sz="1200" i="1" kern="1200" dirty="0">
                <a:solidFill>
                  <a:schemeClr val="tx1"/>
                </a:solidFill>
                <a:effectLst/>
                <a:latin typeface="+mn-lt"/>
                <a:ea typeface="+mn-ea"/>
                <a:cs typeface="+mn-cs"/>
              </a:rPr>
              <a:t>We optimized the cross-entropy loss</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and fine-tune the parameters of f (⋅) and h (⋅).</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Theoretically, LR is faster and</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most commonly used in contrastive learning to evaluate and</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linearly separate representations in feature space. It is also</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a simple classification model, so</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27</a:t>
            </a:fld>
            <a:endParaRPr lang="en-AU"/>
          </a:p>
        </p:txBody>
      </p:sp>
    </p:spTree>
    <p:extLst>
      <p:ext uri="{BB962C8B-B14F-4D97-AF65-F5344CB8AC3E}">
        <p14:creationId xmlns:p14="http://schemas.microsoft.com/office/powerpoint/2010/main" val="1447490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also have baselines to compare with. These baselines range from supervised, unsupervised to self-supervised non-contrastive. Also range from different Tiers of feature collection.</a:t>
            </a:r>
          </a:p>
        </p:txBody>
      </p:sp>
      <p:sp>
        <p:nvSpPr>
          <p:cNvPr id="4" name="Slide Number Placeholder 3"/>
          <p:cNvSpPr>
            <a:spLocks noGrp="1"/>
          </p:cNvSpPr>
          <p:nvPr>
            <p:ph type="sldNum" sz="quarter" idx="5"/>
          </p:nvPr>
        </p:nvSpPr>
        <p:spPr/>
        <p:txBody>
          <a:bodyPr/>
          <a:lstStyle/>
          <a:p>
            <a:fld id="{3A495A6B-C384-42D1-80D0-C7179F48DB19}" type="slidenum">
              <a:rPr lang="en-AU" smtClean="0"/>
              <a:t>28</a:t>
            </a:fld>
            <a:endParaRPr lang="en-AU"/>
          </a:p>
        </p:txBody>
      </p:sp>
    </p:spTree>
    <p:extLst>
      <p:ext uri="{BB962C8B-B14F-4D97-AF65-F5344CB8AC3E}">
        <p14:creationId xmlns:p14="http://schemas.microsoft.com/office/powerpoint/2010/main" val="603316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note that our BotSSCL performs better and improves 6% and 8% F1score than baselines on both datasets.</a:t>
            </a:r>
          </a:p>
        </p:txBody>
      </p:sp>
      <p:sp>
        <p:nvSpPr>
          <p:cNvPr id="4" name="Slide Number Placeholder 3"/>
          <p:cNvSpPr>
            <a:spLocks noGrp="1"/>
          </p:cNvSpPr>
          <p:nvPr>
            <p:ph type="sldNum" sz="quarter" idx="5"/>
          </p:nvPr>
        </p:nvSpPr>
        <p:spPr/>
        <p:txBody>
          <a:bodyPr/>
          <a:lstStyle/>
          <a:p>
            <a:fld id="{3A495A6B-C384-42D1-80D0-C7179F48DB19}" type="slidenum">
              <a:rPr lang="en-AU" smtClean="0"/>
              <a:t>29</a:t>
            </a:fld>
            <a:endParaRPr lang="en-AU"/>
          </a:p>
        </p:txBody>
      </p:sp>
    </p:spTree>
    <p:extLst>
      <p:ext uri="{BB962C8B-B14F-4D97-AF65-F5344CB8AC3E}">
        <p14:creationId xmlns:p14="http://schemas.microsoft.com/office/powerpoint/2010/main" val="374163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have already seen Bots role during political events or elections.</a:t>
            </a:r>
            <a:br>
              <a:rPr lang="en-AU" dirty="0"/>
            </a:br>
            <a:br>
              <a:rPr lang="en-AU" dirty="0"/>
            </a:b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Similarly, bots are also involved in financial scams.</a:t>
            </a:r>
            <a:br>
              <a:rPr lang="en-AU" dirty="0"/>
            </a:br>
            <a:br>
              <a:rPr lang="en-AU" dirty="0"/>
            </a:br>
            <a:r>
              <a:rPr lang="en-AU" dirty="0"/>
              <a:t>&lt;click&gt;</a:t>
            </a:r>
          </a:p>
          <a:p>
            <a:r>
              <a:rPr lang="en-AU" dirty="0"/>
              <a:t>Moreover, have links with multiple coordinated hate and harassment cases online. Now with the power of AI, it is going to boom more.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There is a rise of bad or malicious bots that we have been hearing from quite some years. </a:t>
            </a:r>
          </a:p>
        </p:txBody>
      </p:sp>
      <p:sp>
        <p:nvSpPr>
          <p:cNvPr id="4" name="Slide Number Placeholder 3"/>
          <p:cNvSpPr>
            <a:spLocks noGrp="1"/>
          </p:cNvSpPr>
          <p:nvPr>
            <p:ph type="sldNum" sz="quarter" idx="5"/>
          </p:nvPr>
        </p:nvSpPr>
        <p:spPr/>
        <p:txBody>
          <a:bodyPr/>
          <a:lstStyle/>
          <a:p>
            <a:fld id="{3A495A6B-C384-42D1-80D0-C7179F48DB19}" type="slidenum">
              <a:rPr lang="en-AU" smtClean="0"/>
              <a:t>3</a:t>
            </a:fld>
            <a:endParaRPr lang="en-AU"/>
          </a:p>
        </p:txBody>
      </p:sp>
    </p:spTree>
    <p:extLst>
      <p:ext uri="{BB962C8B-B14F-4D97-AF65-F5344CB8AC3E}">
        <p14:creationId xmlns:p14="http://schemas.microsoft.com/office/powerpoint/2010/main" val="93500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However, if we recall, the available dataset is not large dataset. Therefore, we also tested BotSSCL on a larger/newer dataset called Twibot-20.</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We also compare this we recent GNN-based models. </a:t>
            </a:r>
          </a:p>
        </p:txBody>
      </p:sp>
      <p:sp>
        <p:nvSpPr>
          <p:cNvPr id="4" name="Slide Number Placeholder 3"/>
          <p:cNvSpPr>
            <a:spLocks noGrp="1"/>
          </p:cNvSpPr>
          <p:nvPr>
            <p:ph type="sldNum" sz="quarter" idx="5"/>
          </p:nvPr>
        </p:nvSpPr>
        <p:spPr/>
        <p:txBody>
          <a:bodyPr/>
          <a:lstStyle/>
          <a:p>
            <a:fld id="{3A495A6B-C384-42D1-80D0-C7179F48DB19}" type="slidenum">
              <a:rPr lang="en-AU" smtClean="0"/>
              <a:t>30</a:t>
            </a:fld>
            <a:endParaRPr lang="en-AU"/>
          </a:p>
        </p:txBody>
      </p:sp>
    </p:spTree>
    <p:extLst>
      <p:ext uri="{BB962C8B-B14F-4D97-AF65-F5344CB8AC3E}">
        <p14:creationId xmlns:p14="http://schemas.microsoft.com/office/powerpoint/2010/main" val="3405597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clearly see that our model achieves best precision and accuracy. We also attain stable performance.</a:t>
            </a:r>
            <a:br>
              <a:rPr lang="en-AU" dirty="0"/>
            </a:br>
            <a:br>
              <a:rPr lang="en-AU" dirty="0"/>
            </a:br>
            <a:r>
              <a:rPr lang="en-AU" dirty="0"/>
              <a:t>&lt;click&gt;</a:t>
            </a:r>
          </a:p>
          <a:p>
            <a:r>
              <a:rPr lang="en-AU" dirty="0"/>
              <a:t>However, if we see SOTA models, we see that the values are not stable. </a:t>
            </a:r>
          </a:p>
        </p:txBody>
      </p:sp>
      <p:sp>
        <p:nvSpPr>
          <p:cNvPr id="4" name="Slide Number Placeholder 3"/>
          <p:cNvSpPr>
            <a:spLocks noGrp="1"/>
          </p:cNvSpPr>
          <p:nvPr>
            <p:ph type="sldNum" sz="quarter" idx="5"/>
          </p:nvPr>
        </p:nvSpPr>
        <p:spPr/>
        <p:txBody>
          <a:bodyPr/>
          <a:lstStyle/>
          <a:p>
            <a:fld id="{3A495A6B-C384-42D1-80D0-C7179F48DB19}" type="slidenum">
              <a:rPr lang="en-AU" smtClean="0"/>
              <a:t>31</a:t>
            </a:fld>
            <a:endParaRPr lang="en-AU"/>
          </a:p>
        </p:txBody>
      </p:sp>
    </p:spTree>
    <p:extLst>
      <p:ext uri="{BB962C8B-B14F-4D97-AF65-F5344CB8AC3E}">
        <p14:creationId xmlns:p14="http://schemas.microsoft.com/office/powerpoint/2010/main" val="1351435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also performed ablation study and clearly see that using all four feature modality is important. However,</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each dataset, we see that different feature modality is important as seen by the significant drop.</a:t>
            </a:r>
            <a:br>
              <a:rPr lang="en-AU" dirty="0"/>
            </a:br>
            <a:br>
              <a:rPr lang="en-AU" dirty="0"/>
            </a:br>
            <a:r>
              <a:rPr lang="en-AU" dirty="0"/>
              <a:t>&lt;click&gt;</a:t>
            </a:r>
          </a:p>
          <a:p>
            <a:r>
              <a:rPr lang="en-AU" dirty="0"/>
              <a:t>This shows that our user representation approach is justified and correct to capture wide spectrum of bots from different datasets.</a:t>
            </a:r>
          </a:p>
        </p:txBody>
      </p:sp>
      <p:sp>
        <p:nvSpPr>
          <p:cNvPr id="4" name="Slide Number Placeholder 3"/>
          <p:cNvSpPr>
            <a:spLocks noGrp="1"/>
          </p:cNvSpPr>
          <p:nvPr>
            <p:ph type="sldNum" sz="quarter" idx="5"/>
          </p:nvPr>
        </p:nvSpPr>
        <p:spPr/>
        <p:txBody>
          <a:bodyPr/>
          <a:lstStyle/>
          <a:p>
            <a:fld id="{3A495A6B-C384-42D1-80D0-C7179F48DB19}" type="slidenum">
              <a:rPr lang="en-AU" smtClean="0"/>
              <a:t>32</a:t>
            </a:fld>
            <a:endParaRPr lang="en-AU"/>
          </a:p>
        </p:txBody>
      </p:sp>
    </p:spTree>
    <p:extLst>
      <p:ext uri="{BB962C8B-B14F-4D97-AF65-F5344CB8AC3E}">
        <p14:creationId xmlns:p14="http://schemas.microsoft.com/office/powerpoint/2010/main" val="1996456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also did many parameter sensitivity analysis.</a:t>
            </a:r>
          </a:p>
        </p:txBody>
      </p:sp>
      <p:sp>
        <p:nvSpPr>
          <p:cNvPr id="4" name="Slide Number Placeholder 3"/>
          <p:cNvSpPr>
            <a:spLocks noGrp="1"/>
          </p:cNvSpPr>
          <p:nvPr>
            <p:ph type="sldNum" sz="quarter" idx="5"/>
          </p:nvPr>
        </p:nvSpPr>
        <p:spPr/>
        <p:txBody>
          <a:bodyPr/>
          <a:lstStyle/>
          <a:p>
            <a:fld id="{3A495A6B-C384-42D1-80D0-C7179F48DB19}" type="slidenum">
              <a:rPr lang="en-AU" smtClean="0"/>
              <a:t>33</a:t>
            </a:fld>
            <a:endParaRPr lang="en-AU"/>
          </a:p>
        </p:txBody>
      </p:sp>
    </p:spTree>
    <p:extLst>
      <p:ext uri="{BB962C8B-B14F-4D97-AF65-F5344CB8AC3E}">
        <p14:creationId xmlns:p14="http://schemas.microsoft.com/office/powerpoint/2010/main" val="2831300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we see that corruption rate of 0.6 is optimal for both dataset. </a:t>
            </a:r>
            <a:br>
              <a:rPr lang="en-AU" dirty="0"/>
            </a:br>
            <a:br>
              <a:rPr lang="en-AU" dirty="0"/>
            </a:br>
            <a:r>
              <a:rPr lang="en-AU" dirty="0"/>
              <a:t>&lt;click&gt;</a:t>
            </a:r>
          </a:p>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35</a:t>
            </a:fld>
            <a:endParaRPr lang="en-AU"/>
          </a:p>
        </p:txBody>
      </p:sp>
    </p:spTree>
    <p:extLst>
      <p:ext uri="{BB962C8B-B14F-4D97-AF65-F5344CB8AC3E}">
        <p14:creationId xmlns:p14="http://schemas.microsoft.com/office/powerpoint/2010/main" val="3583159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This is due to the fact of mutual information maximization. It states that there lies a sweet spot for learning relevant information otherwise, model either miss information or learn excess noise information.</a:t>
            </a:r>
          </a:p>
        </p:txBody>
      </p:sp>
      <p:sp>
        <p:nvSpPr>
          <p:cNvPr id="4" name="Slide Number Placeholder 3"/>
          <p:cNvSpPr>
            <a:spLocks noGrp="1"/>
          </p:cNvSpPr>
          <p:nvPr>
            <p:ph type="sldNum" sz="quarter" idx="5"/>
          </p:nvPr>
        </p:nvSpPr>
        <p:spPr/>
        <p:txBody>
          <a:bodyPr/>
          <a:lstStyle/>
          <a:p>
            <a:fld id="{3A495A6B-C384-42D1-80D0-C7179F48DB19}" type="slidenum">
              <a:rPr lang="en-AU" smtClean="0"/>
              <a:t>36</a:t>
            </a:fld>
            <a:endParaRPr lang="en-AU"/>
          </a:p>
        </p:txBody>
      </p:sp>
    </p:spTree>
    <p:extLst>
      <p:ext uri="{BB962C8B-B14F-4D97-AF65-F5344CB8AC3E}">
        <p14:creationId xmlns:p14="http://schemas.microsoft.com/office/powerpoint/2010/main" val="3656143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Similarly, increasing number of batch size also improves performance. This is also logical because with more samples and negative positive pairs, the model learns were to put point in the embedding space.</a:t>
            </a:r>
          </a:p>
        </p:txBody>
      </p:sp>
      <p:sp>
        <p:nvSpPr>
          <p:cNvPr id="4" name="Slide Number Placeholder 3"/>
          <p:cNvSpPr>
            <a:spLocks noGrp="1"/>
          </p:cNvSpPr>
          <p:nvPr>
            <p:ph type="sldNum" sz="quarter" idx="5"/>
          </p:nvPr>
        </p:nvSpPr>
        <p:spPr/>
        <p:txBody>
          <a:bodyPr/>
          <a:lstStyle/>
          <a:p>
            <a:fld id="{3A495A6B-C384-42D1-80D0-C7179F48DB19}" type="slidenum">
              <a:rPr lang="en-AU" smtClean="0"/>
              <a:t>38</a:t>
            </a:fld>
            <a:endParaRPr lang="en-AU"/>
          </a:p>
        </p:txBody>
      </p:sp>
    </p:spTree>
    <p:extLst>
      <p:ext uri="{BB962C8B-B14F-4D97-AF65-F5344CB8AC3E}">
        <p14:creationId xmlns:p14="http://schemas.microsoft.com/office/powerpoint/2010/main" val="733280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The same effect is also with increasing epoch. Model learns to distinguish better with longer training.</a:t>
            </a:r>
          </a:p>
        </p:txBody>
      </p:sp>
      <p:sp>
        <p:nvSpPr>
          <p:cNvPr id="4" name="Slide Number Placeholder 3"/>
          <p:cNvSpPr>
            <a:spLocks noGrp="1"/>
          </p:cNvSpPr>
          <p:nvPr>
            <p:ph type="sldNum" sz="quarter" idx="5"/>
          </p:nvPr>
        </p:nvSpPr>
        <p:spPr/>
        <p:txBody>
          <a:bodyPr/>
          <a:lstStyle/>
          <a:p>
            <a:fld id="{3A495A6B-C384-42D1-80D0-C7179F48DB19}" type="slidenum">
              <a:rPr lang="en-AU" smtClean="0"/>
              <a:t>40</a:t>
            </a:fld>
            <a:endParaRPr lang="en-AU"/>
          </a:p>
        </p:txBody>
      </p:sp>
    </p:spTree>
    <p:extLst>
      <p:ext uri="{BB962C8B-B14F-4D97-AF65-F5344CB8AC3E}">
        <p14:creationId xmlns:p14="http://schemas.microsoft.com/office/powerpoint/2010/main" val="1724354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Here, we train model on one dataset, and test with another. We achieve stable performance. Whereas, for </a:t>
            </a:r>
            <a:r>
              <a:rPr lang="en-AU" dirty="0" err="1"/>
              <a:t>BotHunter</a:t>
            </a:r>
            <a:r>
              <a:rPr lang="en-AU" dirty="0"/>
              <a:t>, we see performance poor than random guess.</a:t>
            </a:r>
          </a:p>
        </p:txBody>
      </p:sp>
      <p:sp>
        <p:nvSpPr>
          <p:cNvPr id="4" name="Slide Number Placeholder 3"/>
          <p:cNvSpPr>
            <a:spLocks noGrp="1"/>
          </p:cNvSpPr>
          <p:nvPr>
            <p:ph type="sldNum" sz="quarter" idx="5"/>
          </p:nvPr>
        </p:nvSpPr>
        <p:spPr/>
        <p:txBody>
          <a:bodyPr/>
          <a:lstStyle/>
          <a:p>
            <a:fld id="{3A495A6B-C384-42D1-80D0-C7179F48DB19}" type="slidenum">
              <a:rPr lang="en-AU" smtClean="0"/>
              <a:t>41</a:t>
            </a:fld>
            <a:endParaRPr lang="en-AU"/>
          </a:p>
        </p:txBody>
      </p:sp>
    </p:spTree>
    <p:extLst>
      <p:ext uri="{BB962C8B-B14F-4D97-AF65-F5344CB8AC3E}">
        <p14:creationId xmlns:p14="http://schemas.microsoft.com/office/powerpoint/2010/main" val="4253072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also did the adversarial robustness test.</a:t>
            </a:r>
          </a:p>
        </p:txBody>
      </p:sp>
      <p:sp>
        <p:nvSpPr>
          <p:cNvPr id="4" name="Slide Number Placeholder 3"/>
          <p:cNvSpPr>
            <a:spLocks noGrp="1"/>
          </p:cNvSpPr>
          <p:nvPr>
            <p:ph type="sldNum" sz="quarter" idx="5"/>
          </p:nvPr>
        </p:nvSpPr>
        <p:spPr/>
        <p:txBody>
          <a:bodyPr/>
          <a:lstStyle/>
          <a:p>
            <a:fld id="{3A495A6B-C384-42D1-80D0-C7179F48DB19}" type="slidenum">
              <a:rPr lang="en-AU" smtClean="0"/>
              <a:t>42</a:t>
            </a:fld>
            <a:endParaRPr lang="en-AU"/>
          </a:p>
        </p:txBody>
      </p:sp>
    </p:spTree>
    <p:extLst>
      <p:ext uri="{BB962C8B-B14F-4D97-AF65-F5344CB8AC3E}">
        <p14:creationId xmlns:p14="http://schemas.microsoft.com/office/powerpoint/2010/main" val="246274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07349-5999-82A5-9869-94635D559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AC4AF-C25A-401D-16A8-02F67AA667E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BC88AE9-8A86-1B16-D261-8E536F4476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have already seen Bots role during political events or elections.</a:t>
            </a:r>
            <a:br>
              <a:rPr lang="en-AU" dirty="0"/>
            </a:br>
            <a:br>
              <a:rPr lang="en-AU" dirty="0"/>
            </a:b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Similarly, bots are also involved in financial scams.</a:t>
            </a:r>
            <a:br>
              <a:rPr lang="en-AU" dirty="0"/>
            </a:br>
            <a:br>
              <a:rPr lang="en-AU" dirty="0"/>
            </a:br>
            <a:r>
              <a:rPr lang="en-AU" dirty="0"/>
              <a:t>&lt;click&gt;</a:t>
            </a:r>
          </a:p>
          <a:p>
            <a:r>
              <a:rPr lang="en-AU" dirty="0"/>
              <a:t>Moreover, have links with multiple coordinated hate and harassment cases online. Now with the power of AI, it is going to boom more.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There is a rise of bad or malicious bots that we have been hearing from quite some years. </a:t>
            </a:r>
          </a:p>
        </p:txBody>
      </p:sp>
      <p:sp>
        <p:nvSpPr>
          <p:cNvPr id="4" name="Slide Number Placeholder 3">
            <a:extLst>
              <a:ext uri="{FF2B5EF4-FFF2-40B4-BE49-F238E27FC236}">
                <a16:creationId xmlns:a16="http://schemas.microsoft.com/office/drawing/2014/main" id="{49BDBFD3-C9C5-2FFA-DEEE-124640E84231}"/>
              </a:ext>
            </a:extLst>
          </p:cNvPr>
          <p:cNvSpPr>
            <a:spLocks noGrp="1"/>
          </p:cNvSpPr>
          <p:nvPr>
            <p:ph type="sldNum" sz="quarter" idx="5"/>
          </p:nvPr>
        </p:nvSpPr>
        <p:spPr/>
        <p:txBody>
          <a:bodyPr/>
          <a:lstStyle/>
          <a:p>
            <a:fld id="{3A495A6B-C384-42D1-80D0-C7179F48DB19}" type="slidenum">
              <a:rPr lang="en-AU" smtClean="0"/>
              <a:t>4</a:t>
            </a:fld>
            <a:endParaRPr lang="en-AU"/>
          </a:p>
        </p:txBody>
      </p:sp>
    </p:spTree>
    <p:extLst>
      <p:ext uri="{BB962C8B-B14F-4D97-AF65-F5344CB8AC3E}">
        <p14:creationId xmlns:p14="http://schemas.microsoft.com/office/powerpoint/2010/main" val="3755235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select these 7 features to manipulate considering a realistic adversarial budget and threat model.</a:t>
            </a:r>
          </a:p>
        </p:txBody>
      </p:sp>
      <p:sp>
        <p:nvSpPr>
          <p:cNvPr id="4" name="Slide Number Placeholder 3"/>
          <p:cNvSpPr>
            <a:spLocks noGrp="1"/>
          </p:cNvSpPr>
          <p:nvPr>
            <p:ph type="sldNum" sz="quarter" idx="5"/>
          </p:nvPr>
        </p:nvSpPr>
        <p:spPr/>
        <p:txBody>
          <a:bodyPr/>
          <a:lstStyle/>
          <a:p>
            <a:fld id="{3A495A6B-C384-42D1-80D0-C7179F48DB19}" type="slidenum">
              <a:rPr lang="en-AU" smtClean="0"/>
              <a:t>43</a:t>
            </a:fld>
            <a:endParaRPr lang="en-AU"/>
          </a:p>
        </p:txBody>
      </p:sp>
    </p:spTree>
    <p:extLst>
      <p:ext uri="{BB962C8B-B14F-4D97-AF65-F5344CB8AC3E}">
        <p14:creationId xmlns:p14="http://schemas.microsoft.com/office/powerpoint/2010/main" val="1640455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dirty="0">
                <a:latin typeface="Ebrima" panose="02000000000000000000" pitchFamily="2" charset="0"/>
                <a:ea typeface="Ebrima" panose="02000000000000000000" pitchFamily="2" charset="0"/>
                <a:cs typeface="Ebrima" panose="02000000000000000000" pitchFamily="2" charset="0"/>
              </a:rPr>
              <a:t>We note that only 4% bot evade the detection if all four values are used. </a:t>
            </a:r>
          </a:p>
          <a:p>
            <a:endParaRPr lang="en-US" sz="1200" dirty="0">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US" sz="1200" dirty="0">
                <a:latin typeface="Ebrima" panose="02000000000000000000" pitchFamily="2" charset="0"/>
                <a:ea typeface="Ebrima" panose="02000000000000000000" pitchFamily="2" charset="0"/>
                <a:cs typeface="Ebrima" panose="02000000000000000000" pitchFamily="2" charset="0"/>
              </a:rPr>
              <a:t>We did not include more samples than 300 because only the time for adversary is increasing but not the success rate.</a:t>
            </a:r>
          </a:p>
          <a:p>
            <a:endParaRPr lang="en-US" sz="1200" dirty="0">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Ebrima" panose="02000000000000000000" pitchFamily="2" charset="0"/>
                <a:ea typeface="Ebrima" panose="02000000000000000000" pitchFamily="2" charset="0"/>
                <a:cs typeface="Ebrima" panose="02000000000000000000" pitchFamily="2" charset="0"/>
              </a:rPr>
              <a:t>However, we note that if adversary only manipulate the temporal feature, the success rate of evasion is high. </a:t>
            </a:r>
            <a:r>
              <a:rPr lang="en-US" sz="1200" dirty="0">
                <a:latin typeface="Ebrima" panose="02000000000000000000" pitchFamily="2" charset="0"/>
                <a:ea typeface="Ebrima" panose="02000000000000000000" pitchFamily="2" charset="0"/>
                <a:cs typeface="Ebrima" panose="02000000000000000000" pitchFamily="2" charset="0"/>
              </a:rPr>
              <a:t>This aligns with literature as temporal feature strongly links with automated activity. But this does not help adversary as they will not be able to attain an artificial trend.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brima" panose="02000000000000000000" pitchFamily="2" charset="0"/>
                <a:ea typeface="Ebrima" panose="02000000000000000000" pitchFamily="2" charset="0"/>
                <a:cs typeface="Ebrima" panose="02000000000000000000" pitchFamily="2" charset="0"/>
              </a:rPr>
              <a:t>Textual Features – used ChatGPT to change the tweet content </a:t>
            </a:r>
            <a:r>
              <a:rPr lang="en-AU" sz="1200" i="1" kern="1200" dirty="0">
                <a:solidFill>
                  <a:schemeClr val="tx1"/>
                </a:solidFill>
                <a:effectLst/>
                <a:latin typeface="+mn-lt"/>
                <a:ea typeface="+mn-ea"/>
                <a:cs typeface="+mn-cs"/>
              </a:rPr>
              <a:t>Our results show</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that out of 20 accounts, only one flipped the output after 193</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prompts. Our analysis shows that textual adversarial attack</a:t>
            </a:r>
            <a:r>
              <a:rPr lang="en-AU" sz="1200" i="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success is at most 5% as shown in the table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44</a:t>
            </a:fld>
            <a:endParaRPr lang="en-AU"/>
          </a:p>
        </p:txBody>
      </p:sp>
    </p:spTree>
    <p:extLst>
      <p:ext uri="{BB962C8B-B14F-4D97-AF65-F5344CB8AC3E}">
        <p14:creationId xmlns:p14="http://schemas.microsoft.com/office/powerpoint/2010/main" val="3708556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9EBA-F9A0-2554-2F36-B69660263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A10A6-E62B-E3FD-52C9-3837E0D5554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0E5A71A-4DCD-B3AD-3D82-5D1001F600A5}"/>
              </a:ext>
            </a:extLst>
          </p:cNvPr>
          <p:cNvSpPr>
            <a:spLocks noGrp="1"/>
          </p:cNvSpPr>
          <p:nvPr>
            <p:ph type="body" idx="1"/>
          </p:nvPr>
        </p:nvSpPr>
        <p:spPr/>
        <p:txBody>
          <a:bodyPr/>
          <a:lstStyle/>
          <a:p>
            <a:br>
              <a:rPr lang="en-AU" dirty="0"/>
            </a:br>
            <a:r>
              <a:rPr lang="en-AU" dirty="0"/>
              <a:t>We call these social manipulators as Trigger bots due to their triggered behavior. </a:t>
            </a:r>
          </a:p>
          <a:p>
            <a:r>
              <a:rPr lang="en-AU" dirty="0"/>
              <a:t>The idea is simple, if we post on X with some special keywords, then many bots will reply. </a:t>
            </a:r>
          </a:p>
        </p:txBody>
      </p:sp>
      <p:sp>
        <p:nvSpPr>
          <p:cNvPr id="4" name="Slide Number Placeholder 3">
            <a:extLst>
              <a:ext uri="{FF2B5EF4-FFF2-40B4-BE49-F238E27FC236}">
                <a16:creationId xmlns:a16="http://schemas.microsoft.com/office/drawing/2014/main" id="{A653E014-E5B1-1501-88BF-C7378D77EBE3}"/>
              </a:ext>
            </a:extLst>
          </p:cNvPr>
          <p:cNvSpPr>
            <a:spLocks noGrp="1"/>
          </p:cNvSpPr>
          <p:nvPr>
            <p:ph type="sldNum" sz="quarter" idx="5"/>
          </p:nvPr>
        </p:nvSpPr>
        <p:spPr/>
        <p:txBody>
          <a:bodyPr/>
          <a:lstStyle/>
          <a:p>
            <a:fld id="{3A495A6B-C384-42D1-80D0-C7179F48DB19}" type="slidenum">
              <a:rPr lang="en-AU" smtClean="0"/>
              <a:t>46</a:t>
            </a:fld>
            <a:endParaRPr lang="en-AU"/>
          </a:p>
        </p:txBody>
      </p:sp>
    </p:spTree>
    <p:extLst>
      <p:ext uri="{BB962C8B-B14F-4D97-AF65-F5344CB8AC3E}">
        <p14:creationId xmlns:p14="http://schemas.microsoft.com/office/powerpoint/2010/main" val="28098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00814-5354-6371-56C0-086D0F1DD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9F39E-B69A-C206-DDAA-27D173163CF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26DA8E8-07FD-8A7B-AB7A-194D595A6BA2}"/>
              </a:ext>
            </a:extLst>
          </p:cNvPr>
          <p:cNvSpPr>
            <a:spLocks noGrp="1"/>
          </p:cNvSpPr>
          <p:nvPr>
            <p:ph type="body" idx="1"/>
          </p:nvPr>
        </p:nvSpPr>
        <p:spPr/>
        <p:txBody>
          <a:bodyPr/>
          <a:lstStyle/>
          <a:p>
            <a:br>
              <a:rPr lang="en-AU" dirty="0"/>
            </a:br>
            <a:r>
              <a:rPr lang="en-AU" dirty="0"/>
              <a:t>We call these social manipulators as Trigger bots due to their triggered behavior. </a:t>
            </a:r>
          </a:p>
          <a:p>
            <a:r>
              <a:rPr lang="en-AU" dirty="0"/>
              <a:t>The idea is simple, if we post on X with some special keywords, then many bots will reply. </a:t>
            </a:r>
          </a:p>
        </p:txBody>
      </p:sp>
      <p:sp>
        <p:nvSpPr>
          <p:cNvPr id="4" name="Slide Number Placeholder 3">
            <a:extLst>
              <a:ext uri="{FF2B5EF4-FFF2-40B4-BE49-F238E27FC236}">
                <a16:creationId xmlns:a16="http://schemas.microsoft.com/office/drawing/2014/main" id="{E2920E78-567B-75ED-72B2-7B2E4647AB62}"/>
              </a:ext>
            </a:extLst>
          </p:cNvPr>
          <p:cNvSpPr>
            <a:spLocks noGrp="1"/>
          </p:cNvSpPr>
          <p:nvPr>
            <p:ph type="sldNum" sz="quarter" idx="5"/>
          </p:nvPr>
        </p:nvSpPr>
        <p:spPr/>
        <p:txBody>
          <a:bodyPr/>
          <a:lstStyle/>
          <a:p>
            <a:fld id="{3A495A6B-C384-42D1-80D0-C7179F48DB19}" type="slidenum">
              <a:rPr lang="en-AU" smtClean="0"/>
              <a:t>47</a:t>
            </a:fld>
            <a:endParaRPr lang="en-AU"/>
          </a:p>
        </p:txBody>
      </p:sp>
    </p:spTree>
    <p:extLst>
      <p:ext uri="{BB962C8B-B14F-4D97-AF65-F5344CB8AC3E}">
        <p14:creationId xmlns:p14="http://schemas.microsoft.com/office/powerpoint/2010/main" val="3771099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65D7E-0572-35A3-5DA3-2571D61E9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4935E-495D-AF0B-AA24-B9A5CEDEEA6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8DEE512-2610-B4B5-7A93-2C95E859058C}"/>
              </a:ext>
            </a:extLst>
          </p:cNvPr>
          <p:cNvSpPr>
            <a:spLocks noGrp="1"/>
          </p:cNvSpPr>
          <p:nvPr>
            <p:ph type="body" idx="1"/>
          </p:nvPr>
        </p:nvSpPr>
        <p:spPr/>
        <p:txBody>
          <a:bodyPr/>
          <a:lstStyle/>
          <a:p>
            <a:br>
              <a:rPr lang="en-AU" dirty="0"/>
            </a:br>
            <a:r>
              <a:rPr lang="en-AU" dirty="0"/>
              <a:t>We call these social manipulators as Trigger bots due to their triggered behavior. </a:t>
            </a:r>
          </a:p>
          <a:p>
            <a:r>
              <a:rPr lang="en-AU" dirty="0"/>
              <a:t>The idea is simple, if we post on X with some special keywords, then many bots will reply. </a:t>
            </a:r>
          </a:p>
        </p:txBody>
      </p:sp>
      <p:sp>
        <p:nvSpPr>
          <p:cNvPr id="4" name="Slide Number Placeholder 3">
            <a:extLst>
              <a:ext uri="{FF2B5EF4-FFF2-40B4-BE49-F238E27FC236}">
                <a16:creationId xmlns:a16="http://schemas.microsoft.com/office/drawing/2014/main" id="{25DFF111-3771-60FE-C945-C0422FFFFC18}"/>
              </a:ext>
            </a:extLst>
          </p:cNvPr>
          <p:cNvSpPr>
            <a:spLocks noGrp="1"/>
          </p:cNvSpPr>
          <p:nvPr>
            <p:ph type="sldNum" sz="quarter" idx="5"/>
          </p:nvPr>
        </p:nvSpPr>
        <p:spPr/>
        <p:txBody>
          <a:bodyPr/>
          <a:lstStyle/>
          <a:p>
            <a:fld id="{3A495A6B-C384-42D1-80D0-C7179F48DB19}" type="slidenum">
              <a:rPr lang="en-AU" smtClean="0"/>
              <a:t>48</a:t>
            </a:fld>
            <a:endParaRPr lang="en-AU"/>
          </a:p>
        </p:txBody>
      </p:sp>
    </p:spTree>
    <p:extLst>
      <p:ext uri="{BB962C8B-B14F-4D97-AF65-F5344CB8AC3E}">
        <p14:creationId xmlns:p14="http://schemas.microsoft.com/office/powerpoint/2010/main" val="3118492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87BE-D479-2B1C-BE2E-A6C6F5FDE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B9F2A-DDAA-A7A4-ADC9-A00AF932014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83824EC-3F6B-0D50-4641-F357BDAF0DC0}"/>
              </a:ext>
            </a:extLst>
          </p:cNvPr>
          <p:cNvSpPr>
            <a:spLocks noGrp="1"/>
          </p:cNvSpPr>
          <p:nvPr>
            <p:ph type="body" idx="1"/>
          </p:nvPr>
        </p:nvSpPr>
        <p:spPr/>
        <p:txBody>
          <a:bodyPr/>
          <a:lstStyle/>
          <a:p>
            <a:br>
              <a:rPr lang="en-AU" dirty="0"/>
            </a:br>
            <a:r>
              <a:rPr lang="en-AU" dirty="0"/>
              <a:t>We call these social manipulators as Trigger bots due to their triggered behavior. </a:t>
            </a:r>
          </a:p>
          <a:p>
            <a:r>
              <a:rPr lang="en-AU" dirty="0"/>
              <a:t>The idea is simple, if we post on X with some special keywords, then many bots will reply. </a:t>
            </a:r>
          </a:p>
        </p:txBody>
      </p:sp>
      <p:sp>
        <p:nvSpPr>
          <p:cNvPr id="4" name="Slide Number Placeholder 3">
            <a:extLst>
              <a:ext uri="{FF2B5EF4-FFF2-40B4-BE49-F238E27FC236}">
                <a16:creationId xmlns:a16="http://schemas.microsoft.com/office/drawing/2014/main" id="{83496281-2E94-D1CC-9BFE-530251C85C08}"/>
              </a:ext>
            </a:extLst>
          </p:cNvPr>
          <p:cNvSpPr>
            <a:spLocks noGrp="1"/>
          </p:cNvSpPr>
          <p:nvPr>
            <p:ph type="sldNum" sz="quarter" idx="5"/>
          </p:nvPr>
        </p:nvSpPr>
        <p:spPr/>
        <p:txBody>
          <a:bodyPr/>
          <a:lstStyle/>
          <a:p>
            <a:fld id="{3A495A6B-C384-42D1-80D0-C7179F48DB19}" type="slidenum">
              <a:rPr lang="en-AU" smtClean="0"/>
              <a:t>49</a:t>
            </a:fld>
            <a:endParaRPr lang="en-AU"/>
          </a:p>
        </p:txBody>
      </p:sp>
    </p:spTree>
    <p:extLst>
      <p:ext uri="{BB962C8B-B14F-4D97-AF65-F5344CB8AC3E}">
        <p14:creationId xmlns:p14="http://schemas.microsoft.com/office/powerpoint/2010/main" val="2309102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E0DCC-918F-D2A5-C1EB-E5F31BF96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7EAF2-8B8C-E0FA-6FB2-BCB119E8714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AE02068-F8FE-8076-EE6D-65EB2C31A34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F2C1DC6-42F6-8F41-018D-801454421D35}"/>
              </a:ext>
            </a:extLst>
          </p:cNvPr>
          <p:cNvSpPr>
            <a:spLocks noGrp="1"/>
          </p:cNvSpPr>
          <p:nvPr>
            <p:ph type="sldNum" sz="quarter" idx="5"/>
          </p:nvPr>
        </p:nvSpPr>
        <p:spPr/>
        <p:txBody>
          <a:bodyPr/>
          <a:lstStyle/>
          <a:p>
            <a:fld id="{3A495A6B-C384-42D1-80D0-C7179F48DB19}" type="slidenum">
              <a:rPr lang="en-AU" smtClean="0"/>
              <a:t>50</a:t>
            </a:fld>
            <a:endParaRPr lang="en-AU"/>
          </a:p>
        </p:txBody>
      </p:sp>
    </p:spTree>
    <p:extLst>
      <p:ext uri="{BB962C8B-B14F-4D97-AF65-F5344CB8AC3E}">
        <p14:creationId xmlns:p14="http://schemas.microsoft.com/office/powerpoint/2010/main" val="3747040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6CBAF-9698-0F6B-BC88-D520A0D6C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6CAB4-BFDF-C2F4-78E8-4B9AB87C8A9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A4204B5-0507-370F-1803-E286DBC10030}"/>
              </a:ext>
            </a:extLst>
          </p:cNvPr>
          <p:cNvSpPr>
            <a:spLocks noGrp="1"/>
          </p:cNvSpPr>
          <p:nvPr>
            <p:ph type="body" idx="1"/>
          </p:nvPr>
        </p:nvSpPr>
        <p:spPr/>
        <p:txBody>
          <a:bodyPr/>
          <a:lstStyle/>
          <a:p>
            <a:r>
              <a:rPr lang="en-AU" dirty="0"/>
              <a:t>1. more work needed in gathering large-scale dataset with ground truth information for SMM study.</a:t>
            </a:r>
          </a:p>
          <a:p>
            <a:r>
              <a:rPr lang="en-AU" dirty="0"/>
              <a:t>2. few SMM recovery methods exist. Inoculation and pre-bunking are some methods used today.</a:t>
            </a:r>
          </a:p>
          <a:p>
            <a:r>
              <a:rPr lang="en-AU" dirty="0"/>
              <a:t>3. become an ecosystem problem. Data providers are focused on their platform but these manipulations are cross-platform.</a:t>
            </a:r>
          </a:p>
        </p:txBody>
      </p:sp>
      <p:sp>
        <p:nvSpPr>
          <p:cNvPr id="4" name="Slide Number Placeholder 3">
            <a:extLst>
              <a:ext uri="{FF2B5EF4-FFF2-40B4-BE49-F238E27FC236}">
                <a16:creationId xmlns:a16="http://schemas.microsoft.com/office/drawing/2014/main" id="{2639BCF8-6BCE-88CC-44EE-9351723C25E2}"/>
              </a:ext>
            </a:extLst>
          </p:cNvPr>
          <p:cNvSpPr>
            <a:spLocks noGrp="1"/>
          </p:cNvSpPr>
          <p:nvPr>
            <p:ph type="sldNum" sz="quarter" idx="5"/>
          </p:nvPr>
        </p:nvSpPr>
        <p:spPr/>
        <p:txBody>
          <a:bodyPr/>
          <a:lstStyle/>
          <a:p>
            <a:fld id="{3A495A6B-C384-42D1-80D0-C7179F48DB19}" type="slidenum">
              <a:rPr lang="en-AU" smtClean="0"/>
              <a:t>51</a:t>
            </a:fld>
            <a:endParaRPr lang="en-AU"/>
          </a:p>
        </p:txBody>
      </p:sp>
    </p:spTree>
    <p:extLst>
      <p:ext uri="{BB962C8B-B14F-4D97-AF65-F5344CB8AC3E}">
        <p14:creationId xmlns:p14="http://schemas.microsoft.com/office/powerpoint/2010/main" val="3016606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D0FA9-E102-A119-25AE-1CBE54C9A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61A48-834D-57B2-4705-71957BAF46C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AAFD19F-C040-6787-E0B5-7EB34C61F0D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E5737F9-5129-7890-F4F8-3864D2C54110}"/>
              </a:ext>
            </a:extLst>
          </p:cNvPr>
          <p:cNvSpPr>
            <a:spLocks noGrp="1"/>
          </p:cNvSpPr>
          <p:nvPr>
            <p:ph type="sldNum" sz="quarter" idx="5"/>
          </p:nvPr>
        </p:nvSpPr>
        <p:spPr/>
        <p:txBody>
          <a:bodyPr/>
          <a:lstStyle/>
          <a:p>
            <a:fld id="{3A495A6B-C384-42D1-80D0-C7179F48DB19}" type="slidenum">
              <a:rPr lang="en-AU" smtClean="0"/>
              <a:t>54</a:t>
            </a:fld>
            <a:endParaRPr lang="en-AU"/>
          </a:p>
        </p:txBody>
      </p:sp>
    </p:spTree>
    <p:extLst>
      <p:ext uri="{BB962C8B-B14F-4D97-AF65-F5344CB8AC3E}">
        <p14:creationId xmlns:p14="http://schemas.microsoft.com/office/powerpoint/2010/main" val="3804919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Inter-annotator agreement was 85%</a:t>
            </a:r>
          </a:p>
        </p:txBody>
      </p:sp>
      <p:sp>
        <p:nvSpPr>
          <p:cNvPr id="4" name="Slide Number Placeholder 3"/>
          <p:cNvSpPr>
            <a:spLocks noGrp="1"/>
          </p:cNvSpPr>
          <p:nvPr>
            <p:ph type="sldNum" sz="quarter" idx="5"/>
          </p:nvPr>
        </p:nvSpPr>
        <p:spPr/>
        <p:txBody>
          <a:bodyPr/>
          <a:lstStyle/>
          <a:p>
            <a:fld id="{3A495A6B-C384-42D1-80D0-C7179F48DB19}" type="slidenum">
              <a:rPr lang="en-AU" smtClean="0"/>
              <a:t>55</a:t>
            </a:fld>
            <a:endParaRPr lang="en-AU"/>
          </a:p>
        </p:txBody>
      </p:sp>
    </p:spTree>
    <p:extLst>
      <p:ext uri="{BB962C8B-B14F-4D97-AF65-F5344CB8AC3E}">
        <p14:creationId xmlns:p14="http://schemas.microsoft.com/office/powerpoint/2010/main" val="3172690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319C-E21A-1331-BA17-141FBEC6B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95FEC-FF9E-1EE9-F000-44B43A6AC30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3AAD390-74F8-977C-1558-261A4D519E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have already seen Bots role during political events or elections.</a:t>
            </a:r>
            <a:br>
              <a:rPr lang="en-AU" dirty="0"/>
            </a:br>
            <a:br>
              <a:rPr lang="en-AU" dirty="0"/>
            </a:br>
            <a:r>
              <a:rPr lang="en-AU"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Similarly, bots are also involved in financial scams.</a:t>
            </a:r>
            <a:br>
              <a:rPr lang="en-AU" dirty="0"/>
            </a:br>
            <a:br>
              <a:rPr lang="en-AU" dirty="0"/>
            </a:br>
            <a:r>
              <a:rPr lang="en-AU" dirty="0"/>
              <a:t>&lt;click&gt;</a:t>
            </a:r>
          </a:p>
          <a:p>
            <a:r>
              <a:rPr lang="en-AU" dirty="0"/>
              <a:t>Moreover, have links with multiple coordinated hate and harassment cases online. Now with the power of AI, it is going to boom more.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There is a rise of bad or malicious bots that we have been hearing from quite some years. </a:t>
            </a:r>
          </a:p>
        </p:txBody>
      </p:sp>
      <p:sp>
        <p:nvSpPr>
          <p:cNvPr id="4" name="Slide Number Placeholder 3">
            <a:extLst>
              <a:ext uri="{FF2B5EF4-FFF2-40B4-BE49-F238E27FC236}">
                <a16:creationId xmlns:a16="http://schemas.microsoft.com/office/drawing/2014/main" id="{AA1E7240-52F3-E6B1-9C2A-9FA0F4EB9136}"/>
              </a:ext>
            </a:extLst>
          </p:cNvPr>
          <p:cNvSpPr>
            <a:spLocks noGrp="1"/>
          </p:cNvSpPr>
          <p:nvPr>
            <p:ph type="sldNum" sz="quarter" idx="5"/>
          </p:nvPr>
        </p:nvSpPr>
        <p:spPr/>
        <p:txBody>
          <a:bodyPr/>
          <a:lstStyle/>
          <a:p>
            <a:fld id="{3A495A6B-C384-42D1-80D0-C7179F48DB19}" type="slidenum">
              <a:rPr lang="en-AU" smtClean="0"/>
              <a:t>5</a:t>
            </a:fld>
            <a:endParaRPr lang="en-AU"/>
          </a:p>
        </p:txBody>
      </p:sp>
    </p:spTree>
    <p:extLst>
      <p:ext uri="{BB962C8B-B14F-4D97-AF65-F5344CB8AC3E}">
        <p14:creationId xmlns:p14="http://schemas.microsoft.com/office/powerpoint/2010/main" val="3297096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00490-5741-7C78-48A1-A74683F87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A6FC3-3C67-6BAA-63B7-2860B006093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4FAC4C3-9ECA-5B1A-5149-22EF281C48F5}"/>
              </a:ext>
            </a:extLst>
          </p:cNvPr>
          <p:cNvSpPr>
            <a:spLocks noGrp="1"/>
          </p:cNvSpPr>
          <p:nvPr>
            <p:ph type="body" idx="1"/>
          </p:nvPr>
        </p:nvSpPr>
        <p:spPr/>
        <p:txBody>
          <a:bodyPr/>
          <a:lstStyle/>
          <a:p>
            <a:r>
              <a:rPr lang="en-AU" dirty="0"/>
              <a:t>Multi-dimensional analysis</a:t>
            </a:r>
          </a:p>
        </p:txBody>
      </p:sp>
      <p:sp>
        <p:nvSpPr>
          <p:cNvPr id="4" name="Slide Number Placeholder 3">
            <a:extLst>
              <a:ext uri="{FF2B5EF4-FFF2-40B4-BE49-F238E27FC236}">
                <a16:creationId xmlns:a16="http://schemas.microsoft.com/office/drawing/2014/main" id="{92DED04A-A05F-B224-033B-5F80BE7FD3CE}"/>
              </a:ext>
            </a:extLst>
          </p:cNvPr>
          <p:cNvSpPr>
            <a:spLocks noGrp="1"/>
          </p:cNvSpPr>
          <p:nvPr>
            <p:ph type="sldNum" sz="quarter" idx="5"/>
          </p:nvPr>
        </p:nvSpPr>
        <p:spPr/>
        <p:txBody>
          <a:bodyPr/>
          <a:lstStyle/>
          <a:p>
            <a:fld id="{3A495A6B-C384-42D1-80D0-C7179F48DB19}" type="slidenum">
              <a:rPr lang="en-AU" smtClean="0"/>
              <a:t>56</a:t>
            </a:fld>
            <a:endParaRPr lang="en-AU"/>
          </a:p>
        </p:txBody>
      </p:sp>
    </p:spTree>
    <p:extLst>
      <p:ext uri="{BB962C8B-B14F-4D97-AF65-F5344CB8AC3E}">
        <p14:creationId xmlns:p14="http://schemas.microsoft.com/office/powerpoint/2010/main" val="4290516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quantify linguistic consistency across all TB agents’ textual responses within their campaigns. For this, we employ two complementary text representation methods: a contextual embedding model and a lexical-based vectorizer.</a:t>
            </a:r>
          </a:p>
          <a:p>
            <a:endParaRPr lang="en-AU" dirty="0"/>
          </a:p>
          <a:p>
            <a:r>
              <a:rPr lang="en-AU" dirty="0"/>
              <a:t>We use </a:t>
            </a:r>
            <a:r>
              <a:rPr lang="en-AU" dirty="0" err="1"/>
              <a:t>RoBERTa</a:t>
            </a:r>
            <a:r>
              <a:rPr lang="en-AU" dirty="0"/>
              <a:t> for the contextual approach, as it captures nuanced meanings and context beyond surface-level word overlap. We then compute the pairwise cosine similarity scores for all sentence pairs, yielding a symmetric similarity matrix. To avoid redundancy, we extract only the upper triangular values (excluding the diagonal), representing the unique pairwise semantic similarities. </a:t>
            </a:r>
            <a:r>
              <a:rPr lang="en-AU" sz="1200" i="0" kern="1200" dirty="0">
                <a:solidFill>
                  <a:schemeClr val="tx1"/>
                </a:solidFill>
                <a:effectLst/>
                <a:latin typeface="+mn-lt"/>
                <a:ea typeface="+mn-ea"/>
                <a:cs typeface="+mn-cs"/>
              </a:rPr>
              <a:t>About 50% of replies in all campaigns have a</a:t>
            </a:r>
          </a:p>
          <a:p>
            <a:r>
              <a:rPr lang="en-AU" sz="1200" i="0" kern="1200" dirty="0" err="1">
                <a:solidFill>
                  <a:schemeClr val="tx1"/>
                </a:solidFill>
                <a:effectLst/>
                <a:latin typeface="+mn-lt"/>
                <a:ea typeface="+mn-ea"/>
                <a:cs typeface="+mn-cs"/>
              </a:rPr>
              <a:t>RoBERTa</a:t>
            </a:r>
            <a:r>
              <a:rPr lang="en-AU" sz="1200" i="0" kern="1200" dirty="0">
                <a:solidFill>
                  <a:schemeClr val="tx1"/>
                </a:solidFill>
                <a:effectLst/>
                <a:latin typeface="+mn-lt"/>
                <a:ea typeface="+mn-ea"/>
                <a:cs typeface="+mn-cs"/>
              </a:rPr>
              <a:t> similarity between 0.95 and 0.97</a:t>
            </a:r>
          </a:p>
          <a:p>
            <a:endParaRPr lang="en-AU" dirty="0"/>
          </a:p>
          <a:p>
            <a:r>
              <a:rPr lang="en-AU" dirty="0"/>
              <a:t>In parallel, we apply the traditional TF-IDF (Term Frequency–Inverse Document Frequency) method to encode each sentence into sparse lexical vectors, emphasizing the frequency and uniqueness of word usage. Cosine similarity was similarly computed over these TF-IDF vectors to measure syntactic similarity. In contrast, up to 95% of campaign replies have a TF-IDF similarity &lt; 0.30, indicating minimal word overlap.</a:t>
            </a:r>
          </a:p>
          <a:p>
            <a:endParaRPr lang="en-AU" dirty="0"/>
          </a:p>
          <a:p>
            <a:r>
              <a:rPr lang="en-AU" dirty="0"/>
              <a:t>But what was surprising is that they still manage to be similar in terms of a common tactic. TTP Tactic is evasion, technique is content manipulation, procedure is paraphrasing</a:t>
            </a:r>
          </a:p>
          <a:p>
            <a:endParaRPr lang="en-US" dirty="0"/>
          </a:p>
        </p:txBody>
      </p:sp>
      <p:sp>
        <p:nvSpPr>
          <p:cNvPr id="4" name="Slide Number Placeholder 3"/>
          <p:cNvSpPr>
            <a:spLocks noGrp="1"/>
          </p:cNvSpPr>
          <p:nvPr>
            <p:ph type="sldNum" sz="quarter" idx="5"/>
          </p:nvPr>
        </p:nvSpPr>
        <p:spPr/>
        <p:txBody>
          <a:bodyPr/>
          <a:lstStyle/>
          <a:p>
            <a:fld id="{3A495A6B-C384-42D1-80D0-C7179F48DB19}" type="slidenum">
              <a:rPr lang="en-AU" smtClean="0"/>
              <a:t>61</a:t>
            </a:fld>
            <a:endParaRPr lang="en-AU"/>
          </a:p>
        </p:txBody>
      </p:sp>
    </p:spTree>
    <p:extLst>
      <p:ext uri="{BB962C8B-B14F-4D97-AF65-F5344CB8AC3E}">
        <p14:creationId xmlns:p14="http://schemas.microsoft.com/office/powerpoint/2010/main" val="7398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quantify linguistic consistency across all TB agents’ textual responses within their campaigns. For this, we employ two complementary text representation methods: a contextual embedding model and a lexical-based vectorizer.</a:t>
            </a:r>
          </a:p>
          <a:p>
            <a:endParaRPr lang="en-AU" dirty="0"/>
          </a:p>
          <a:p>
            <a:r>
              <a:rPr lang="en-AU" dirty="0"/>
              <a:t>We use </a:t>
            </a:r>
            <a:r>
              <a:rPr lang="en-AU" dirty="0" err="1"/>
              <a:t>RoBERTa</a:t>
            </a:r>
            <a:r>
              <a:rPr lang="en-AU" dirty="0"/>
              <a:t> for the contextual approach, as it captures nuanced meanings and context beyond surface-level word overlap. We then compute the pairwise cosine similarity scores for all sentence pairs, yielding a symmetric similarity matrix. To avoid redundancy, we extract only the upper triangular values (excluding the diagonal), representing the unique pairwise semantic similarities. </a:t>
            </a:r>
            <a:r>
              <a:rPr lang="en-AU" sz="1200" i="0" kern="1200" dirty="0">
                <a:solidFill>
                  <a:schemeClr val="tx1"/>
                </a:solidFill>
                <a:effectLst/>
                <a:latin typeface="+mn-lt"/>
                <a:ea typeface="+mn-ea"/>
                <a:cs typeface="+mn-cs"/>
              </a:rPr>
              <a:t>About 50% of replies in all campaigns have a</a:t>
            </a:r>
          </a:p>
          <a:p>
            <a:r>
              <a:rPr lang="en-AU" sz="1200" i="0" kern="1200" dirty="0" err="1">
                <a:solidFill>
                  <a:schemeClr val="tx1"/>
                </a:solidFill>
                <a:effectLst/>
                <a:latin typeface="+mn-lt"/>
                <a:ea typeface="+mn-ea"/>
                <a:cs typeface="+mn-cs"/>
              </a:rPr>
              <a:t>RoBERTa</a:t>
            </a:r>
            <a:r>
              <a:rPr lang="en-AU" sz="1200" i="0" kern="1200" dirty="0">
                <a:solidFill>
                  <a:schemeClr val="tx1"/>
                </a:solidFill>
                <a:effectLst/>
                <a:latin typeface="+mn-lt"/>
                <a:ea typeface="+mn-ea"/>
                <a:cs typeface="+mn-cs"/>
              </a:rPr>
              <a:t> similarity between 0.95 and 0.97</a:t>
            </a:r>
          </a:p>
          <a:p>
            <a:endParaRPr lang="en-AU" dirty="0"/>
          </a:p>
          <a:p>
            <a:r>
              <a:rPr lang="en-AU" dirty="0"/>
              <a:t>In parallel, we apply the traditional TF-IDF (Term Frequency–Inverse Document Frequency) method to encode each sentence into sparse lexical vectors, emphasizing the frequency and uniqueness of word usage. Cosine similarity was similarly computed over these TF-IDF vectors to measure syntactic similarity. In contrast, up to 95% of campaign replies have a TF-IDF similarity &lt; 0.30, indicating minimal word overlap.</a:t>
            </a:r>
          </a:p>
          <a:p>
            <a:endParaRPr lang="en-AU" dirty="0"/>
          </a:p>
          <a:p>
            <a:r>
              <a:rPr lang="en-AU" dirty="0"/>
              <a:t>But what was surprising is that they still manage to be similar in terms of a common tactic. TTP Tactic is evasion, technique is content manipulation, procedure is paraphrasing</a:t>
            </a:r>
          </a:p>
          <a:p>
            <a:endParaRPr lang="en-US" dirty="0"/>
          </a:p>
        </p:txBody>
      </p:sp>
      <p:sp>
        <p:nvSpPr>
          <p:cNvPr id="4" name="Slide Number Placeholder 3"/>
          <p:cNvSpPr>
            <a:spLocks noGrp="1"/>
          </p:cNvSpPr>
          <p:nvPr>
            <p:ph type="sldNum" sz="quarter" idx="5"/>
          </p:nvPr>
        </p:nvSpPr>
        <p:spPr/>
        <p:txBody>
          <a:bodyPr/>
          <a:lstStyle/>
          <a:p>
            <a:fld id="{3A495A6B-C384-42D1-80D0-C7179F48DB19}" type="slidenum">
              <a:rPr lang="en-AU" smtClean="0"/>
              <a:t>62</a:t>
            </a:fld>
            <a:endParaRPr lang="en-AU"/>
          </a:p>
        </p:txBody>
      </p:sp>
    </p:spTree>
    <p:extLst>
      <p:ext uri="{BB962C8B-B14F-4D97-AF65-F5344CB8AC3E}">
        <p14:creationId xmlns:p14="http://schemas.microsoft.com/office/powerpoint/2010/main" val="1706796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Previous studies suggest that  malicious TB agents have a short active life cycle of two to six months before suspension. We periodically check the availability of the captured TB agents four months after the initial data collection to assess evasion rates. We found 640 TB agents (out of 2500) </a:t>
            </a:r>
            <a:r>
              <a:rPr lang="en-AU" dirty="0" err="1"/>
              <a:t>esapced</a:t>
            </a:r>
            <a:r>
              <a:rPr lang="en-AU" dirty="0"/>
              <a:t> suspension. We revisited the active TB Agents on X in January 2025 to collect two profile attributes: time of their last reply and the latest follower count. In Figure 8, we illustrate the monthly count of TB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categorized by the time of their most recent activity. We observe a peak for a short period (till July 2024) and a drop in activity by August 2024. </a:t>
            </a:r>
          </a:p>
          <a:p>
            <a:endParaRPr lang="en-US" dirty="0"/>
          </a:p>
        </p:txBody>
      </p:sp>
      <p:sp>
        <p:nvSpPr>
          <p:cNvPr id="4" name="Slide Number Placeholder 3"/>
          <p:cNvSpPr>
            <a:spLocks noGrp="1"/>
          </p:cNvSpPr>
          <p:nvPr>
            <p:ph type="sldNum" sz="quarter" idx="5"/>
          </p:nvPr>
        </p:nvSpPr>
        <p:spPr/>
        <p:txBody>
          <a:bodyPr/>
          <a:lstStyle/>
          <a:p>
            <a:fld id="{3A495A6B-C384-42D1-80D0-C7179F48DB19}" type="slidenum">
              <a:rPr lang="en-AU" smtClean="0"/>
              <a:t>64</a:t>
            </a:fld>
            <a:endParaRPr lang="en-AU"/>
          </a:p>
        </p:txBody>
      </p:sp>
    </p:spTree>
    <p:extLst>
      <p:ext uri="{BB962C8B-B14F-4D97-AF65-F5344CB8AC3E}">
        <p14:creationId xmlns:p14="http://schemas.microsoft.com/office/powerpoint/2010/main" val="3710404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E47E5-A8A5-015A-B7DA-42E5003D0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82DFB-E873-C467-B1E2-20FCF478ED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3AF9F72-3E87-2F40-A9D0-A2C54FDB14D9}"/>
              </a:ext>
            </a:extLst>
          </p:cNvPr>
          <p:cNvSpPr>
            <a:spLocks noGrp="1"/>
          </p:cNvSpPr>
          <p:nvPr>
            <p:ph type="body" idx="1"/>
          </p:nvPr>
        </p:nvSpPr>
        <p:spPr/>
        <p:txBody>
          <a:bodyPr/>
          <a:lstStyle/>
          <a:p>
            <a:r>
              <a:rPr lang="en-AU" dirty="0"/>
              <a:t>Overall, we are currently trying </a:t>
            </a:r>
            <a:r>
              <a:rPr lang="en-AU"/>
              <a:t>to achieve these </a:t>
            </a:r>
            <a:r>
              <a:rPr lang="en-AU" dirty="0"/>
              <a:t>contributions.</a:t>
            </a:r>
          </a:p>
        </p:txBody>
      </p:sp>
      <p:sp>
        <p:nvSpPr>
          <p:cNvPr id="4" name="Slide Number Placeholder 3">
            <a:extLst>
              <a:ext uri="{FF2B5EF4-FFF2-40B4-BE49-F238E27FC236}">
                <a16:creationId xmlns:a16="http://schemas.microsoft.com/office/drawing/2014/main" id="{71908130-DF28-DF54-6D31-87A0E7AB3447}"/>
              </a:ext>
            </a:extLst>
          </p:cNvPr>
          <p:cNvSpPr>
            <a:spLocks noGrp="1"/>
          </p:cNvSpPr>
          <p:nvPr>
            <p:ph type="sldNum" sz="quarter" idx="5"/>
          </p:nvPr>
        </p:nvSpPr>
        <p:spPr/>
        <p:txBody>
          <a:bodyPr/>
          <a:lstStyle/>
          <a:p>
            <a:fld id="{3A495A6B-C384-42D1-80D0-C7179F48DB19}" type="slidenum">
              <a:rPr lang="en-AU" smtClean="0"/>
              <a:t>72</a:t>
            </a:fld>
            <a:endParaRPr lang="en-AU"/>
          </a:p>
        </p:txBody>
      </p:sp>
    </p:spTree>
    <p:extLst>
      <p:ext uri="{BB962C8B-B14F-4D97-AF65-F5344CB8AC3E}">
        <p14:creationId xmlns:p14="http://schemas.microsoft.com/office/powerpoint/2010/main" val="4110734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C99D7-95AB-AB1F-DA33-61C8DF6D7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FF774-D30A-9EDE-3896-40E257A18EC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67CC49A-DD8F-771D-48C9-C3AEC89C95A1}"/>
              </a:ext>
            </a:extLst>
          </p:cNvPr>
          <p:cNvSpPr>
            <a:spLocks noGrp="1"/>
          </p:cNvSpPr>
          <p:nvPr>
            <p:ph type="body" idx="1"/>
          </p:nvPr>
        </p:nvSpPr>
        <p:spPr/>
        <p:txBody>
          <a:bodyPr/>
          <a:lstStyle/>
          <a:p>
            <a:r>
              <a:rPr lang="en-AU" dirty="0"/>
              <a:t>Overall, we are currently trying </a:t>
            </a:r>
            <a:r>
              <a:rPr lang="en-AU"/>
              <a:t>to achieve these </a:t>
            </a:r>
            <a:r>
              <a:rPr lang="en-AU" dirty="0"/>
              <a:t>contributions.</a:t>
            </a:r>
          </a:p>
        </p:txBody>
      </p:sp>
      <p:sp>
        <p:nvSpPr>
          <p:cNvPr id="4" name="Slide Number Placeholder 3">
            <a:extLst>
              <a:ext uri="{FF2B5EF4-FFF2-40B4-BE49-F238E27FC236}">
                <a16:creationId xmlns:a16="http://schemas.microsoft.com/office/drawing/2014/main" id="{6BE61865-087C-0B33-8F23-6F78AC00419B}"/>
              </a:ext>
            </a:extLst>
          </p:cNvPr>
          <p:cNvSpPr>
            <a:spLocks noGrp="1"/>
          </p:cNvSpPr>
          <p:nvPr>
            <p:ph type="sldNum" sz="quarter" idx="5"/>
          </p:nvPr>
        </p:nvSpPr>
        <p:spPr/>
        <p:txBody>
          <a:bodyPr/>
          <a:lstStyle/>
          <a:p>
            <a:fld id="{3A495A6B-C384-42D1-80D0-C7179F48DB19}" type="slidenum">
              <a:rPr lang="en-AU" smtClean="0"/>
              <a:t>73</a:t>
            </a:fld>
            <a:endParaRPr lang="en-AU"/>
          </a:p>
        </p:txBody>
      </p:sp>
    </p:spTree>
    <p:extLst>
      <p:ext uri="{BB962C8B-B14F-4D97-AF65-F5344CB8AC3E}">
        <p14:creationId xmlns:p14="http://schemas.microsoft.com/office/powerpoint/2010/main" val="3096104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71A65-EB89-4B83-33ED-6F0912BE8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28639-3923-3D22-A69E-0E2A11D2E07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059E771-C9AD-72B0-DDDB-351D3A17AA05}"/>
              </a:ext>
            </a:extLst>
          </p:cNvPr>
          <p:cNvSpPr>
            <a:spLocks noGrp="1"/>
          </p:cNvSpPr>
          <p:nvPr>
            <p:ph type="body" idx="1"/>
          </p:nvPr>
        </p:nvSpPr>
        <p:spPr/>
        <p:txBody>
          <a:bodyPr/>
          <a:lstStyle/>
          <a:p>
            <a:r>
              <a:rPr lang="en-AU" dirty="0"/>
              <a:t>Overall, we are currently trying </a:t>
            </a:r>
            <a:r>
              <a:rPr lang="en-AU"/>
              <a:t>to achieve these </a:t>
            </a:r>
            <a:r>
              <a:rPr lang="en-AU" dirty="0"/>
              <a:t>contributions.</a:t>
            </a:r>
          </a:p>
        </p:txBody>
      </p:sp>
      <p:sp>
        <p:nvSpPr>
          <p:cNvPr id="4" name="Slide Number Placeholder 3">
            <a:extLst>
              <a:ext uri="{FF2B5EF4-FFF2-40B4-BE49-F238E27FC236}">
                <a16:creationId xmlns:a16="http://schemas.microsoft.com/office/drawing/2014/main" id="{8F72F9EB-1E2B-B559-D22D-C83FBB8385F7}"/>
              </a:ext>
            </a:extLst>
          </p:cNvPr>
          <p:cNvSpPr>
            <a:spLocks noGrp="1"/>
          </p:cNvSpPr>
          <p:nvPr>
            <p:ph type="sldNum" sz="quarter" idx="5"/>
          </p:nvPr>
        </p:nvSpPr>
        <p:spPr/>
        <p:txBody>
          <a:bodyPr/>
          <a:lstStyle/>
          <a:p>
            <a:fld id="{3A495A6B-C384-42D1-80D0-C7179F48DB19}" type="slidenum">
              <a:rPr lang="en-AU" smtClean="0"/>
              <a:t>74</a:t>
            </a:fld>
            <a:endParaRPr lang="en-AU"/>
          </a:p>
        </p:txBody>
      </p:sp>
    </p:spTree>
    <p:extLst>
      <p:ext uri="{BB962C8B-B14F-4D97-AF65-F5344CB8AC3E}">
        <p14:creationId xmlns:p14="http://schemas.microsoft.com/office/powerpoint/2010/main" val="4292191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E53E8-7C3D-8E22-8D44-B5589C0FC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29B7D-B028-F295-E89B-94C2059B086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21E6DD7-A403-26E2-E564-F4955BEA05A0}"/>
              </a:ext>
            </a:extLst>
          </p:cNvPr>
          <p:cNvSpPr>
            <a:spLocks noGrp="1"/>
          </p:cNvSpPr>
          <p:nvPr>
            <p:ph type="body" idx="1"/>
          </p:nvPr>
        </p:nvSpPr>
        <p:spPr/>
        <p:txBody>
          <a:bodyPr/>
          <a:lstStyle/>
          <a:p>
            <a:r>
              <a:rPr lang="en-AU" dirty="0"/>
              <a:t>Overall, we are currently trying </a:t>
            </a:r>
            <a:r>
              <a:rPr lang="en-AU"/>
              <a:t>to achieve these </a:t>
            </a:r>
            <a:r>
              <a:rPr lang="en-AU" dirty="0"/>
              <a:t>contributions.</a:t>
            </a:r>
          </a:p>
        </p:txBody>
      </p:sp>
      <p:sp>
        <p:nvSpPr>
          <p:cNvPr id="4" name="Slide Number Placeholder 3">
            <a:extLst>
              <a:ext uri="{FF2B5EF4-FFF2-40B4-BE49-F238E27FC236}">
                <a16:creationId xmlns:a16="http://schemas.microsoft.com/office/drawing/2014/main" id="{627CF49B-5CCA-36D3-B1DE-5E6DCE66AFBB}"/>
              </a:ext>
            </a:extLst>
          </p:cNvPr>
          <p:cNvSpPr>
            <a:spLocks noGrp="1"/>
          </p:cNvSpPr>
          <p:nvPr>
            <p:ph type="sldNum" sz="quarter" idx="5"/>
          </p:nvPr>
        </p:nvSpPr>
        <p:spPr/>
        <p:txBody>
          <a:bodyPr/>
          <a:lstStyle/>
          <a:p>
            <a:fld id="{3A495A6B-C384-42D1-80D0-C7179F48DB19}" type="slidenum">
              <a:rPr lang="en-AU" smtClean="0"/>
              <a:t>75</a:t>
            </a:fld>
            <a:endParaRPr lang="en-AU"/>
          </a:p>
        </p:txBody>
      </p:sp>
    </p:spTree>
    <p:extLst>
      <p:ext uri="{BB962C8B-B14F-4D97-AF65-F5344CB8AC3E}">
        <p14:creationId xmlns:p14="http://schemas.microsoft.com/office/powerpoint/2010/main" val="1194417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7D13-1BB3-BC6A-58D6-743E4D5DE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5EA31-36EE-471E-F902-CF573A844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0C6C3-5D1F-AFE4-7038-429C2DB6EB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terms of feature engineering, there are five feature modalities extracted from user profile metrics, tweet textual content and user network.</a:t>
            </a:r>
          </a:p>
        </p:txBody>
      </p:sp>
      <p:sp>
        <p:nvSpPr>
          <p:cNvPr id="4" name="Slide Number Placeholder 3">
            <a:extLst>
              <a:ext uri="{FF2B5EF4-FFF2-40B4-BE49-F238E27FC236}">
                <a16:creationId xmlns:a16="http://schemas.microsoft.com/office/drawing/2014/main" id="{56474F27-E732-A972-28AF-8864C5028AD6}"/>
              </a:ext>
            </a:extLst>
          </p:cNvPr>
          <p:cNvSpPr>
            <a:spLocks noGrp="1"/>
          </p:cNvSpPr>
          <p:nvPr>
            <p:ph type="sldNum" sz="quarter" idx="5"/>
          </p:nvPr>
        </p:nvSpPr>
        <p:spPr/>
        <p:txBody>
          <a:bodyPr/>
          <a:lstStyle/>
          <a:p>
            <a:fld id="{3A495A6B-C384-42D1-80D0-C7179F48DB19}" type="slidenum">
              <a:rPr lang="en-AU" smtClean="0"/>
              <a:t>81</a:t>
            </a:fld>
            <a:endParaRPr lang="en-AU"/>
          </a:p>
        </p:txBody>
      </p:sp>
    </p:spTree>
    <p:extLst>
      <p:ext uri="{BB962C8B-B14F-4D97-AF65-F5344CB8AC3E}">
        <p14:creationId xmlns:p14="http://schemas.microsoft.com/office/powerpoint/2010/main" val="3269800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To example this loss, we take this as an example with three samples in a batch (2 bot and 1 human).</a:t>
            </a:r>
            <a:br>
              <a:rPr lang="en-AU" dirty="0"/>
            </a:b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We first generate augmentations of each sample denoted by tilde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Then each of the samples cosine similarity is calculated. Please note here, That the green ones denote positive pair cosine similarity, and red shows the negative pair similarity. </a:t>
            </a:r>
            <a:br>
              <a:rPr lang="en-AU" dirty="0"/>
            </a:br>
            <a:r>
              <a:rPr lang="en-AU" dirty="0"/>
              <a:t>White shows the self-similarity.</a:t>
            </a:r>
            <a:br>
              <a:rPr lang="en-AU" dirty="0"/>
            </a:br>
            <a:br>
              <a:rPr lang="en-AU" dirty="0"/>
            </a:br>
            <a:br>
              <a:rPr lang="en-AU" dirty="0"/>
            </a:br>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83</a:t>
            </a:fld>
            <a:endParaRPr lang="en-AU"/>
          </a:p>
        </p:txBody>
      </p:sp>
    </p:spTree>
    <p:extLst>
      <p:ext uri="{BB962C8B-B14F-4D97-AF65-F5344CB8AC3E}">
        <p14:creationId xmlns:p14="http://schemas.microsoft.com/office/powerpoint/2010/main" val="16909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This is a number of online discourse and discussion regarding bots and fake news and mis/disinformation.</a:t>
            </a:r>
            <a:br>
              <a:rPr lang="en-AU" dirty="0"/>
            </a:br>
            <a:br>
              <a:rPr lang="en-AU" dirty="0"/>
            </a:br>
            <a:r>
              <a:rPr lang="en-AU" dirty="0"/>
              <a:t>We can clearly see a rise after the 2016 period. At this time, there was the infamous 2016 presidential election where bot campaigns were exposed.</a:t>
            </a:r>
          </a:p>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6</a:t>
            </a:fld>
            <a:endParaRPr lang="en-AU"/>
          </a:p>
        </p:txBody>
      </p:sp>
    </p:spTree>
    <p:extLst>
      <p:ext uri="{BB962C8B-B14F-4D97-AF65-F5344CB8AC3E}">
        <p14:creationId xmlns:p14="http://schemas.microsoft.com/office/powerpoint/2010/main" val="10468545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84</a:t>
            </a:fld>
            <a:endParaRPr lang="en-AU"/>
          </a:p>
        </p:txBody>
      </p:sp>
    </p:spTree>
    <p:extLst>
      <p:ext uri="{BB962C8B-B14F-4D97-AF65-F5344CB8AC3E}">
        <p14:creationId xmlns:p14="http://schemas.microsoft.com/office/powerpoint/2010/main" val="4094959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Now we follow the </a:t>
            </a:r>
            <a:r>
              <a:rPr lang="en-AU" dirty="0" err="1"/>
              <a:t>InfoNCE</a:t>
            </a:r>
            <a:r>
              <a:rPr lang="en-AU" dirty="0"/>
              <a:t> loss.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Here, the denominator contains positive sample,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and the numerator contains positive + negative sample.</a:t>
            </a:r>
          </a:p>
          <a:p>
            <a:endParaRPr lang="en-AU" dirty="0"/>
          </a:p>
        </p:txBody>
      </p:sp>
      <p:sp>
        <p:nvSpPr>
          <p:cNvPr id="4" name="Slide Number Placeholder 3"/>
          <p:cNvSpPr>
            <a:spLocks noGrp="1"/>
          </p:cNvSpPr>
          <p:nvPr>
            <p:ph type="sldNum" sz="quarter" idx="5"/>
          </p:nvPr>
        </p:nvSpPr>
        <p:spPr/>
        <p:txBody>
          <a:bodyPr/>
          <a:lstStyle/>
          <a:p>
            <a:fld id="{3A495A6B-C384-42D1-80D0-C7179F48DB19}" type="slidenum">
              <a:rPr lang="en-AU" smtClean="0"/>
              <a:t>85</a:t>
            </a:fld>
            <a:endParaRPr lang="en-AU"/>
          </a:p>
        </p:txBody>
      </p:sp>
    </p:spTree>
    <p:extLst>
      <p:ext uri="{BB962C8B-B14F-4D97-AF65-F5344CB8AC3E}">
        <p14:creationId xmlns:p14="http://schemas.microsoft.com/office/powerpoint/2010/main" val="2516156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We have just shown this as an example for only the first sample, however, for every sample this will be done in the batch.  </a:t>
            </a:r>
          </a:p>
        </p:txBody>
      </p:sp>
      <p:sp>
        <p:nvSpPr>
          <p:cNvPr id="4" name="Slide Number Placeholder 3"/>
          <p:cNvSpPr>
            <a:spLocks noGrp="1"/>
          </p:cNvSpPr>
          <p:nvPr>
            <p:ph type="sldNum" sz="quarter" idx="5"/>
          </p:nvPr>
        </p:nvSpPr>
        <p:spPr/>
        <p:txBody>
          <a:bodyPr/>
          <a:lstStyle/>
          <a:p>
            <a:fld id="{3A495A6B-C384-42D1-80D0-C7179F48DB19}" type="slidenum">
              <a:rPr lang="en-AU" smtClean="0"/>
              <a:t>86</a:t>
            </a:fld>
            <a:endParaRPr lang="en-AU"/>
          </a:p>
        </p:txBody>
      </p:sp>
    </p:spTree>
    <p:extLst>
      <p:ext uri="{BB962C8B-B14F-4D97-AF65-F5344CB8AC3E}">
        <p14:creationId xmlns:p14="http://schemas.microsoft.com/office/powerpoint/2010/main" val="3313836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F5BC-A24F-1836-5850-AEBBBBE28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03A88-2B64-7686-3069-57F53DF3A59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426617D-94BE-35A2-74E1-5CD21C68ECCC}"/>
              </a:ext>
            </a:extLst>
          </p:cNvPr>
          <p:cNvSpPr>
            <a:spLocks noGrp="1"/>
          </p:cNvSpPr>
          <p:nvPr>
            <p:ph type="body" idx="1"/>
          </p:nvPr>
        </p:nvSpPr>
        <p:spPr/>
        <p:txBody>
          <a:bodyPr/>
          <a:lstStyle/>
          <a:p>
            <a:r>
              <a:rPr lang="en-AU" dirty="0"/>
              <a:t>We have just shown this as an example for only the first sample, however, for every sample this will be done in the batch.  </a:t>
            </a:r>
          </a:p>
        </p:txBody>
      </p:sp>
      <p:sp>
        <p:nvSpPr>
          <p:cNvPr id="4" name="Slide Number Placeholder 3">
            <a:extLst>
              <a:ext uri="{FF2B5EF4-FFF2-40B4-BE49-F238E27FC236}">
                <a16:creationId xmlns:a16="http://schemas.microsoft.com/office/drawing/2014/main" id="{8014AB50-C4A0-322C-EE70-571C7B89C167}"/>
              </a:ext>
            </a:extLst>
          </p:cNvPr>
          <p:cNvSpPr>
            <a:spLocks noGrp="1"/>
          </p:cNvSpPr>
          <p:nvPr>
            <p:ph type="sldNum" sz="quarter" idx="5"/>
          </p:nvPr>
        </p:nvSpPr>
        <p:spPr/>
        <p:txBody>
          <a:bodyPr/>
          <a:lstStyle/>
          <a:p>
            <a:fld id="{3A495A6B-C384-42D1-80D0-C7179F48DB19}" type="slidenum">
              <a:rPr lang="en-AU" smtClean="0"/>
              <a:t>87</a:t>
            </a:fld>
            <a:endParaRPr lang="en-AU"/>
          </a:p>
        </p:txBody>
      </p:sp>
    </p:spTree>
    <p:extLst>
      <p:ext uri="{BB962C8B-B14F-4D97-AF65-F5344CB8AC3E}">
        <p14:creationId xmlns:p14="http://schemas.microsoft.com/office/powerpoint/2010/main" val="3362203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512F9-1174-61EC-15D2-37E1B4EC4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44E65-0119-D54C-7741-48E2E8C1B1F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908034E-B47D-E91E-46BA-72F385B2AC5C}"/>
              </a:ext>
            </a:extLst>
          </p:cNvPr>
          <p:cNvSpPr>
            <a:spLocks noGrp="1"/>
          </p:cNvSpPr>
          <p:nvPr>
            <p:ph type="body" idx="1"/>
          </p:nvPr>
        </p:nvSpPr>
        <p:spPr/>
        <p:txBody>
          <a:bodyPr/>
          <a:lstStyle/>
          <a:p>
            <a:r>
              <a:rPr lang="en-AU" dirty="0"/>
              <a:t>So far, in 2023, we first </a:t>
            </a:r>
            <a:r>
              <a:rPr lang="en-AU" dirty="0" err="1"/>
              <a:t>analyzed</a:t>
            </a:r>
            <a:r>
              <a:rPr lang="en-AU" dirty="0"/>
              <a:t> 10.22 million tweets on COVID-19 and our approach was to look at the information-level.</a:t>
            </a:r>
          </a:p>
          <a:p>
            <a:r>
              <a:rPr lang="en-AU" dirty="0"/>
              <a:t>There, we proposed an automatic annotation model for fake news detection. However, we realize that existing work neglects the use of social bots that steer so many social context around content.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Thus, in this work we look into the aspect of account-level detection. However, one limitation is that it only tells bot likeliness but not if bots are of malicious or benign nature.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&lt;click&gt;</a:t>
            </a:r>
          </a:p>
          <a:p>
            <a:r>
              <a:rPr lang="en-AU" dirty="0"/>
              <a:t>Therefore, we are currently looking into campaign-level detection.</a:t>
            </a:r>
          </a:p>
        </p:txBody>
      </p:sp>
      <p:sp>
        <p:nvSpPr>
          <p:cNvPr id="4" name="Slide Number Placeholder 3">
            <a:extLst>
              <a:ext uri="{FF2B5EF4-FFF2-40B4-BE49-F238E27FC236}">
                <a16:creationId xmlns:a16="http://schemas.microsoft.com/office/drawing/2014/main" id="{55BE01FA-20C1-1A92-6C53-EDB727FB0D4C}"/>
              </a:ext>
            </a:extLst>
          </p:cNvPr>
          <p:cNvSpPr>
            <a:spLocks noGrp="1"/>
          </p:cNvSpPr>
          <p:nvPr>
            <p:ph type="sldNum" sz="quarter" idx="5"/>
          </p:nvPr>
        </p:nvSpPr>
        <p:spPr/>
        <p:txBody>
          <a:bodyPr/>
          <a:lstStyle/>
          <a:p>
            <a:fld id="{3A495A6B-C384-42D1-80D0-C7179F48DB19}" type="slidenum">
              <a:rPr lang="en-AU" smtClean="0"/>
              <a:t>88</a:t>
            </a:fld>
            <a:endParaRPr lang="en-AU"/>
          </a:p>
        </p:txBody>
      </p:sp>
    </p:spTree>
    <p:extLst>
      <p:ext uri="{BB962C8B-B14F-4D97-AF65-F5344CB8AC3E}">
        <p14:creationId xmlns:p14="http://schemas.microsoft.com/office/powerpoint/2010/main" val="36179376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CB67B-3937-6555-AC48-D104DE7DE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8A8BD-9954-7977-AD6A-6A93409BE3C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E9345A-84EC-7AA8-B2C2-75608A391885}"/>
              </a:ext>
            </a:extLst>
          </p:cNvPr>
          <p:cNvSpPr>
            <a:spLocks noGrp="1"/>
          </p:cNvSpPr>
          <p:nvPr>
            <p:ph type="body" idx="1"/>
          </p:nvPr>
        </p:nvSpPr>
        <p:spPr/>
        <p:txBody>
          <a:bodyPr/>
          <a:lstStyle/>
          <a:p>
            <a:r>
              <a:rPr lang="en-AU" dirty="0"/>
              <a:t>Of course this was not supposed to be surprising. Because these campaigns are orthogonal, targeting different groups so it will say different things. </a:t>
            </a:r>
          </a:p>
        </p:txBody>
      </p:sp>
      <p:sp>
        <p:nvSpPr>
          <p:cNvPr id="4" name="Slide Number Placeholder 3">
            <a:extLst>
              <a:ext uri="{FF2B5EF4-FFF2-40B4-BE49-F238E27FC236}">
                <a16:creationId xmlns:a16="http://schemas.microsoft.com/office/drawing/2014/main" id="{EA251D43-80A0-DCC4-95AB-F0DCE2F558D5}"/>
              </a:ext>
            </a:extLst>
          </p:cNvPr>
          <p:cNvSpPr>
            <a:spLocks noGrp="1"/>
          </p:cNvSpPr>
          <p:nvPr>
            <p:ph type="sldNum" sz="quarter" idx="5"/>
          </p:nvPr>
        </p:nvSpPr>
        <p:spPr/>
        <p:txBody>
          <a:bodyPr/>
          <a:lstStyle/>
          <a:p>
            <a:fld id="{3A495A6B-C384-42D1-80D0-C7179F48DB19}" type="slidenum">
              <a:rPr lang="en-AU" smtClean="0"/>
              <a:t>90</a:t>
            </a:fld>
            <a:endParaRPr lang="en-AU"/>
          </a:p>
        </p:txBody>
      </p:sp>
    </p:spTree>
    <p:extLst>
      <p:ext uri="{BB962C8B-B14F-4D97-AF65-F5344CB8AC3E}">
        <p14:creationId xmlns:p14="http://schemas.microsoft.com/office/powerpoint/2010/main" val="291976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During the same year, we were working on a </a:t>
            </a:r>
            <a:r>
              <a:rPr lang="en-AU" dirty="0" err="1"/>
              <a:t>publically</a:t>
            </a:r>
            <a:r>
              <a:rPr lang="en-AU" dirty="0"/>
              <a:t> available dataset, and we ran topic analysis on the labeled dataset. </a:t>
            </a:r>
            <a:br>
              <a:rPr lang="en-AU" dirty="0"/>
            </a:br>
            <a:endParaRPr lang="en-AU" dirty="0"/>
          </a:p>
          <a:p>
            <a:r>
              <a:rPr lang="en-AU" dirty="0"/>
              <a:t>Clearly, we can see that in each topic, there is a decline of human accounts on social network and more increase in the bot accounts.</a:t>
            </a:r>
          </a:p>
        </p:txBody>
      </p:sp>
      <p:sp>
        <p:nvSpPr>
          <p:cNvPr id="4" name="Slide Number Placeholder 3"/>
          <p:cNvSpPr>
            <a:spLocks noGrp="1"/>
          </p:cNvSpPr>
          <p:nvPr>
            <p:ph type="sldNum" sz="quarter" idx="5"/>
          </p:nvPr>
        </p:nvSpPr>
        <p:spPr/>
        <p:txBody>
          <a:bodyPr/>
          <a:lstStyle/>
          <a:p>
            <a:fld id="{3A495A6B-C384-42D1-80D0-C7179F48DB19}" type="slidenum">
              <a:rPr lang="en-AU" smtClean="0"/>
              <a:t>7</a:t>
            </a:fld>
            <a:endParaRPr lang="en-AU"/>
          </a:p>
        </p:txBody>
      </p:sp>
    </p:spTree>
    <p:extLst>
      <p:ext uri="{BB962C8B-B14F-4D97-AF65-F5344CB8AC3E}">
        <p14:creationId xmlns:p14="http://schemas.microsoft.com/office/powerpoint/2010/main" val="1170380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D652-4337-4A8B-2C63-5EF044F3C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E7DE9-CA7D-5783-C2B1-CE850784F08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348F431-C39B-C28B-A650-59E1FCF1A634}"/>
              </a:ext>
            </a:extLst>
          </p:cNvPr>
          <p:cNvSpPr>
            <a:spLocks noGrp="1"/>
          </p:cNvSpPr>
          <p:nvPr>
            <p:ph type="body" idx="1"/>
          </p:nvPr>
        </p:nvSpPr>
        <p:spPr/>
        <p:txBody>
          <a:bodyPr/>
          <a:lstStyle/>
          <a:p>
            <a:r>
              <a:rPr lang="en-US" b="1" dirty="0"/>
              <a:t>On-demand</a:t>
            </a:r>
            <a:r>
              <a:rPr lang="en-US" dirty="0"/>
              <a:t> → newly created, ready for use.</a:t>
            </a:r>
          </a:p>
          <a:p>
            <a:r>
              <a:rPr lang="en-US" b="1" dirty="0"/>
              <a:t>Adaptive</a:t>
            </a:r>
            <a:r>
              <a:rPr lang="en-US" dirty="0"/>
              <a:t> → adaptable, flexible to needs and changes.</a:t>
            </a:r>
          </a:p>
          <a:p>
            <a:r>
              <a:rPr lang="en-US" b="1" dirty="0"/>
              <a:t>Sophisticated</a:t>
            </a:r>
            <a:r>
              <a:rPr lang="en-US" dirty="0"/>
              <a:t> → advanced, intelligent mimicking for evasion.</a:t>
            </a:r>
          </a:p>
          <a:p>
            <a:r>
              <a:rPr lang="en-US" b="1" dirty="0"/>
              <a:t>Coordinated</a:t>
            </a:r>
            <a:r>
              <a:rPr lang="en-US" dirty="0"/>
              <a:t> → works smoothly with other bots, fits in ecosystem.</a:t>
            </a:r>
          </a:p>
          <a:p>
            <a:endParaRPr lang="en-AU" dirty="0"/>
          </a:p>
        </p:txBody>
      </p:sp>
      <p:sp>
        <p:nvSpPr>
          <p:cNvPr id="4" name="Slide Number Placeholder 3">
            <a:extLst>
              <a:ext uri="{FF2B5EF4-FFF2-40B4-BE49-F238E27FC236}">
                <a16:creationId xmlns:a16="http://schemas.microsoft.com/office/drawing/2014/main" id="{0DF0C4C8-309D-36A6-E010-B6BC7F48B1D8}"/>
              </a:ext>
            </a:extLst>
          </p:cNvPr>
          <p:cNvSpPr>
            <a:spLocks noGrp="1"/>
          </p:cNvSpPr>
          <p:nvPr>
            <p:ph type="sldNum" sz="quarter" idx="5"/>
          </p:nvPr>
        </p:nvSpPr>
        <p:spPr/>
        <p:txBody>
          <a:bodyPr/>
          <a:lstStyle/>
          <a:p>
            <a:fld id="{3A495A6B-C384-42D1-80D0-C7179F48DB19}" type="slidenum">
              <a:rPr lang="en-AU" smtClean="0"/>
              <a:t>8</a:t>
            </a:fld>
            <a:endParaRPr lang="en-AU"/>
          </a:p>
        </p:txBody>
      </p:sp>
    </p:spTree>
    <p:extLst>
      <p:ext uri="{BB962C8B-B14F-4D97-AF65-F5344CB8AC3E}">
        <p14:creationId xmlns:p14="http://schemas.microsoft.com/office/powerpoint/2010/main" val="1138810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E008-2B89-948F-34D0-A56D10B2C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2DDE4-A3D7-8CA2-0F08-94341BF49A4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D1E7FEE-5AB0-F087-550D-D465BE1461C1}"/>
              </a:ext>
            </a:extLst>
          </p:cNvPr>
          <p:cNvSpPr>
            <a:spLocks noGrp="1"/>
          </p:cNvSpPr>
          <p:nvPr>
            <p:ph type="body" idx="1"/>
          </p:nvPr>
        </p:nvSpPr>
        <p:spPr/>
        <p:txBody>
          <a:bodyPr/>
          <a:lstStyle/>
          <a:p>
            <a:r>
              <a:rPr lang="en-US" b="1" dirty="0"/>
              <a:t>On-demand</a:t>
            </a:r>
            <a:r>
              <a:rPr lang="en-US" dirty="0"/>
              <a:t> → newly created, ready for use.</a:t>
            </a:r>
          </a:p>
          <a:p>
            <a:r>
              <a:rPr lang="en-US" b="1" dirty="0"/>
              <a:t>Adaptive</a:t>
            </a:r>
            <a:r>
              <a:rPr lang="en-US" dirty="0"/>
              <a:t> → adaptable, flexible to needs and changes.</a:t>
            </a:r>
          </a:p>
          <a:p>
            <a:r>
              <a:rPr lang="en-US" b="1" dirty="0"/>
              <a:t>Sophisticated</a:t>
            </a:r>
            <a:r>
              <a:rPr lang="en-US" dirty="0"/>
              <a:t> → advanced, intelligent mimicking for evasion.</a:t>
            </a:r>
          </a:p>
          <a:p>
            <a:r>
              <a:rPr lang="en-US" b="1" dirty="0"/>
              <a:t>Coordinated</a:t>
            </a:r>
            <a:r>
              <a:rPr lang="en-US" dirty="0"/>
              <a:t> → works smoothly with other bots, fits in ecosystem.</a:t>
            </a:r>
          </a:p>
          <a:p>
            <a:endParaRPr lang="en-AU" dirty="0"/>
          </a:p>
        </p:txBody>
      </p:sp>
      <p:sp>
        <p:nvSpPr>
          <p:cNvPr id="4" name="Slide Number Placeholder 3">
            <a:extLst>
              <a:ext uri="{FF2B5EF4-FFF2-40B4-BE49-F238E27FC236}">
                <a16:creationId xmlns:a16="http://schemas.microsoft.com/office/drawing/2014/main" id="{4BC58DF7-84FC-CA14-DCCD-6FC4CBE7CC41}"/>
              </a:ext>
            </a:extLst>
          </p:cNvPr>
          <p:cNvSpPr>
            <a:spLocks noGrp="1"/>
          </p:cNvSpPr>
          <p:nvPr>
            <p:ph type="sldNum" sz="quarter" idx="5"/>
          </p:nvPr>
        </p:nvSpPr>
        <p:spPr/>
        <p:txBody>
          <a:bodyPr/>
          <a:lstStyle/>
          <a:p>
            <a:fld id="{3A495A6B-C384-42D1-80D0-C7179F48DB19}" type="slidenum">
              <a:rPr lang="en-AU" smtClean="0"/>
              <a:t>9</a:t>
            </a:fld>
            <a:endParaRPr lang="en-AU"/>
          </a:p>
        </p:txBody>
      </p:sp>
    </p:spTree>
    <p:extLst>
      <p:ext uri="{BB962C8B-B14F-4D97-AF65-F5344CB8AC3E}">
        <p14:creationId xmlns:p14="http://schemas.microsoft.com/office/powerpoint/2010/main" val="130950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FB82-D060-41D9-86FC-7048DA6DD6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AEA3DDB-557F-4EEC-A26C-EC25E357BE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B497C40-A293-4CA5-992D-578F4F2F023F}"/>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D48D37E1-F5CB-439C-B3D5-7AC96B88F9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D83E1CA-4741-48A8-9549-51B770D8F312}"/>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1243739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C8805-2C76-46AD-AAAC-A5897EF0DA6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9FBB60-DC19-47A3-BE5E-30B5BFF56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F907CB-608D-4717-BC40-ABF580EA9FFE}"/>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57A2E689-64EF-42F3-A4CD-275F5C5005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EE6904-737E-4A82-BC84-1673AC5131BD}"/>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80284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398C61-1DD4-46DB-BC5F-F5596417C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EE12BB3-7649-4961-B4EA-B962D4B72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9DC17D9-527A-40C2-A880-365468FF834A}"/>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D7FCD8BA-420C-4E74-B91C-F52A3DE303A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6FC1E33-C4A5-4843-AFB9-561E07C76F2C}"/>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791089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0D427A-31A8-804F-A88E-B2237F6FF8DD}"/>
              </a:ext>
            </a:extLst>
          </p:cNvPr>
          <p:cNvSpPr/>
          <p:nvPr userDrawn="1"/>
        </p:nvSpPr>
        <p:spPr>
          <a:xfrm rot="5400000">
            <a:off x="5706291" y="372292"/>
            <a:ext cx="779419"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8" name="Picture 7" descr="A picture containing food&#10;&#10;Description automatically generated">
            <a:extLst>
              <a:ext uri="{FF2B5EF4-FFF2-40B4-BE49-F238E27FC236}">
                <a16:creationId xmlns:a16="http://schemas.microsoft.com/office/drawing/2014/main" id="{3919BA19-F123-3B46-B077-C952C919A7DB}"/>
              </a:ext>
            </a:extLst>
          </p:cNvPr>
          <p:cNvPicPr>
            <a:picLocks noChangeAspect="1"/>
          </p:cNvPicPr>
          <p:nvPr userDrawn="1"/>
        </p:nvPicPr>
        <p:blipFill>
          <a:blip r:embed="rId2"/>
          <a:stretch>
            <a:fillRect/>
          </a:stretch>
        </p:blipFill>
        <p:spPr>
          <a:xfrm>
            <a:off x="11507849" y="6139546"/>
            <a:ext cx="598271" cy="701040"/>
          </a:xfrm>
          <a:prstGeom prst="rect">
            <a:avLst/>
          </a:prstGeom>
        </p:spPr>
      </p:pic>
      <p:sp>
        <p:nvSpPr>
          <p:cNvPr id="4" name="Title Placeholder 1">
            <a:extLst>
              <a:ext uri="{FF2B5EF4-FFF2-40B4-BE49-F238E27FC236}">
                <a16:creationId xmlns:a16="http://schemas.microsoft.com/office/drawing/2014/main" id="{EC14B686-A7B8-C34E-BD3F-17AD72808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9B41C51-D68E-9449-86C7-CBC06D1C8A04}"/>
              </a:ext>
            </a:extLst>
          </p:cNvPr>
          <p:cNvSpPr>
            <a:spLocks noGrp="1"/>
          </p:cNvSpPr>
          <p:nvPr>
            <p:ph idx="1"/>
          </p:nvPr>
        </p:nvSpPr>
        <p:spPr>
          <a:xfrm>
            <a:off x="838200" y="1825625"/>
            <a:ext cx="10515600" cy="408815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Slide Number Placeholder 5">
            <a:extLst>
              <a:ext uri="{FF2B5EF4-FFF2-40B4-BE49-F238E27FC236}">
                <a16:creationId xmlns:a16="http://schemas.microsoft.com/office/drawing/2014/main" id="{5C953DAF-CF8A-7AD0-7019-2B7902C0F935}"/>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194875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ED8B6A-BF3C-3841-AC68-EA4F713AC1D1}"/>
              </a:ext>
            </a:extLst>
          </p:cNvPr>
          <p:cNvSpPr/>
          <p:nvPr userDrawn="1"/>
        </p:nvSpPr>
        <p:spPr>
          <a:xfrm rot="5400000">
            <a:off x="8353696" y="3019698"/>
            <a:ext cx="6858002" cy="818607"/>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8" name="Picture 7" descr="A picture containing food&#10;&#10;Description automatically generated">
            <a:extLst>
              <a:ext uri="{FF2B5EF4-FFF2-40B4-BE49-F238E27FC236}">
                <a16:creationId xmlns:a16="http://schemas.microsoft.com/office/drawing/2014/main" id="{EE841588-FE80-8546-B792-1230E5F174B2}"/>
              </a:ext>
            </a:extLst>
          </p:cNvPr>
          <p:cNvPicPr>
            <a:picLocks noChangeAspect="1"/>
          </p:cNvPicPr>
          <p:nvPr userDrawn="1"/>
        </p:nvPicPr>
        <p:blipFill>
          <a:blip r:embed="rId2"/>
          <a:stretch>
            <a:fillRect/>
          </a:stretch>
        </p:blipFill>
        <p:spPr>
          <a:xfrm>
            <a:off x="11507849" y="6139546"/>
            <a:ext cx="598271" cy="701040"/>
          </a:xfrm>
          <a:prstGeom prst="rect">
            <a:avLst/>
          </a:prstGeom>
        </p:spPr>
      </p:pic>
      <p:sp>
        <p:nvSpPr>
          <p:cNvPr id="4" name="Title Placeholder 1">
            <a:extLst>
              <a:ext uri="{FF2B5EF4-FFF2-40B4-BE49-F238E27FC236}">
                <a16:creationId xmlns:a16="http://schemas.microsoft.com/office/drawing/2014/main" id="{46DAC5EE-7BE5-1B40-BC41-0FDC4D317D77}"/>
              </a:ext>
            </a:extLst>
          </p:cNvPr>
          <p:cNvSpPr>
            <a:spLocks noGrp="1"/>
          </p:cNvSpPr>
          <p:nvPr>
            <p:ph type="title"/>
          </p:nvPr>
        </p:nvSpPr>
        <p:spPr>
          <a:xfrm>
            <a:off x="838200" y="365125"/>
            <a:ext cx="10293627"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A962FD98-3A3B-ED4A-B5A0-270006582ACA}"/>
              </a:ext>
            </a:extLst>
          </p:cNvPr>
          <p:cNvSpPr>
            <a:spLocks noGrp="1"/>
          </p:cNvSpPr>
          <p:nvPr>
            <p:ph idx="1"/>
          </p:nvPr>
        </p:nvSpPr>
        <p:spPr>
          <a:xfrm>
            <a:off x="838200" y="1825625"/>
            <a:ext cx="10293627" cy="435133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088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3B341F3-514D-F42F-D0AA-C75B36DDF590}"/>
              </a:ext>
            </a:extLst>
          </p:cNvPr>
          <p:cNvPicPr>
            <a:picLocks noChangeAspect="1"/>
          </p:cNvPicPr>
          <p:nvPr userDrawn="1"/>
        </p:nvPicPr>
        <p:blipFill>
          <a:blip r:embed="rId2"/>
          <a:stretch>
            <a:fillRect/>
          </a:stretch>
        </p:blipFill>
        <p:spPr>
          <a:xfrm rot="13685278">
            <a:off x="659044" y="1428647"/>
            <a:ext cx="5544134" cy="7503507"/>
          </a:xfrm>
          <a:prstGeom prst="rect">
            <a:avLst/>
          </a:prstGeom>
        </p:spPr>
      </p:pic>
      <p:sp>
        <p:nvSpPr>
          <p:cNvPr id="5" name="Text Placeholder 2" descr="Click to add secondary details&#10;">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2"/>
            <a:ext cx="5407200" cy="6858001"/>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77E20C77-3D0A-4A35-878B-F3D37CBE0520}"/>
              </a:ext>
            </a:extLst>
          </p:cNvPr>
          <p:cNvPicPr>
            <a:picLocks noChangeAspect="1"/>
          </p:cNvPicPr>
          <p:nvPr userDrawn="1"/>
        </p:nvPicPr>
        <p:blipFill>
          <a:blip r:embed="rId3"/>
          <a:srcRect/>
          <a:stretch/>
        </p:blipFill>
        <p:spPr>
          <a:xfrm>
            <a:off x="304630" y="526456"/>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id="{9EC0BA0E-E5B8-41F6-813F-C9A458BE6C3D}"/>
              </a:ext>
            </a:extLst>
          </p:cNvPr>
          <p:cNvSpPr>
            <a:spLocks noGrp="1"/>
          </p:cNvSpPr>
          <p:nvPr>
            <p:ph type="title"/>
          </p:nvPr>
        </p:nvSpPr>
        <p:spPr>
          <a:xfrm>
            <a:off x="410806" y="2624399"/>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endParaRPr lang="en-US" dirty="0"/>
          </a:p>
        </p:txBody>
      </p:sp>
    </p:spTree>
    <p:extLst>
      <p:ext uri="{BB962C8B-B14F-4D97-AF65-F5344CB8AC3E}">
        <p14:creationId xmlns:p14="http://schemas.microsoft.com/office/powerpoint/2010/main" val="3503593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7" name="Rectangle 6">
            <a:extLst>
              <a:ext uri="{FF2B5EF4-FFF2-40B4-BE49-F238E27FC236}">
                <a16:creationId xmlns:a16="http://schemas.microsoft.com/office/drawing/2014/main" id="{8FBC9DD3-2081-9D4A-BCDD-FD7DDC635932}"/>
              </a:ext>
              <a:ext uri="{C183D7F6-B498-43B3-948B-1728B52AA6E4}">
                <adec:decorative xmlns:adec="http://schemas.microsoft.com/office/drawing/2017/decorative" val="1"/>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descr="Click to edit master title style&#10;">
            <a:extLst>
              <a:ext uri="{FF2B5EF4-FFF2-40B4-BE49-F238E27FC236}">
                <a16:creationId xmlns:a16="http://schemas.microsoft.com/office/drawing/2014/main"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16367954-2926-486A-95D7-D57A05D0A1ED}"/>
              </a:ext>
            </a:extLst>
          </p:cNvPr>
          <p:cNvPicPr>
            <a:picLocks noChangeAspect="1"/>
          </p:cNvPicPr>
          <p:nvPr userDrawn="1"/>
        </p:nvPicPr>
        <p:blipFill>
          <a:blip r:embed="rId3"/>
          <a:srcRect/>
          <a:stretch/>
        </p:blipFill>
        <p:spPr>
          <a:xfrm>
            <a:off x="10667151" y="5261593"/>
            <a:ext cx="1188000" cy="1240241"/>
          </a:xfrm>
          <a:prstGeom prst="rect">
            <a:avLst/>
          </a:prstGeom>
        </p:spPr>
      </p:pic>
    </p:spTree>
    <p:extLst>
      <p:ext uri="{BB962C8B-B14F-4D97-AF65-F5344CB8AC3E}">
        <p14:creationId xmlns:p14="http://schemas.microsoft.com/office/powerpoint/2010/main" val="169259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39AE-D829-4243-B4EA-96ACF7F4ACC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9F9C20D-7E45-4C49-8284-6FAB7C0584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4CBCC9-64FE-4093-8C95-6443760413F1}"/>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7C12A8B5-8CD8-4DCB-9C81-D41323E3415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9F252E2-31CB-453F-9240-FDDFB5A66564}"/>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349597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75D7-01B5-41A7-B1D6-C34684E486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3440FA4-7666-4857-9E05-0B8606FEE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EC4DE6-7529-4B6A-B960-321D25F64E63}"/>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2F1D3213-E98D-40E4-A0BE-9241EAB7BEA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53C0E69-4E25-4919-BA99-687523010749}"/>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376107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CB60-D85C-40E5-94FA-28E0D2127A2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77E2C79-F25C-4300-9CCD-13C9AEA94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48D0250-4078-4251-AA1C-C1973B8C0F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3A2C1E2-BCB4-4946-99C5-7FA708718A69}"/>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E5FF2037-43DE-4B59-95F6-4077FDDFACE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606C1A6-6E06-4C0A-9CDA-8492011091F0}"/>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206755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C20C-B23F-414D-BE28-7C26DF05DD9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D36908D-7418-455D-9F2F-16FDDD8C5F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95D55-487A-44CE-A472-B4C4113F6F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3EDD628-9B51-404B-8C98-758C5D41F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37354-F099-43C3-BEDD-5CBA501799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D92C5A8-847F-4449-922E-AC681AA92674}"/>
              </a:ext>
            </a:extLst>
          </p:cNvPr>
          <p:cNvSpPr>
            <a:spLocks noGrp="1"/>
          </p:cNvSpPr>
          <p:nvPr>
            <p:ph type="dt" sz="half" idx="10"/>
          </p:nvPr>
        </p:nvSpPr>
        <p:spPr/>
        <p:txBody>
          <a:bodyPr/>
          <a:lstStyle/>
          <a:p>
            <a:endParaRPr lang="en-AU"/>
          </a:p>
        </p:txBody>
      </p:sp>
      <p:sp>
        <p:nvSpPr>
          <p:cNvPr id="8" name="Footer Placeholder 7">
            <a:extLst>
              <a:ext uri="{FF2B5EF4-FFF2-40B4-BE49-F238E27FC236}">
                <a16:creationId xmlns:a16="http://schemas.microsoft.com/office/drawing/2014/main" id="{318003E7-8917-4B07-917F-349D59DD6FB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B0046CF-37A7-4DC3-9E3D-E03C8154D62F}"/>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262772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F880-4821-4CDC-A7B9-460E98F49AE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9BFD174-57E5-4E74-AE0C-9DBE0D92D5FE}"/>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13662DEB-57FF-49D5-9412-53473E5385F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4EAE416-17EE-43A8-9BA5-2524DA2A7E06}"/>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376994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CDD5E-106D-424A-B588-9BC967B49AD8}"/>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EC0B59E1-4302-4037-B9E8-D0956BA564C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04DE9CB-07E7-454F-BB94-1E41BDF929BF}"/>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204606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B1CD-F92E-4D83-B7E1-A5503741A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6C61103-34AF-4AB0-900D-666FE6027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41823E4-FF99-4B8D-AE43-36942F492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22E70-DB44-4410-BBFF-E5E982C6E72F}"/>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65E3A2C7-7C75-47CA-8F93-E4776FF6550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F96A54F-ADA1-429B-8B53-55C7941C8DBD}"/>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205676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62F1-F0EC-4941-9414-14EBCFF1D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5CCEA74-C9AC-4095-9B6D-07357BBC04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02C2C62-0FEE-4452-82CA-3556446EF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518CA7-97FE-4C60-86F2-9CD2E031F824}"/>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D702FB23-2104-4B0B-9460-4E54A16A867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0E1F03F-A047-445A-87AD-A5B1DA06F6AE}"/>
              </a:ext>
            </a:extLst>
          </p:cNvPr>
          <p:cNvSpPr>
            <a:spLocks noGrp="1"/>
          </p:cNvSpPr>
          <p:nvPr>
            <p:ph type="sldNum" sz="quarter" idx="12"/>
          </p:nvPr>
        </p:nvSpPr>
        <p:spPr/>
        <p:txBody>
          <a:bodyPr/>
          <a:lstStyle/>
          <a:p>
            <a:fld id="{AB5B0412-B986-4302-B217-B745C7E56CDD}" type="slidenum">
              <a:rPr lang="en-AU" smtClean="0"/>
              <a:t>‹#›</a:t>
            </a:fld>
            <a:endParaRPr lang="en-AU"/>
          </a:p>
        </p:txBody>
      </p:sp>
    </p:spTree>
    <p:extLst>
      <p:ext uri="{BB962C8B-B14F-4D97-AF65-F5344CB8AC3E}">
        <p14:creationId xmlns:p14="http://schemas.microsoft.com/office/powerpoint/2010/main" val="842252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F30D51-FC69-498D-B679-B8FA10DA6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64C3EF6-B40B-4804-AF96-F76E90DB8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B701921-116B-4598-93A4-F1491E42C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4D32DB43-D0D5-4082-AA1F-7EA8EAEC74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22D1098-1934-4A86-9CDB-9E4F386DA0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B0412-B986-4302-B217-B745C7E56CDD}" type="slidenum">
              <a:rPr lang="en-AU" smtClean="0"/>
              <a:t>‹#›</a:t>
            </a:fld>
            <a:endParaRPr lang="en-AU"/>
          </a:p>
        </p:txBody>
      </p:sp>
    </p:spTree>
    <p:extLst>
      <p:ext uri="{BB962C8B-B14F-4D97-AF65-F5344CB8AC3E}">
        <p14:creationId xmlns:p14="http://schemas.microsoft.com/office/powerpoint/2010/main" val="288323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7.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7.sv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7.sv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7.sv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5.png"/><Relationship Id="rId4" Type="http://schemas.openxmlformats.org/officeDocument/2006/relationships/image" Target="../media/image64.svg"/><Relationship Id="rId9" Type="http://schemas.openxmlformats.org/officeDocument/2006/relationships/image" Target="../media/image69.sv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2.png"/><Relationship Id="rId7" Type="http://schemas.microsoft.com/office/2007/relationships/hdphoto" Target="../media/hdphoto4.wdp"/><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77.jp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png"/><Relationship Id="rId7" Type="http://schemas.microsoft.com/office/2007/relationships/hdphoto" Target="../media/hdphoto5.wdp"/><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4.png"/><Relationship Id="rId10" Type="http://schemas.openxmlformats.org/officeDocument/2006/relationships/image" Target="../media/image81.png"/><Relationship Id="rId4" Type="http://schemas.openxmlformats.org/officeDocument/2006/relationships/image" Target="../media/image74.png"/><Relationship Id="rId9"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57.svg"/></Relationships>
</file>

<file path=ppt/slides/_rels/slide5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7.svg"/><Relationship Id="rId7" Type="http://schemas.openxmlformats.org/officeDocument/2006/relationships/image" Target="../media/image79.png"/><Relationship Id="rId2" Type="http://schemas.openxmlformats.org/officeDocument/2006/relationships/image" Target="../media/image56.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82.png"/><Relationship Id="rId10" Type="http://schemas.openxmlformats.org/officeDocument/2006/relationships/image" Target="../media/image5.png"/><Relationship Id="rId4" Type="http://schemas.openxmlformats.org/officeDocument/2006/relationships/image" Target="../media/image86.png"/><Relationship Id="rId9" Type="http://schemas.openxmlformats.org/officeDocument/2006/relationships/image" Target="../media/image81.png"/></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7.svg"/><Relationship Id="rId7" Type="http://schemas.openxmlformats.org/officeDocument/2006/relationships/image" Target="../media/image79.png"/><Relationship Id="rId2" Type="http://schemas.openxmlformats.org/officeDocument/2006/relationships/image" Target="../media/image56.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82.png"/><Relationship Id="rId10" Type="http://schemas.openxmlformats.org/officeDocument/2006/relationships/image" Target="../media/image5.png"/><Relationship Id="rId4" Type="http://schemas.openxmlformats.org/officeDocument/2006/relationships/image" Target="../media/image86.png"/><Relationship Id="rId9"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7.sv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7.sv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88.png"/><Relationship Id="rId4" Type="http://schemas.openxmlformats.org/officeDocument/2006/relationships/image" Target="../media/image57.svg"/></Relationships>
</file>

<file path=ppt/slides/_rels/slide6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7.svg"/><Relationship Id="rId7" Type="http://schemas.openxmlformats.org/officeDocument/2006/relationships/image" Target="../media/image79.png"/><Relationship Id="rId2" Type="http://schemas.openxmlformats.org/officeDocument/2006/relationships/image" Target="../media/image56.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image" Target="../media/image5.png"/><Relationship Id="rId9"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94.png"/><Relationship Id="rId4"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93.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jpeg"/><Relationship Id="rId2" Type="http://schemas.openxmlformats.org/officeDocument/2006/relationships/hyperlink" Target="mailto:salil.kanhere@unsw.edu.au" TargetMode="External"/><Relationship Id="rId1" Type="http://schemas.openxmlformats.org/officeDocument/2006/relationships/slideLayout" Target="../slideLayouts/slideLayout15.xml"/><Relationship Id="rId6" Type="http://schemas.openxmlformats.org/officeDocument/2006/relationships/image" Target="../media/image77.jpg"/><Relationship Id="rId5" Type="http://schemas.openxmlformats.org/officeDocument/2006/relationships/image" Target="../media/image6.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5.pn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21.jpeg"/></Relationships>
</file>

<file path=ppt/slides/_rels/slide9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21.jpeg"/><Relationship Id="rId4" Type="http://schemas.openxmlformats.org/officeDocument/2006/relationships/image" Target="../media/image122.png"/></Relationships>
</file>

<file path=ppt/slides/_rels/slide9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21.jpeg"/><Relationship Id="rId4" Type="http://schemas.openxmlformats.org/officeDocument/2006/relationships/image" Target="../media/image122.png"/></Relationships>
</file>

<file path=ppt/slides/_rels/slide9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image" Target="../media/image123.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5.png"/><Relationship Id="rId5" Type="http://schemas.openxmlformats.org/officeDocument/2006/relationships/image" Target="../media/image121.jpeg"/><Relationship Id="rId10" Type="http://schemas.openxmlformats.org/officeDocument/2006/relationships/image" Target="../media/image81.png"/><Relationship Id="rId4" Type="http://schemas.openxmlformats.org/officeDocument/2006/relationships/image" Target="../media/image57.svg"/><Relationship Id="rId9" Type="http://schemas.openxmlformats.org/officeDocument/2006/relationships/image" Target="../media/image80.png"/></Relationships>
</file>

<file path=ppt/slides/_rels/slide9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image" Target="../media/image123.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5.png"/><Relationship Id="rId5" Type="http://schemas.openxmlformats.org/officeDocument/2006/relationships/image" Target="../media/image121.jpeg"/><Relationship Id="rId10" Type="http://schemas.openxmlformats.org/officeDocument/2006/relationships/image" Target="../media/image81.png"/><Relationship Id="rId4" Type="http://schemas.openxmlformats.org/officeDocument/2006/relationships/image" Target="../media/image57.svg"/><Relationship Id="rId9" Type="http://schemas.openxmlformats.org/officeDocument/2006/relationships/image" Target="../media/image80.png"/></Relationships>
</file>

<file path=ppt/slides/_rels/slide9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image" Target="../media/image123.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5.png"/><Relationship Id="rId5" Type="http://schemas.openxmlformats.org/officeDocument/2006/relationships/image" Target="../media/image121.jpeg"/><Relationship Id="rId10" Type="http://schemas.openxmlformats.org/officeDocument/2006/relationships/image" Target="../media/image81.png"/><Relationship Id="rId4" Type="http://schemas.openxmlformats.org/officeDocument/2006/relationships/image" Target="../media/image57.svg"/><Relationship Id="rId9"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1.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7.jpeg"/></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05EF8-F377-BA4D-A1AB-C5EF05934A00}"/>
              </a:ext>
            </a:extLst>
          </p:cNvPr>
          <p:cNvSpPr>
            <a:spLocks noGrp="1"/>
          </p:cNvSpPr>
          <p:nvPr>
            <p:ph type="title"/>
          </p:nvPr>
        </p:nvSpPr>
        <p:spPr>
          <a:xfrm>
            <a:off x="976990" y="319129"/>
            <a:ext cx="9657313" cy="1741077"/>
          </a:xfrm>
        </p:spPr>
        <p:txBody>
          <a:bodyPr>
            <a:normAutofit/>
          </a:bodyPr>
          <a:lstStyle/>
          <a:p>
            <a:pPr algn="ctr"/>
            <a:r>
              <a:rPr lang="en-US" sz="4000" b="1" dirty="0">
                <a:solidFill>
                  <a:schemeClr val="accent1">
                    <a:lumMod val="75000"/>
                  </a:schemeClr>
                </a:solidFill>
              </a:rPr>
              <a:t>Cracking the Code: Detecting the Next Generation of Social Bots</a:t>
            </a:r>
          </a:p>
        </p:txBody>
      </p:sp>
      <p:sp>
        <p:nvSpPr>
          <p:cNvPr id="3" name="Content Placeholder 2">
            <a:extLst>
              <a:ext uri="{FF2B5EF4-FFF2-40B4-BE49-F238E27FC236}">
                <a16:creationId xmlns:a16="http://schemas.microsoft.com/office/drawing/2014/main" id="{65D22000-364B-DF40-B5E1-277457F69BC2}"/>
              </a:ext>
            </a:extLst>
          </p:cNvPr>
          <p:cNvSpPr>
            <a:spLocks noGrp="1"/>
          </p:cNvSpPr>
          <p:nvPr>
            <p:ph idx="1"/>
          </p:nvPr>
        </p:nvSpPr>
        <p:spPr>
          <a:xfrm>
            <a:off x="0" y="2294769"/>
            <a:ext cx="11476229" cy="3372914"/>
          </a:xfrm>
        </p:spPr>
        <p:txBody>
          <a:bodyPr>
            <a:normAutofit/>
          </a:bodyPr>
          <a:lstStyle/>
          <a:p>
            <a:pPr marL="0" indent="0" algn="ctr">
              <a:buNone/>
            </a:pPr>
            <a:r>
              <a:rPr lang="en-US" sz="2400" b="1" dirty="0"/>
              <a:t>Salil Kanhere</a:t>
            </a:r>
          </a:p>
          <a:p>
            <a:pPr marL="0" indent="0" algn="ctr">
              <a:buNone/>
            </a:pPr>
            <a:r>
              <a:rPr lang="en-US" sz="2400" b="1" baseline="30000" dirty="0"/>
              <a:t>Information Security and Privacy Research Group (</a:t>
            </a:r>
            <a:r>
              <a:rPr lang="en-US" sz="2400" b="1" baseline="30000" dirty="0" err="1"/>
              <a:t>ISPRi</a:t>
            </a:r>
            <a:r>
              <a:rPr lang="en-US" sz="2400" b="1" baseline="30000" dirty="0"/>
              <a:t>)</a:t>
            </a:r>
          </a:p>
          <a:p>
            <a:pPr marL="0" indent="0" algn="ctr">
              <a:buNone/>
            </a:pPr>
            <a:r>
              <a:rPr lang="en-US" sz="2000" b="1" dirty="0"/>
              <a:t>University of New South Wales (UNSW), Sydney, Australia</a:t>
            </a:r>
          </a:p>
          <a:p>
            <a:pPr marL="0" indent="0" algn="ctr">
              <a:buNone/>
            </a:pPr>
            <a:r>
              <a:rPr lang="en-US" sz="2000" dirty="0"/>
              <a:t>https://</a:t>
            </a:r>
            <a:r>
              <a:rPr lang="en-US" sz="2000" dirty="0" err="1"/>
              <a:t>ispri-unsw.pages.dev</a:t>
            </a:r>
            <a:endParaRPr lang="en-US" sz="2000" dirty="0"/>
          </a:p>
          <a:p>
            <a:pPr marL="0" indent="0" algn="ctr">
              <a:buNone/>
            </a:pPr>
            <a:endParaRPr lang="en-US" sz="2000" dirty="0"/>
          </a:p>
          <a:p>
            <a:pPr marL="0" indent="0" algn="ctr">
              <a:buNone/>
            </a:pPr>
            <a:r>
              <a:rPr lang="en-US" sz="2000" dirty="0"/>
              <a:t>Joint work with Mohammad Majid Akhtar, Rahat Masood &amp; Muhammad Ikram (Macquarie University)</a:t>
            </a:r>
          </a:p>
        </p:txBody>
      </p:sp>
      <p:pic>
        <p:nvPicPr>
          <p:cNvPr id="5" name="Picture 4" descr="IFCYBER projects receive seed funding from the Centre for Critical Digital  Infrastructure (CCDI)">
            <a:extLst>
              <a:ext uri="{FF2B5EF4-FFF2-40B4-BE49-F238E27FC236}">
                <a16:creationId xmlns:a16="http://schemas.microsoft.com/office/drawing/2014/main" id="{1B859FBF-52F8-0039-3FDE-5D62C22578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2377" y="5587572"/>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45F708-3DDB-8976-93C7-3D1406289048}"/>
              </a:ext>
            </a:extLst>
          </p:cNvPr>
          <p:cNvPicPr>
            <a:picLocks noChangeAspect="1"/>
          </p:cNvPicPr>
          <p:nvPr/>
        </p:nvPicPr>
        <p:blipFill>
          <a:blip r:embed="rId4"/>
          <a:stretch>
            <a:fillRect/>
          </a:stretch>
        </p:blipFill>
        <p:spPr>
          <a:xfrm>
            <a:off x="0" y="1533684"/>
            <a:ext cx="2208310" cy="2243362"/>
          </a:xfrm>
          <a:prstGeom prst="rect">
            <a:avLst/>
          </a:prstGeom>
        </p:spPr>
      </p:pic>
      <p:pic>
        <p:nvPicPr>
          <p:cNvPr id="8" name="Picture 7">
            <a:extLst>
              <a:ext uri="{FF2B5EF4-FFF2-40B4-BE49-F238E27FC236}">
                <a16:creationId xmlns:a16="http://schemas.microsoft.com/office/drawing/2014/main" id="{A46A6479-BE61-F829-7B0D-426BFC5F164F}"/>
              </a:ext>
            </a:extLst>
          </p:cNvPr>
          <p:cNvPicPr>
            <a:picLocks noChangeAspect="1"/>
          </p:cNvPicPr>
          <p:nvPr/>
        </p:nvPicPr>
        <p:blipFill>
          <a:blip r:embed="rId5"/>
          <a:stretch>
            <a:fillRect/>
          </a:stretch>
        </p:blipFill>
        <p:spPr>
          <a:xfrm>
            <a:off x="4031596" y="4621324"/>
            <a:ext cx="3406059" cy="2236676"/>
          </a:xfrm>
          <a:prstGeom prst="rect">
            <a:avLst/>
          </a:prstGeom>
        </p:spPr>
      </p:pic>
    </p:spTree>
    <p:extLst>
      <p:ext uri="{BB962C8B-B14F-4D97-AF65-F5344CB8AC3E}">
        <p14:creationId xmlns:p14="http://schemas.microsoft.com/office/powerpoint/2010/main" val="54554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2727-B3BA-4E62-E2C3-858E5ECD8661}"/>
            </a:ext>
          </a:extLst>
        </p:cNvPr>
        <p:cNvGrpSpPr/>
        <p:nvPr/>
      </p:nvGrpSpPr>
      <p:grpSpPr>
        <a:xfrm>
          <a:off x="0" y="0"/>
          <a:ext cx="0" cy="0"/>
          <a:chOff x="0" y="0"/>
          <a:chExt cx="0" cy="0"/>
        </a:xfrm>
      </p:grpSpPr>
      <p:cxnSp>
        <p:nvCxnSpPr>
          <p:cNvPr id="24" name="Connecteur droit 2">
            <a:extLst>
              <a:ext uri="{FF2B5EF4-FFF2-40B4-BE49-F238E27FC236}">
                <a16:creationId xmlns:a16="http://schemas.microsoft.com/office/drawing/2014/main" id="{AD17B988-6831-27BE-0752-63A6DC37BB16}"/>
              </a:ext>
            </a:extLst>
          </p:cNvPr>
          <p:cNvCxnSpPr>
            <a:cxnSpLocks/>
          </p:cNvCxnSpPr>
          <p:nvPr/>
        </p:nvCxnSpPr>
        <p:spPr>
          <a:xfrm>
            <a:off x="1788085" y="2966720"/>
            <a:ext cx="0" cy="886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EB2B543-4BA4-4628-6610-0AF6068040F7}"/>
              </a:ext>
            </a:extLst>
          </p:cNvPr>
          <p:cNvGrpSpPr/>
          <p:nvPr/>
        </p:nvGrpSpPr>
        <p:grpSpPr>
          <a:xfrm>
            <a:off x="949048" y="485849"/>
            <a:ext cx="10085561" cy="4821030"/>
            <a:chOff x="1053220" y="902537"/>
            <a:chExt cx="10085561" cy="4821030"/>
          </a:xfrm>
        </p:grpSpPr>
        <p:sp>
          <p:nvSpPr>
            <p:cNvPr id="27" name="Forme libre 25">
              <a:extLst>
                <a:ext uri="{FF2B5EF4-FFF2-40B4-BE49-F238E27FC236}">
                  <a16:creationId xmlns:a16="http://schemas.microsoft.com/office/drawing/2014/main" id="{6AD37FE8-D9BC-16A1-8D75-CF66D627FC95}"/>
                </a:ext>
              </a:extLst>
            </p:cNvPr>
            <p:cNvSpPr/>
            <p:nvPr/>
          </p:nvSpPr>
          <p:spPr>
            <a:xfrm>
              <a:off x="10217583" y="1446361"/>
              <a:ext cx="921198" cy="490136"/>
            </a:xfrm>
            <a:custGeom>
              <a:avLst/>
              <a:gdLst>
                <a:gd name="connsiteX0" fmla="*/ 12247 w 609356"/>
                <a:gd name="connsiteY0" fmla="*/ 103004 h 304044"/>
                <a:gd name="connsiteX1" fmla="*/ 609357 w 609356"/>
                <a:gd name="connsiteY1" fmla="*/ 304045 h 304044"/>
                <a:gd name="connsiteX2" fmla="*/ 597109 w 609356"/>
                <a:gd name="connsiteY2" fmla="*/ 201041 h 304044"/>
                <a:gd name="connsiteX3" fmla="*/ 0 w 609356"/>
                <a:gd name="connsiteY3" fmla="*/ 0 h 304044"/>
                <a:gd name="connsiteX4" fmla="*/ 12247 w 609356"/>
                <a:gd name="connsiteY4" fmla="*/ 103004 h 304044"/>
                <a:gd name="connsiteX0" fmla="*/ 12247 w 609357"/>
                <a:gd name="connsiteY0" fmla="*/ 103004 h 304045"/>
                <a:gd name="connsiteX1" fmla="*/ 609357 w 609357"/>
                <a:gd name="connsiteY1" fmla="*/ 304045 h 304045"/>
                <a:gd name="connsiteX2" fmla="*/ 597109 w 609357"/>
                <a:gd name="connsiteY2" fmla="*/ 201041 h 304045"/>
                <a:gd name="connsiteX3" fmla="*/ 543311 w 609357"/>
                <a:gd name="connsiteY3" fmla="*/ 187156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43065 w 609357"/>
                <a:gd name="connsiteY4" fmla="*/ 4556 h 304045"/>
                <a:gd name="connsiteX5" fmla="*/ 0 w 609357"/>
                <a:gd name="connsiteY5" fmla="*/ 0 h 304045"/>
                <a:gd name="connsiteX6" fmla="*/ 12247 w 609357"/>
                <a:gd name="connsiteY6" fmla="*/ 103004 h 304045"/>
                <a:gd name="connsiteX0" fmla="*/ 12247 w 609357"/>
                <a:gd name="connsiteY0" fmla="*/ 123175 h 324216"/>
                <a:gd name="connsiteX1" fmla="*/ 609357 w 609357"/>
                <a:gd name="connsiteY1" fmla="*/ 324216 h 324216"/>
                <a:gd name="connsiteX2" fmla="*/ 597109 w 609357"/>
                <a:gd name="connsiteY2" fmla="*/ 221212 h 324216"/>
                <a:gd name="connsiteX3" fmla="*/ 554724 w 609357"/>
                <a:gd name="connsiteY3" fmla="*/ 136950 h 324216"/>
                <a:gd name="connsiteX4" fmla="*/ 79205 w 609357"/>
                <a:gd name="connsiteY4" fmla="*/ 0 h 324216"/>
                <a:gd name="connsiteX5" fmla="*/ 0 w 609357"/>
                <a:gd name="connsiteY5" fmla="*/ 20171 h 324216"/>
                <a:gd name="connsiteX6" fmla="*/ 12247 w 609357"/>
                <a:gd name="connsiteY6" fmla="*/ 123175 h 3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57" h="324216">
                  <a:moveTo>
                    <a:pt x="12247" y="123175"/>
                  </a:moveTo>
                  <a:lnTo>
                    <a:pt x="609357" y="324216"/>
                  </a:lnTo>
                  <a:lnTo>
                    <a:pt x="597109" y="221212"/>
                  </a:lnTo>
                  <a:lnTo>
                    <a:pt x="554724" y="136950"/>
                  </a:lnTo>
                  <a:lnTo>
                    <a:pt x="79205" y="0"/>
                  </a:lnTo>
                  <a:lnTo>
                    <a:pt x="0" y="20171"/>
                  </a:lnTo>
                  <a:lnTo>
                    <a:pt x="12247" y="123175"/>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28" name="Freeform: Shape 27">
              <a:extLst>
                <a:ext uri="{FF2B5EF4-FFF2-40B4-BE49-F238E27FC236}">
                  <a16:creationId xmlns:a16="http://schemas.microsoft.com/office/drawing/2014/main" id="{74A48405-07BC-15E2-D90F-50E1953E2105}"/>
                </a:ext>
              </a:extLst>
            </p:cNvPr>
            <p:cNvSpPr/>
            <p:nvPr/>
          </p:nvSpPr>
          <p:spPr>
            <a:xfrm>
              <a:off x="8971523" y="1531882"/>
              <a:ext cx="1969647" cy="1182563"/>
            </a:xfrm>
            <a:custGeom>
              <a:avLst/>
              <a:gdLst>
                <a:gd name="connsiteX0" fmla="*/ 1447993 w 1969647"/>
                <a:gd name="connsiteY0" fmla="*/ 0 h 1182563"/>
                <a:gd name="connsiteX1" fmla="*/ 1448198 w 1969647"/>
                <a:gd name="connsiteY1" fmla="*/ 103 h 1182563"/>
                <a:gd name="connsiteX2" fmla="*/ 1951954 w 1969647"/>
                <a:gd name="connsiteY2" fmla="*/ 169703 h 1182563"/>
                <a:gd name="connsiteX3" fmla="*/ 1938536 w 1969647"/>
                <a:gd name="connsiteY3" fmla="*/ 193961 h 1182563"/>
                <a:gd name="connsiteX4" fmla="*/ 1969647 w 1969647"/>
                <a:gd name="connsiteY4" fmla="*/ 202027 h 1182563"/>
                <a:gd name="connsiteX5" fmla="*/ 1966771 w 1969647"/>
                <a:gd name="connsiteY5" fmla="*/ 213529 h 1182563"/>
                <a:gd name="connsiteX6" fmla="*/ 1946643 w 1969647"/>
                <a:gd name="connsiteY6" fmla="*/ 299793 h 1182563"/>
                <a:gd name="connsiteX7" fmla="*/ 1791368 w 1969647"/>
                <a:gd name="connsiteY7" fmla="*/ 515454 h 1182563"/>
                <a:gd name="connsiteX8" fmla="*/ 1687851 w 1969647"/>
                <a:gd name="connsiteY8" fmla="*/ 685107 h 1182563"/>
                <a:gd name="connsiteX9" fmla="*/ 1475066 w 1969647"/>
                <a:gd name="connsiteY9" fmla="*/ 900767 h 1182563"/>
                <a:gd name="connsiteX10" fmla="*/ 1291035 w 1969647"/>
                <a:gd name="connsiteY10" fmla="*/ 1047416 h 1182563"/>
                <a:gd name="connsiteX11" fmla="*/ 1078251 w 1969647"/>
                <a:gd name="connsiteY11" fmla="*/ 1136556 h 1182563"/>
                <a:gd name="connsiteX12" fmla="*/ 807956 w 1969647"/>
                <a:gd name="connsiteY12" fmla="*/ 1182563 h 1182563"/>
                <a:gd name="connsiteX13" fmla="*/ 618175 w 1969647"/>
                <a:gd name="connsiteY13" fmla="*/ 1182563 h 1182563"/>
                <a:gd name="connsiteX14" fmla="*/ 437020 w 1969647"/>
                <a:gd name="connsiteY14" fmla="*/ 1130805 h 1182563"/>
                <a:gd name="connsiteX15" fmla="*/ 310500 w 1969647"/>
                <a:gd name="connsiteY15" fmla="*/ 1058918 h 1182563"/>
                <a:gd name="connsiteX16" fmla="*/ 298965 w 1969647"/>
                <a:gd name="connsiteY16" fmla="*/ 1050894 h 1182563"/>
                <a:gd name="connsiteX17" fmla="*/ 0 w 1969647"/>
                <a:gd name="connsiteY17" fmla="*/ 950239 h 1182563"/>
                <a:gd name="connsiteX18" fmla="*/ 20056 w 1969647"/>
                <a:gd name="connsiteY18" fmla="*/ 956615 h 1182563"/>
                <a:gd name="connsiteX19" fmla="*/ 29726 w 1969647"/>
                <a:gd name="connsiteY19" fmla="*/ 959392 h 1182563"/>
                <a:gd name="connsiteX20" fmla="*/ 43514 w 1969647"/>
                <a:gd name="connsiteY20" fmla="*/ 963302 h 1182563"/>
                <a:gd name="connsiteX21" fmla="*/ 54006 w 1969647"/>
                <a:gd name="connsiteY21" fmla="*/ 965976 h 1182563"/>
                <a:gd name="connsiteX22" fmla="*/ 68820 w 1969647"/>
                <a:gd name="connsiteY22" fmla="*/ 969574 h 1182563"/>
                <a:gd name="connsiteX23" fmla="*/ 78177 w 1969647"/>
                <a:gd name="connsiteY23" fmla="*/ 971630 h 1182563"/>
                <a:gd name="connsiteX24" fmla="*/ 94843 w 1969647"/>
                <a:gd name="connsiteY24" fmla="*/ 975025 h 1182563"/>
                <a:gd name="connsiteX25" fmla="*/ 104000 w 1969647"/>
                <a:gd name="connsiteY25" fmla="*/ 976773 h 1182563"/>
                <a:gd name="connsiteX26" fmla="*/ 129512 w 1969647"/>
                <a:gd name="connsiteY26" fmla="*/ 980889 h 1182563"/>
                <a:gd name="connsiteX27" fmla="*/ 130129 w 1969647"/>
                <a:gd name="connsiteY27" fmla="*/ 980992 h 1182563"/>
                <a:gd name="connsiteX28" fmla="*/ 156154 w 1969647"/>
                <a:gd name="connsiteY28" fmla="*/ 984181 h 1182563"/>
                <a:gd name="connsiteX29" fmla="*/ 196582 w 1969647"/>
                <a:gd name="connsiteY29" fmla="*/ 987367 h 1182563"/>
                <a:gd name="connsiteX30" fmla="*/ 206457 w 1969647"/>
                <a:gd name="connsiteY30" fmla="*/ 987779 h 1182563"/>
                <a:gd name="connsiteX31" fmla="*/ 238655 w 1969647"/>
                <a:gd name="connsiteY31" fmla="*/ 988397 h 1182563"/>
                <a:gd name="connsiteX32" fmla="*/ 251001 w 1969647"/>
                <a:gd name="connsiteY32" fmla="*/ 988397 h 1182563"/>
                <a:gd name="connsiteX33" fmla="*/ 287517 w 1969647"/>
                <a:gd name="connsiteY33" fmla="*/ 987059 h 1182563"/>
                <a:gd name="connsiteX34" fmla="*/ 293385 w 1969647"/>
                <a:gd name="connsiteY34" fmla="*/ 986752 h 1182563"/>
                <a:gd name="connsiteX35" fmla="*/ 336175 w 1969647"/>
                <a:gd name="connsiteY35" fmla="*/ 982637 h 1182563"/>
                <a:gd name="connsiteX36" fmla="*/ 367347 w 1969647"/>
                <a:gd name="connsiteY36" fmla="*/ 978421 h 1182563"/>
                <a:gd name="connsiteX37" fmla="*/ 373521 w 1969647"/>
                <a:gd name="connsiteY37" fmla="*/ 977391 h 1182563"/>
                <a:gd name="connsiteX38" fmla="*/ 404689 w 1969647"/>
                <a:gd name="connsiteY38" fmla="*/ 971734 h 1182563"/>
                <a:gd name="connsiteX39" fmla="*/ 410139 w 1969647"/>
                <a:gd name="connsiteY39" fmla="*/ 970706 h 1182563"/>
                <a:gd name="connsiteX40" fmla="*/ 445219 w 1969647"/>
                <a:gd name="connsiteY40" fmla="*/ 962683 h 1182563"/>
                <a:gd name="connsiteX41" fmla="*/ 453245 w 1969647"/>
                <a:gd name="connsiteY41" fmla="*/ 960627 h 1182563"/>
                <a:gd name="connsiteX42" fmla="*/ 490274 w 1969647"/>
                <a:gd name="connsiteY42" fmla="*/ 950446 h 1182563"/>
                <a:gd name="connsiteX43" fmla="*/ 532969 w 1969647"/>
                <a:gd name="connsiteY43" fmla="*/ 936662 h 1182563"/>
                <a:gd name="connsiteX44" fmla="*/ 555703 w 1969647"/>
                <a:gd name="connsiteY44" fmla="*/ 928537 h 1182563"/>
                <a:gd name="connsiteX45" fmla="*/ 593867 w 1969647"/>
                <a:gd name="connsiteY45" fmla="*/ 913213 h 1182563"/>
                <a:gd name="connsiteX46" fmla="*/ 604773 w 1969647"/>
                <a:gd name="connsiteY46" fmla="*/ 908584 h 1182563"/>
                <a:gd name="connsiteX47" fmla="*/ 619379 w 1969647"/>
                <a:gd name="connsiteY47" fmla="*/ 902103 h 1182563"/>
                <a:gd name="connsiteX48" fmla="*/ 632855 w 1969647"/>
                <a:gd name="connsiteY48" fmla="*/ 895933 h 1182563"/>
                <a:gd name="connsiteX49" fmla="*/ 647462 w 1969647"/>
                <a:gd name="connsiteY49" fmla="*/ 888940 h 1182563"/>
                <a:gd name="connsiteX50" fmla="*/ 660321 w 1969647"/>
                <a:gd name="connsiteY50" fmla="*/ 882562 h 1182563"/>
                <a:gd name="connsiteX51" fmla="*/ 679453 w 1969647"/>
                <a:gd name="connsiteY51" fmla="*/ 872586 h 1182563"/>
                <a:gd name="connsiteX52" fmla="*/ 690252 w 1969647"/>
                <a:gd name="connsiteY52" fmla="*/ 866826 h 1182563"/>
                <a:gd name="connsiteX53" fmla="*/ 712475 w 1969647"/>
                <a:gd name="connsiteY53" fmla="*/ 854381 h 1182563"/>
                <a:gd name="connsiteX54" fmla="*/ 719882 w 1969647"/>
                <a:gd name="connsiteY54" fmla="*/ 850165 h 1182563"/>
                <a:gd name="connsiteX55" fmla="*/ 753316 w 1969647"/>
                <a:gd name="connsiteY55" fmla="*/ 829905 h 1182563"/>
                <a:gd name="connsiteX56" fmla="*/ 762161 w 1969647"/>
                <a:gd name="connsiteY56" fmla="*/ 824248 h 1182563"/>
                <a:gd name="connsiteX57" fmla="*/ 787878 w 1969647"/>
                <a:gd name="connsiteY57" fmla="*/ 807481 h 1182563"/>
                <a:gd name="connsiteX58" fmla="*/ 796418 w 1969647"/>
                <a:gd name="connsiteY58" fmla="*/ 801724 h 1182563"/>
                <a:gd name="connsiteX59" fmla="*/ 838695 w 1969647"/>
                <a:gd name="connsiteY59" fmla="*/ 771688 h 1182563"/>
                <a:gd name="connsiteX60" fmla="*/ 845999 w 1969647"/>
                <a:gd name="connsiteY60" fmla="*/ 766237 h 1182563"/>
                <a:gd name="connsiteX61" fmla="*/ 887971 w 1969647"/>
                <a:gd name="connsiteY61" fmla="*/ 733635 h 1182563"/>
                <a:gd name="connsiteX62" fmla="*/ 894038 w 1969647"/>
                <a:gd name="connsiteY62" fmla="*/ 728699 h 1182563"/>
                <a:gd name="connsiteX63" fmla="*/ 938581 w 1969647"/>
                <a:gd name="connsiteY63" fmla="*/ 691056 h 1182563"/>
                <a:gd name="connsiteX64" fmla="*/ 943313 w 1969647"/>
                <a:gd name="connsiteY64" fmla="*/ 686837 h 1182563"/>
                <a:gd name="connsiteX65" fmla="*/ 988268 w 1969647"/>
                <a:gd name="connsiteY65" fmla="*/ 645595 h 1182563"/>
                <a:gd name="connsiteX66" fmla="*/ 991045 w 1969647"/>
                <a:gd name="connsiteY66" fmla="*/ 642920 h 1182563"/>
                <a:gd name="connsiteX67" fmla="*/ 1036926 w 1969647"/>
                <a:gd name="connsiteY67" fmla="*/ 597358 h 1182563"/>
                <a:gd name="connsiteX68" fmla="*/ 1037031 w 1969647"/>
                <a:gd name="connsiteY68" fmla="*/ 597152 h 1182563"/>
                <a:gd name="connsiteX69" fmla="*/ 1081881 w 1969647"/>
                <a:gd name="connsiteY69" fmla="*/ 549120 h 1182563"/>
                <a:gd name="connsiteX70" fmla="*/ 1084759 w 1969647"/>
                <a:gd name="connsiteY70" fmla="*/ 545932 h 1182563"/>
                <a:gd name="connsiteX71" fmla="*/ 1126836 w 1969647"/>
                <a:gd name="connsiteY71" fmla="*/ 497489 h 1182563"/>
                <a:gd name="connsiteX72" fmla="*/ 1131256 w 1969647"/>
                <a:gd name="connsiteY72" fmla="*/ 492244 h 1182563"/>
                <a:gd name="connsiteX73" fmla="*/ 1171169 w 1969647"/>
                <a:gd name="connsiteY73" fmla="*/ 442876 h 1182563"/>
                <a:gd name="connsiteX74" fmla="*/ 1176518 w 1969647"/>
                <a:gd name="connsiteY74" fmla="*/ 436088 h 1182563"/>
                <a:gd name="connsiteX75" fmla="*/ 1214582 w 1969647"/>
                <a:gd name="connsiteY75" fmla="*/ 385382 h 1182563"/>
                <a:gd name="connsiteX76" fmla="*/ 1220238 w 1969647"/>
                <a:gd name="connsiteY76" fmla="*/ 377565 h 1182563"/>
                <a:gd name="connsiteX77" fmla="*/ 1256760 w 1969647"/>
                <a:gd name="connsiteY77" fmla="*/ 325317 h 1182563"/>
                <a:gd name="connsiteX78" fmla="*/ 1262621 w 1969647"/>
                <a:gd name="connsiteY78" fmla="*/ 316678 h 1182563"/>
                <a:gd name="connsiteX79" fmla="*/ 1296160 w 1969647"/>
                <a:gd name="connsiteY79" fmla="*/ 265251 h 1182563"/>
                <a:gd name="connsiteX80" fmla="*/ 1301303 w 1969647"/>
                <a:gd name="connsiteY80" fmla="*/ 256921 h 1182563"/>
                <a:gd name="connsiteX81" fmla="*/ 1334424 w 1969647"/>
                <a:gd name="connsiteY81" fmla="*/ 202307 h 1182563"/>
                <a:gd name="connsiteX82" fmla="*/ 1352739 w 1969647"/>
                <a:gd name="connsiteY82" fmla="*/ 170629 h 1182563"/>
                <a:gd name="connsiteX83" fmla="*/ 1447993 w 1969647"/>
                <a:gd name="connsiteY83" fmla="*/ 0 h 118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69647" h="1182563">
                  <a:moveTo>
                    <a:pt x="1447993" y="0"/>
                  </a:moveTo>
                  <a:lnTo>
                    <a:pt x="1448198" y="103"/>
                  </a:lnTo>
                  <a:lnTo>
                    <a:pt x="1951954" y="169703"/>
                  </a:lnTo>
                  <a:lnTo>
                    <a:pt x="1938536" y="193961"/>
                  </a:lnTo>
                  <a:lnTo>
                    <a:pt x="1969647" y="202027"/>
                  </a:lnTo>
                  <a:lnTo>
                    <a:pt x="1966771" y="213529"/>
                  </a:lnTo>
                  <a:lnTo>
                    <a:pt x="1946643" y="299793"/>
                  </a:lnTo>
                  <a:lnTo>
                    <a:pt x="1791368" y="515454"/>
                  </a:lnTo>
                  <a:lnTo>
                    <a:pt x="1687851" y="685107"/>
                  </a:lnTo>
                  <a:lnTo>
                    <a:pt x="1475066" y="900767"/>
                  </a:lnTo>
                  <a:lnTo>
                    <a:pt x="1291035" y="1047416"/>
                  </a:lnTo>
                  <a:lnTo>
                    <a:pt x="1078251" y="1136556"/>
                  </a:lnTo>
                  <a:lnTo>
                    <a:pt x="807956" y="1182563"/>
                  </a:lnTo>
                  <a:lnTo>
                    <a:pt x="618175" y="1182563"/>
                  </a:lnTo>
                  <a:lnTo>
                    <a:pt x="437020" y="1130805"/>
                  </a:lnTo>
                  <a:lnTo>
                    <a:pt x="310500" y="1058918"/>
                  </a:lnTo>
                  <a:lnTo>
                    <a:pt x="298965" y="1050894"/>
                  </a:lnTo>
                  <a:lnTo>
                    <a:pt x="0" y="950239"/>
                  </a:lnTo>
                  <a:cubicBezTo>
                    <a:pt x="6479" y="952399"/>
                    <a:pt x="13166" y="954558"/>
                    <a:pt x="20056" y="956615"/>
                  </a:cubicBezTo>
                  <a:cubicBezTo>
                    <a:pt x="23246" y="957542"/>
                    <a:pt x="26536" y="958469"/>
                    <a:pt x="29726" y="959392"/>
                  </a:cubicBezTo>
                  <a:cubicBezTo>
                    <a:pt x="34252" y="960730"/>
                    <a:pt x="38783" y="962067"/>
                    <a:pt x="43514" y="963302"/>
                  </a:cubicBezTo>
                  <a:cubicBezTo>
                    <a:pt x="47009" y="964225"/>
                    <a:pt x="50506" y="965049"/>
                    <a:pt x="54006" y="965976"/>
                  </a:cubicBezTo>
                  <a:cubicBezTo>
                    <a:pt x="58839" y="967208"/>
                    <a:pt x="63776" y="968445"/>
                    <a:pt x="68820" y="969574"/>
                  </a:cubicBezTo>
                  <a:cubicBezTo>
                    <a:pt x="71904" y="970295"/>
                    <a:pt x="74992" y="970912"/>
                    <a:pt x="78177" y="971630"/>
                  </a:cubicBezTo>
                  <a:cubicBezTo>
                    <a:pt x="83632" y="972867"/>
                    <a:pt x="89187" y="973896"/>
                    <a:pt x="94843" y="975025"/>
                  </a:cubicBezTo>
                  <a:cubicBezTo>
                    <a:pt x="97827" y="975644"/>
                    <a:pt x="100916" y="976260"/>
                    <a:pt x="104000" y="976773"/>
                  </a:cubicBezTo>
                  <a:cubicBezTo>
                    <a:pt x="112332" y="978215"/>
                    <a:pt x="120872" y="979653"/>
                    <a:pt x="129512" y="980889"/>
                  </a:cubicBezTo>
                  <a:cubicBezTo>
                    <a:pt x="129718" y="980992"/>
                    <a:pt x="129923" y="980992"/>
                    <a:pt x="130129" y="980992"/>
                  </a:cubicBezTo>
                  <a:cubicBezTo>
                    <a:pt x="138563" y="982224"/>
                    <a:pt x="147308" y="983254"/>
                    <a:pt x="156154" y="984181"/>
                  </a:cubicBezTo>
                  <a:cubicBezTo>
                    <a:pt x="169324" y="985517"/>
                    <a:pt x="182800" y="986649"/>
                    <a:pt x="196582" y="987367"/>
                  </a:cubicBezTo>
                  <a:cubicBezTo>
                    <a:pt x="199874" y="987573"/>
                    <a:pt x="203168" y="987676"/>
                    <a:pt x="206457" y="987779"/>
                  </a:cubicBezTo>
                  <a:cubicBezTo>
                    <a:pt x="217052" y="988191"/>
                    <a:pt x="227750" y="988397"/>
                    <a:pt x="238655" y="988397"/>
                  </a:cubicBezTo>
                  <a:cubicBezTo>
                    <a:pt x="242768" y="988397"/>
                    <a:pt x="246782" y="988397"/>
                    <a:pt x="251001" y="988397"/>
                  </a:cubicBezTo>
                  <a:cubicBezTo>
                    <a:pt x="262936" y="988294"/>
                    <a:pt x="275177" y="987779"/>
                    <a:pt x="287517" y="987059"/>
                  </a:cubicBezTo>
                  <a:cubicBezTo>
                    <a:pt x="289472" y="986955"/>
                    <a:pt x="291425" y="986855"/>
                    <a:pt x="293385" y="986752"/>
                  </a:cubicBezTo>
                  <a:cubicBezTo>
                    <a:pt x="307269" y="985723"/>
                    <a:pt x="321674" y="984385"/>
                    <a:pt x="336175" y="982637"/>
                  </a:cubicBezTo>
                  <a:cubicBezTo>
                    <a:pt x="346462" y="981403"/>
                    <a:pt x="356854" y="980066"/>
                    <a:pt x="367347" y="978421"/>
                  </a:cubicBezTo>
                  <a:cubicBezTo>
                    <a:pt x="369402" y="978111"/>
                    <a:pt x="371462" y="977700"/>
                    <a:pt x="373521" y="977391"/>
                  </a:cubicBezTo>
                  <a:cubicBezTo>
                    <a:pt x="383807" y="975746"/>
                    <a:pt x="394196" y="973896"/>
                    <a:pt x="404689" y="971734"/>
                  </a:cubicBezTo>
                  <a:cubicBezTo>
                    <a:pt x="406542" y="971427"/>
                    <a:pt x="408290" y="971119"/>
                    <a:pt x="410139" y="970706"/>
                  </a:cubicBezTo>
                  <a:cubicBezTo>
                    <a:pt x="421661" y="968342"/>
                    <a:pt x="433390" y="965563"/>
                    <a:pt x="445219" y="962683"/>
                  </a:cubicBezTo>
                  <a:cubicBezTo>
                    <a:pt x="447895" y="961964"/>
                    <a:pt x="450568" y="961345"/>
                    <a:pt x="453245" y="960627"/>
                  </a:cubicBezTo>
                  <a:cubicBezTo>
                    <a:pt x="465486" y="957542"/>
                    <a:pt x="477828" y="954147"/>
                    <a:pt x="490274" y="950446"/>
                  </a:cubicBezTo>
                  <a:cubicBezTo>
                    <a:pt x="504268" y="946226"/>
                    <a:pt x="518563" y="941702"/>
                    <a:pt x="532969" y="936662"/>
                  </a:cubicBezTo>
                  <a:cubicBezTo>
                    <a:pt x="540579" y="933989"/>
                    <a:pt x="548194" y="931315"/>
                    <a:pt x="555703" y="928537"/>
                  </a:cubicBezTo>
                  <a:cubicBezTo>
                    <a:pt x="568456" y="923703"/>
                    <a:pt x="581215" y="918560"/>
                    <a:pt x="593867" y="913213"/>
                  </a:cubicBezTo>
                  <a:cubicBezTo>
                    <a:pt x="597569" y="911671"/>
                    <a:pt x="601170" y="910126"/>
                    <a:pt x="604773" y="908584"/>
                  </a:cubicBezTo>
                  <a:cubicBezTo>
                    <a:pt x="609604" y="906528"/>
                    <a:pt x="614542" y="904369"/>
                    <a:pt x="619379" y="902103"/>
                  </a:cubicBezTo>
                  <a:cubicBezTo>
                    <a:pt x="623904" y="900150"/>
                    <a:pt x="628324" y="898094"/>
                    <a:pt x="632855" y="895933"/>
                  </a:cubicBezTo>
                  <a:cubicBezTo>
                    <a:pt x="637792" y="893672"/>
                    <a:pt x="642625" y="891306"/>
                    <a:pt x="647462" y="888940"/>
                  </a:cubicBezTo>
                  <a:cubicBezTo>
                    <a:pt x="651782" y="886881"/>
                    <a:pt x="656001" y="884722"/>
                    <a:pt x="660321" y="882562"/>
                  </a:cubicBezTo>
                  <a:cubicBezTo>
                    <a:pt x="666700" y="879271"/>
                    <a:pt x="673074" y="875981"/>
                    <a:pt x="679453" y="872586"/>
                  </a:cubicBezTo>
                  <a:cubicBezTo>
                    <a:pt x="683054" y="870633"/>
                    <a:pt x="686655" y="868779"/>
                    <a:pt x="690252" y="866826"/>
                  </a:cubicBezTo>
                  <a:cubicBezTo>
                    <a:pt x="697661" y="862815"/>
                    <a:pt x="705070" y="858598"/>
                    <a:pt x="712475" y="854381"/>
                  </a:cubicBezTo>
                  <a:cubicBezTo>
                    <a:pt x="714945" y="852942"/>
                    <a:pt x="717412" y="851604"/>
                    <a:pt x="719882" y="850165"/>
                  </a:cubicBezTo>
                  <a:cubicBezTo>
                    <a:pt x="731093" y="843581"/>
                    <a:pt x="742205" y="836898"/>
                    <a:pt x="753316" y="829905"/>
                  </a:cubicBezTo>
                  <a:cubicBezTo>
                    <a:pt x="756299" y="828051"/>
                    <a:pt x="759177" y="826098"/>
                    <a:pt x="762161" y="824248"/>
                  </a:cubicBezTo>
                  <a:cubicBezTo>
                    <a:pt x="770801" y="818796"/>
                    <a:pt x="779339" y="813242"/>
                    <a:pt x="787878" y="807481"/>
                  </a:cubicBezTo>
                  <a:cubicBezTo>
                    <a:pt x="790756" y="805528"/>
                    <a:pt x="793535" y="803677"/>
                    <a:pt x="796418" y="801724"/>
                  </a:cubicBezTo>
                  <a:cubicBezTo>
                    <a:pt x="810611" y="792053"/>
                    <a:pt x="824707" y="782077"/>
                    <a:pt x="838695" y="771688"/>
                  </a:cubicBezTo>
                  <a:cubicBezTo>
                    <a:pt x="841167" y="769838"/>
                    <a:pt x="843533" y="768090"/>
                    <a:pt x="845999" y="766237"/>
                  </a:cubicBezTo>
                  <a:cubicBezTo>
                    <a:pt x="860093" y="755644"/>
                    <a:pt x="874083" y="744846"/>
                    <a:pt x="887971" y="733635"/>
                  </a:cubicBezTo>
                  <a:cubicBezTo>
                    <a:pt x="890030" y="731990"/>
                    <a:pt x="891983" y="730343"/>
                    <a:pt x="894038" y="728699"/>
                  </a:cubicBezTo>
                  <a:cubicBezTo>
                    <a:pt x="909057" y="716460"/>
                    <a:pt x="923874" y="704015"/>
                    <a:pt x="938581" y="691056"/>
                  </a:cubicBezTo>
                  <a:cubicBezTo>
                    <a:pt x="940229" y="689614"/>
                    <a:pt x="941771" y="688176"/>
                    <a:pt x="943313" y="686837"/>
                  </a:cubicBezTo>
                  <a:cubicBezTo>
                    <a:pt x="958437" y="673467"/>
                    <a:pt x="973350" y="659788"/>
                    <a:pt x="988268" y="645595"/>
                  </a:cubicBezTo>
                  <a:cubicBezTo>
                    <a:pt x="989192" y="644669"/>
                    <a:pt x="990122" y="643847"/>
                    <a:pt x="991045" y="642920"/>
                  </a:cubicBezTo>
                  <a:cubicBezTo>
                    <a:pt x="1006476" y="628110"/>
                    <a:pt x="1021802" y="612991"/>
                    <a:pt x="1036926" y="597358"/>
                  </a:cubicBezTo>
                  <a:cubicBezTo>
                    <a:pt x="1037031" y="597152"/>
                    <a:pt x="1037031" y="597152"/>
                    <a:pt x="1037031" y="597152"/>
                  </a:cubicBezTo>
                  <a:cubicBezTo>
                    <a:pt x="1052151" y="581517"/>
                    <a:pt x="1067069" y="565473"/>
                    <a:pt x="1081881" y="549120"/>
                  </a:cubicBezTo>
                  <a:cubicBezTo>
                    <a:pt x="1082806" y="548091"/>
                    <a:pt x="1083835" y="546962"/>
                    <a:pt x="1084759" y="545932"/>
                  </a:cubicBezTo>
                  <a:cubicBezTo>
                    <a:pt x="1098954" y="530195"/>
                    <a:pt x="1112947" y="513945"/>
                    <a:pt x="1126836" y="497489"/>
                  </a:cubicBezTo>
                  <a:cubicBezTo>
                    <a:pt x="1128273" y="495742"/>
                    <a:pt x="1129815" y="493991"/>
                    <a:pt x="1131256" y="492244"/>
                  </a:cubicBezTo>
                  <a:cubicBezTo>
                    <a:pt x="1144733" y="476095"/>
                    <a:pt x="1158003" y="459641"/>
                    <a:pt x="1171169" y="442876"/>
                  </a:cubicBezTo>
                  <a:cubicBezTo>
                    <a:pt x="1172921" y="440613"/>
                    <a:pt x="1174770" y="438350"/>
                    <a:pt x="1176518" y="436088"/>
                  </a:cubicBezTo>
                  <a:cubicBezTo>
                    <a:pt x="1189377" y="419528"/>
                    <a:pt x="1202030" y="402559"/>
                    <a:pt x="1214582" y="385382"/>
                  </a:cubicBezTo>
                  <a:cubicBezTo>
                    <a:pt x="1216436" y="382811"/>
                    <a:pt x="1218389" y="380137"/>
                    <a:pt x="1220238" y="377565"/>
                  </a:cubicBezTo>
                  <a:cubicBezTo>
                    <a:pt x="1232584" y="360491"/>
                    <a:pt x="1244725" y="343008"/>
                    <a:pt x="1256760" y="325317"/>
                  </a:cubicBezTo>
                  <a:cubicBezTo>
                    <a:pt x="1258713" y="322437"/>
                    <a:pt x="1260668" y="319558"/>
                    <a:pt x="1262621" y="316678"/>
                  </a:cubicBezTo>
                  <a:cubicBezTo>
                    <a:pt x="1274038" y="299810"/>
                    <a:pt x="1285150" y="282635"/>
                    <a:pt x="1296160" y="265251"/>
                  </a:cubicBezTo>
                  <a:cubicBezTo>
                    <a:pt x="1297801" y="262474"/>
                    <a:pt x="1299551" y="259698"/>
                    <a:pt x="1301303" y="256921"/>
                  </a:cubicBezTo>
                  <a:cubicBezTo>
                    <a:pt x="1312514" y="238922"/>
                    <a:pt x="1323625" y="220718"/>
                    <a:pt x="1334424" y="202307"/>
                  </a:cubicBezTo>
                  <a:cubicBezTo>
                    <a:pt x="1340598" y="191816"/>
                    <a:pt x="1346666" y="181223"/>
                    <a:pt x="1352739" y="170629"/>
                  </a:cubicBezTo>
                  <a:cubicBezTo>
                    <a:pt x="1387402" y="109433"/>
                    <a:pt x="1419498" y="52042"/>
                    <a:pt x="1447993" y="0"/>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29" name="Freeform: Shape 28">
              <a:extLst>
                <a:ext uri="{FF2B5EF4-FFF2-40B4-BE49-F238E27FC236}">
                  <a16:creationId xmlns:a16="http://schemas.microsoft.com/office/drawing/2014/main" id="{4730C536-AF08-0B55-16A9-7C03151CBC25}"/>
                </a:ext>
              </a:extLst>
            </p:cNvPr>
            <p:cNvSpPr/>
            <p:nvPr/>
          </p:nvSpPr>
          <p:spPr>
            <a:xfrm>
              <a:off x="6004242" y="2268145"/>
              <a:ext cx="3220300" cy="1487221"/>
            </a:xfrm>
            <a:custGeom>
              <a:avLst/>
              <a:gdLst>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2955733 w 3220272"/>
                <a:gd name="connsiteY32" fmla="*/ 174448 h 1487221"/>
                <a:gd name="connsiteX33" fmla="*/ 3220272 w 3220272"/>
                <a:gd name="connsiteY33" fmla="*/ 291025 h 1487221"/>
                <a:gd name="connsiteX34" fmla="*/ 3039117 w 3220272"/>
                <a:gd name="connsiteY34" fmla="*/ 222013 h 1487221"/>
                <a:gd name="connsiteX35" fmla="*/ 2763072 w 3220272"/>
                <a:gd name="connsiteY35" fmla="*/ 216263 h 1487221"/>
                <a:gd name="connsiteX36" fmla="*/ 2518657 w 3220272"/>
                <a:gd name="connsiteY36" fmla="*/ 276647 h 1487221"/>
                <a:gd name="connsiteX37" fmla="*/ 2308748 w 3220272"/>
                <a:gd name="connsiteY37" fmla="*/ 385915 h 1487221"/>
                <a:gd name="connsiteX38" fmla="*/ 2087336 w 3220272"/>
                <a:gd name="connsiteY38" fmla="*/ 541191 h 1487221"/>
                <a:gd name="connsiteX39" fmla="*/ 1932061 w 3220272"/>
                <a:gd name="connsiteY39" fmla="*/ 690715 h 1487221"/>
                <a:gd name="connsiteX40" fmla="*/ 1791163 w 3220272"/>
                <a:gd name="connsiteY40" fmla="*/ 854617 h 1487221"/>
                <a:gd name="connsiteX41" fmla="*/ 1604257 w 3220272"/>
                <a:gd name="connsiteY41" fmla="*/ 1127787 h 1487221"/>
                <a:gd name="connsiteX42" fmla="*/ 1379970 w 3220272"/>
                <a:gd name="connsiteY42" fmla="*/ 1297440 h 1487221"/>
                <a:gd name="connsiteX43" fmla="*/ 1124053 w 3220272"/>
                <a:gd name="connsiteY43" fmla="*/ 1435463 h 1487221"/>
                <a:gd name="connsiteX44" fmla="*/ 891140 w 3220272"/>
                <a:gd name="connsiteY44" fmla="*/ 1481470 h 1487221"/>
                <a:gd name="connsiteX45" fmla="*/ 617970 w 3220272"/>
                <a:gd name="connsiteY45" fmla="*/ 1487221 h 1487221"/>
                <a:gd name="connsiteX46" fmla="*/ 485699 w 3220272"/>
                <a:gd name="connsiteY46" fmla="*/ 1426836 h 1487221"/>
                <a:gd name="connsiteX47" fmla="*/ 344801 w 3220272"/>
                <a:gd name="connsiteY47" fmla="*/ 1380829 h 1487221"/>
                <a:gd name="connsiteX48" fmla="*/ 281269 w 3220272"/>
                <a:gd name="connsiteY48" fmla="*/ 1341500 h 1487221"/>
                <a:gd name="connsiteX49" fmla="*/ 0 w 3220272"/>
                <a:gd name="connsiteY49" fmla="*/ 1246804 h 1487221"/>
                <a:gd name="connsiteX50" fmla="*/ 20061 w 3220272"/>
                <a:gd name="connsiteY50" fmla="*/ 1253182 h 1487221"/>
                <a:gd name="connsiteX51" fmla="*/ 29730 w 3220272"/>
                <a:gd name="connsiteY51" fmla="*/ 1255959 h 1487221"/>
                <a:gd name="connsiteX52" fmla="*/ 43515 w 3220272"/>
                <a:gd name="connsiteY52" fmla="*/ 1259763 h 1487221"/>
                <a:gd name="connsiteX53" fmla="*/ 54006 w 3220272"/>
                <a:gd name="connsiteY53" fmla="*/ 1262437 h 1487221"/>
                <a:gd name="connsiteX54" fmla="*/ 68820 w 3220272"/>
                <a:gd name="connsiteY54" fmla="*/ 1266038 h 1487221"/>
                <a:gd name="connsiteX55" fmla="*/ 78182 w 3220272"/>
                <a:gd name="connsiteY55" fmla="*/ 1268094 h 1487221"/>
                <a:gd name="connsiteX56" fmla="*/ 94848 w 3220272"/>
                <a:gd name="connsiteY56" fmla="*/ 1271486 h 1487221"/>
                <a:gd name="connsiteX57" fmla="*/ 104000 w 3220272"/>
                <a:gd name="connsiteY57" fmla="*/ 1273237 h 1487221"/>
                <a:gd name="connsiteX58" fmla="*/ 129512 w 3220272"/>
                <a:gd name="connsiteY58" fmla="*/ 1277350 h 1487221"/>
                <a:gd name="connsiteX59" fmla="*/ 130129 w 3220272"/>
                <a:gd name="connsiteY59" fmla="*/ 1277350 h 1487221"/>
                <a:gd name="connsiteX60" fmla="*/ 156158 w 3220272"/>
                <a:gd name="connsiteY60" fmla="*/ 1280539 h 1487221"/>
                <a:gd name="connsiteX61" fmla="*/ 196583 w 3220272"/>
                <a:gd name="connsiteY61" fmla="*/ 1283729 h 1487221"/>
                <a:gd name="connsiteX62" fmla="*/ 206358 w 3220272"/>
                <a:gd name="connsiteY62" fmla="*/ 1284140 h 1487221"/>
                <a:gd name="connsiteX63" fmla="*/ 238555 w 3220272"/>
                <a:gd name="connsiteY63" fmla="*/ 1284755 h 1487221"/>
                <a:gd name="connsiteX64" fmla="*/ 250901 w 3220272"/>
                <a:gd name="connsiteY64" fmla="*/ 1284755 h 1487221"/>
                <a:gd name="connsiteX65" fmla="*/ 287318 w 3220272"/>
                <a:gd name="connsiteY65" fmla="*/ 1283419 h 1487221"/>
                <a:gd name="connsiteX66" fmla="*/ 293285 w 3220272"/>
                <a:gd name="connsiteY66" fmla="*/ 1283110 h 1487221"/>
                <a:gd name="connsiteX67" fmla="*/ 336075 w 3220272"/>
                <a:gd name="connsiteY67" fmla="*/ 1278997 h 1487221"/>
                <a:gd name="connsiteX68" fmla="*/ 367248 w 3220272"/>
                <a:gd name="connsiteY68" fmla="*/ 1274779 h 1487221"/>
                <a:gd name="connsiteX69" fmla="*/ 373416 w 3220272"/>
                <a:gd name="connsiteY69" fmla="*/ 1273752 h 1487221"/>
                <a:gd name="connsiteX70" fmla="*/ 404689 w 3220272"/>
                <a:gd name="connsiteY70" fmla="*/ 1268094 h 1487221"/>
                <a:gd name="connsiteX71" fmla="*/ 410144 w 3220272"/>
                <a:gd name="connsiteY71" fmla="*/ 1267064 h 1487221"/>
                <a:gd name="connsiteX72" fmla="*/ 445324 w 3220272"/>
                <a:gd name="connsiteY72" fmla="*/ 1259042 h 1487221"/>
                <a:gd name="connsiteX73" fmla="*/ 453345 w 3220272"/>
                <a:gd name="connsiteY73" fmla="*/ 1256986 h 1487221"/>
                <a:gd name="connsiteX74" fmla="*/ 490380 w 3220272"/>
                <a:gd name="connsiteY74" fmla="*/ 1246804 h 1487221"/>
                <a:gd name="connsiteX75" fmla="*/ 533070 w 3220272"/>
                <a:gd name="connsiteY75" fmla="*/ 1233021 h 1487221"/>
                <a:gd name="connsiteX76" fmla="*/ 567225 w 3220272"/>
                <a:gd name="connsiteY76" fmla="*/ 1220371 h 1487221"/>
                <a:gd name="connsiteX77" fmla="*/ 572881 w 3220272"/>
                <a:gd name="connsiteY77" fmla="*/ 1218211 h 1487221"/>
                <a:gd name="connsiteX78" fmla="*/ 606726 w 3220272"/>
                <a:gd name="connsiteY78" fmla="*/ 1204224 h 1487221"/>
                <a:gd name="connsiteX79" fmla="*/ 618555 w 3220272"/>
                <a:gd name="connsiteY79" fmla="*/ 1198980 h 1487221"/>
                <a:gd name="connsiteX80" fmla="*/ 641495 w 3220272"/>
                <a:gd name="connsiteY80" fmla="*/ 1188488 h 1487221"/>
                <a:gd name="connsiteX81" fmla="*/ 654460 w 3220272"/>
                <a:gd name="connsiteY81" fmla="*/ 1182213 h 1487221"/>
                <a:gd name="connsiteX82" fmla="*/ 674310 w 3220272"/>
                <a:gd name="connsiteY82" fmla="*/ 1172340 h 1487221"/>
                <a:gd name="connsiteX83" fmla="*/ 691699 w 3220272"/>
                <a:gd name="connsiteY83" fmla="*/ 1163290 h 1487221"/>
                <a:gd name="connsiteX84" fmla="*/ 709391 w 3220272"/>
                <a:gd name="connsiteY84" fmla="*/ 1153724 h 1487221"/>
                <a:gd name="connsiteX85" fmla="*/ 726363 w 3220272"/>
                <a:gd name="connsiteY85" fmla="*/ 1144262 h 1487221"/>
                <a:gd name="connsiteX86" fmla="*/ 741999 w 3220272"/>
                <a:gd name="connsiteY86" fmla="*/ 1135110 h 1487221"/>
                <a:gd name="connsiteX87" fmla="*/ 766893 w 3220272"/>
                <a:gd name="connsiteY87" fmla="*/ 1120090 h 1487221"/>
                <a:gd name="connsiteX88" fmla="*/ 779651 w 3220272"/>
                <a:gd name="connsiteY88" fmla="*/ 1112172 h 1487221"/>
                <a:gd name="connsiteX89" fmla="*/ 807940 w 3220272"/>
                <a:gd name="connsiteY89" fmla="*/ 1093660 h 1487221"/>
                <a:gd name="connsiteX90" fmla="*/ 815860 w 3220272"/>
                <a:gd name="connsiteY90" fmla="*/ 1088415 h 1487221"/>
                <a:gd name="connsiteX91" fmla="*/ 824089 w 3220272"/>
                <a:gd name="connsiteY91" fmla="*/ 1082655 h 1487221"/>
                <a:gd name="connsiteX92" fmla="*/ 845179 w 3220272"/>
                <a:gd name="connsiteY92" fmla="*/ 1067947 h 1487221"/>
                <a:gd name="connsiteX93" fmla="*/ 855880 w 3220272"/>
                <a:gd name="connsiteY93" fmla="*/ 1060234 h 1487221"/>
                <a:gd name="connsiteX94" fmla="*/ 873676 w 3220272"/>
                <a:gd name="connsiteY94" fmla="*/ 1047068 h 1487221"/>
                <a:gd name="connsiteX95" fmla="*/ 884580 w 3220272"/>
                <a:gd name="connsiteY95" fmla="*/ 1038737 h 1487221"/>
                <a:gd name="connsiteX96" fmla="*/ 901241 w 3220272"/>
                <a:gd name="connsiteY96" fmla="*/ 1025778 h 1487221"/>
                <a:gd name="connsiteX97" fmla="*/ 911940 w 3220272"/>
                <a:gd name="connsiteY97" fmla="*/ 1017342 h 1487221"/>
                <a:gd name="connsiteX98" fmla="*/ 933032 w 3220272"/>
                <a:gd name="connsiteY98" fmla="*/ 1000167 h 1487221"/>
                <a:gd name="connsiteX99" fmla="*/ 935191 w 3220272"/>
                <a:gd name="connsiteY99" fmla="*/ 998420 h 1487221"/>
                <a:gd name="connsiteX100" fmla="*/ 958748 w 3220272"/>
                <a:gd name="connsiteY100" fmla="*/ 978465 h 1487221"/>
                <a:gd name="connsiteX101" fmla="*/ 964099 w 3220272"/>
                <a:gd name="connsiteY101" fmla="*/ 973837 h 1487221"/>
                <a:gd name="connsiteX102" fmla="*/ 986627 w 3220272"/>
                <a:gd name="connsiteY102" fmla="*/ 953885 h 1487221"/>
                <a:gd name="connsiteX103" fmla="*/ 987656 w 3220272"/>
                <a:gd name="connsiteY103" fmla="*/ 952958 h 1487221"/>
                <a:gd name="connsiteX104" fmla="*/ 1008537 w 3220272"/>
                <a:gd name="connsiteY104" fmla="*/ 933726 h 1487221"/>
                <a:gd name="connsiteX105" fmla="*/ 1013268 w 3220272"/>
                <a:gd name="connsiteY105" fmla="*/ 929304 h 1487221"/>
                <a:gd name="connsiteX106" fmla="*/ 1033535 w 3220272"/>
                <a:gd name="connsiteY106" fmla="*/ 909967 h 1487221"/>
                <a:gd name="connsiteX107" fmla="*/ 1036313 w 3220272"/>
                <a:gd name="connsiteY107" fmla="*/ 907190 h 1487221"/>
                <a:gd name="connsiteX108" fmla="*/ 1053697 w 3220272"/>
                <a:gd name="connsiteY108" fmla="*/ 890015 h 1487221"/>
                <a:gd name="connsiteX109" fmla="*/ 1057605 w 3220272"/>
                <a:gd name="connsiteY109" fmla="*/ 886106 h 1487221"/>
                <a:gd name="connsiteX110" fmla="*/ 1075607 w 3220272"/>
                <a:gd name="connsiteY110" fmla="*/ 867697 h 1487221"/>
                <a:gd name="connsiteX111" fmla="*/ 1079002 w 3220272"/>
                <a:gd name="connsiteY111" fmla="*/ 864096 h 1487221"/>
                <a:gd name="connsiteX112" fmla="*/ 1094227 w 3220272"/>
                <a:gd name="connsiteY112" fmla="*/ 848050 h 1487221"/>
                <a:gd name="connsiteX113" fmla="*/ 1097006 w 3220272"/>
                <a:gd name="connsiteY113" fmla="*/ 845067 h 1487221"/>
                <a:gd name="connsiteX114" fmla="*/ 1112947 w 3220272"/>
                <a:gd name="connsiteY114" fmla="*/ 827790 h 1487221"/>
                <a:gd name="connsiteX115" fmla="*/ 1116243 w 3220272"/>
                <a:gd name="connsiteY115" fmla="*/ 824086 h 1487221"/>
                <a:gd name="connsiteX116" fmla="*/ 1129920 w 3220272"/>
                <a:gd name="connsiteY116" fmla="*/ 808761 h 1487221"/>
                <a:gd name="connsiteX117" fmla="*/ 1131362 w 3220272"/>
                <a:gd name="connsiteY117" fmla="*/ 807116 h 1487221"/>
                <a:gd name="connsiteX118" fmla="*/ 1145145 w 3220272"/>
                <a:gd name="connsiteY118" fmla="*/ 791276 h 1487221"/>
                <a:gd name="connsiteX119" fmla="*/ 1148129 w 3220272"/>
                <a:gd name="connsiteY119" fmla="*/ 787781 h 1487221"/>
                <a:gd name="connsiteX120" fmla="*/ 1160681 w 3220272"/>
                <a:gd name="connsiteY120" fmla="*/ 772969 h 1487221"/>
                <a:gd name="connsiteX121" fmla="*/ 1160681 w 3220272"/>
                <a:gd name="connsiteY121" fmla="*/ 772866 h 1487221"/>
                <a:gd name="connsiteX122" fmla="*/ 1172098 w 3220272"/>
                <a:gd name="connsiteY122" fmla="*/ 758982 h 1487221"/>
                <a:gd name="connsiteX123" fmla="*/ 1174464 w 3220272"/>
                <a:gd name="connsiteY123" fmla="*/ 756102 h 1487221"/>
                <a:gd name="connsiteX124" fmla="*/ 1184444 w 3220272"/>
                <a:gd name="connsiteY124" fmla="*/ 743658 h 1487221"/>
                <a:gd name="connsiteX125" fmla="*/ 1185681 w 3220272"/>
                <a:gd name="connsiteY125" fmla="*/ 742114 h 1487221"/>
                <a:gd name="connsiteX126" fmla="*/ 1193702 w 3220272"/>
                <a:gd name="connsiteY126" fmla="*/ 731932 h 1487221"/>
                <a:gd name="connsiteX127" fmla="*/ 1195350 w 3220272"/>
                <a:gd name="connsiteY127" fmla="*/ 729772 h 1487221"/>
                <a:gd name="connsiteX128" fmla="*/ 1202859 w 3220272"/>
                <a:gd name="connsiteY128" fmla="*/ 720002 h 1487221"/>
                <a:gd name="connsiteX129" fmla="*/ 1204089 w 3220272"/>
                <a:gd name="connsiteY129" fmla="*/ 718357 h 1487221"/>
                <a:gd name="connsiteX130" fmla="*/ 1209749 w 3220272"/>
                <a:gd name="connsiteY130" fmla="*/ 710849 h 1487221"/>
                <a:gd name="connsiteX131" fmla="*/ 1210675 w 3220272"/>
                <a:gd name="connsiteY131" fmla="*/ 709614 h 1487221"/>
                <a:gd name="connsiteX132" fmla="*/ 1215612 w 3220272"/>
                <a:gd name="connsiteY132" fmla="*/ 702827 h 1487221"/>
                <a:gd name="connsiteX133" fmla="*/ 1216542 w 3220272"/>
                <a:gd name="connsiteY133" fmla="*/ 701591 h 1487221"/>
                <a:gd name="connsiteX134" fmla="*/ 1219931 w 3220272"/>
                <a:gd name="connsiteY134" fmla="*/ 696861 h 1487221"/>
                <a:gd name="connsiteX135" fmla="*/ 1220138 w 3220272"/>
                <a:gd name="connsiteY135" fmla="*/ 696551 h 1487221"/>
                <a:gd name="connsiteX136" fmla="*/ 1222503 w 3220272"/>
                <a:gd name="connsiteY136" fmla="*/ 693157 h 1487221"/>
                <a:gd name="connsiteX137" fmla="*/ 1222915 w 3220272"/>
                <a:gd name="connsiteY137" fmla="*/ 692542 h 1487221"/>
                <a:gd name="connsiteX138" fmla="*/ 1223638 w 3220272"/>
                <a:gd name="connsiteY138" fmla="*/ 691513 h 1487221"/>
                <a:gd name="connsiteX139" fmla="*/ 1223845 w 3220272"/>
                <a:gd name="connsiteY139" fmla="*/ 691305 h 1487221"/>
                <a:gd name="connsiteX140" fmla="*/ 1225387 w 3220272"/>
                <a:gd name="connsiteY140" fmla="*/ 689044 h 1487221"/>
                <a:gd name="connsiteX141" fmla="*/ 1226105 w 3220272"/>
                <a:gd name="connsiteY141" fmla="*/ 688014 h 1487221"/>
                <a:gd name="connsiteX142" fmla="*/ 1228988 w 3220272"/>
                <a:gd name="connsiteY142" fmla="*/ 683901 h 1487221"/>
                <a:gd name="connsiteX143" fmla="*/ 1229500 w 3220272"/>
                <a:gd name="connsiteY143" fmla="*/ 683077 h 1487221"/>
                <a:gd name="connsiteX144" fmla="*/ 1234027 w 3220272"/>
                <a:gd name="connsiteY144" fmla="*/ 676702 h 1487221"/>
                <a:gd name="connsiteX145" fmla="*/ 1235467 w 3220272"/>
                <a:gd name="connsiteY145" fmla="*/ 674646 h 1487221"/>
                <a:gd name="connsiteX146" fmla="*/ 1241641 w 3220272"/>
                <a:gd name="connsiteY146" fmla="*/ 666108 h 1487221"/>
                <a:gd name="connsiteX147" fmla="*/ 1242258 w 3220272"/>
                <a:gd name="connsiteY147" fmla="*/ 665285 h 1487221"/>
                <a:gd name="connsiteX148" fmla="*/ 1249356 w 3220272"/>
                <a:gd name="connsiteY148" fmla="*/ 655720 h 1487221"/>
                <a:gd name="connsiteX149" fmla="*/ 1251311 w 3220272"/>
                <a:gd name="connsiteY149" fmla="*/ 653046 h 1487221"/>
                <a:gd name="connsiteX150" fmla="*/ 1260260 w 3220272"/>
                <a:gd name="connsiteY150" fmla="*/ 641220 h 1487221"/>
                <a:gd name="connsiteX151" fmla="*/ 1261802 w 3220272"/>
                <a:gd name="connsiteY151" fmla="*/ 639161 h 1487221"/>
                <a:gd name="connsiteX152" fmla="*/ 1270954 w 3220272"/>
                <a:gd name="connsiteY152" fmla="*/ 627435 h 1487221"/>
                <a:gd name="connsiteX153" fmla="*/ 1273426 w 3220272"/>
                <a:gd name="connsiteY153" fmla="*/ 624350 h 1487221"/>
                <a:gd name="connsiteX154" fmla="*/ 1285048 w 3220272"/>
                <a:gd name="connsiteY154" fmla="*/ 609746 h 1487221"/>
                <a:gd name="connsiteX155" fmla="*/ 1287621 w 3220272"/>
                <a:gd name="connsiteY155" fmla="*/ 606557 h 1487221"/>
                <a:gd name="connsiteX156" fmla="*/ 1299244 w 3220272"/>
                <a:gd name="connsiteY156" fmla="*/ 592364 h 1487221"/>
                <a:gd name="connsiteX157" fmla="*/ 1301610 w 3220272"/>
                <a:gd name="connsiteY157" fmla="*/ 589484 h 1487221"/>
                <a:gd name="connsiteX158" fmla="*/ 1315909 w 3220272"/>
                <a:gd name="connsiteY158" fmla="*/ 572411 h 1487221"/>
                <a:gd name="connsiteX159" fmla="*/ 1319305 w 3220272"/>
                <a:gd name="connsiteY159" fmla="*/ 568400 h 1487221"/>
                <a:gd name="connsiteX160" fmla="*/ 1334324 w 3220272"/>
                <a:gd name="connsiteY160" fmla="*/ 550915 h 1487221"/>
                <a:gd name="connsiteX161" fmla="*/ 1335559 w 3220272"/>
                <a:gd name="connsiteY161" fmla="*/ 549474 h 1487221"/>
                <a:gd name="connsiteX162" fmla="*/ 1352532 w 3220272"/>
                <a:gd name="connsiteY162" fmla="*/ 530243 h 1487221"/>
                <a:gd name="connsiteX163" fmla="*/ 1356852 w 3220272"/>
                <a:gd name="connsiteY163" fmla="*/ 525511 h 1487221"/>
                <a:gd name="connsiteX164" fmla="*/ 1375265 w 3220272"/>
                <a:gd name="connsiteY164" fmla="*/ 505351 h 1487221"/>
                <a:gd name="connsiteX165" fmla="*/ 1377014 w 3220272"/>
                <a:gd name="connsiteY165" fmla="*/ 503398 h 1487221"/>
                <a:gd name="connsiteX166" fmla="*/ 1395222 w 3220272"/>
                <a:gd name="connsiteY166" fmla="*/ 484062 h 1487221"/>
                <a:gd name="connsiteX167" fmla="*/ 1399954 w 3220272"/>
                <a:gd name="connsiteY167" fmla="*/ 479126 h 1487221"/>
                <a:gd name="connsiteX168" fmla="*/ 1420633 w 3220272"/>
                <a:gd name="connsiteY168" fmla="*/ 457938 h 1487221"/>
                <a:gd name="connsiteX169" fmla="*/ 1424441 w 3220272"/>
                <a:gd name="connsiteY169" fmla="*/ 454131 h 1487221"/>
                <a:gd name="connsiteX170" fmla="*/ 1443879 w 3220272"/>
                <a:gd name="connsiteY170" fmla="*/ 434797 h 1487221"/>
                <a:gd name="connsiteX171" fmla="*/ 1448405 w 3220272"/>
                <a:gd name="connsiteY171" fmla="*/ 430375 h 1487221"/>
                <a:gd name="connsiteX172" fmla="*/ 1471451 w 3220272"/>
                <a:gd name="connsiteY172" fmla="*/ 408260 h 1487221"/>
                <a:gd name="connsiteX173" fmla="*/ 1476594 w 3220272"/>
                <a:gd name="connsiteY173" fmla="*/ 403427 h 1487221"/>
                <a:gd name="connsiteX174" fmla="*/ 1498709 w 3220272"/>
                <a:gd name="connsiteY174" fmla="*/ 382959 h 1487221"/>
                <a:gd name="connsiteX175" fmla="*/ 1502206 w 3220272"/>
                <a:gd name="connsiteY175" fmla="*/ 379771 h 1487221"/>
                <a:gd name="connsiteX176" fmla="*/ 1527723 w 3220272"/>
                <a:gd name="connsiteY176" fmla="*/ 357144 h 1487221"/>
                <a:gd name="connsiteX177" fmla="*/ 1533789 w 3220272"/>
                <a:gd name="connsiteY177" fmla="*/ 351899 h 1487221"/>
                <a:gd name="connsiteX178" fmla="*/ 1560431 w 3220272"/>
                <a:gd name="connsiteY178" fmla="*/ 329168 h 1487221"/>
                <a:gd name="connsiteX179" fmla="*/ 1561155 w 3220272"/>
                <a:gd name="connsiteY179" fmla="*/ 328551 h 1487221"/>
                <a:gd name="connsiteX180" fmla="*/ 1581523 w 3220272"/>
                <a:gd name="connsiteY180" fmla="*/ 311787 h 1487221"/>
                <a:gd name="connsiteX181" fmla="*/ 1587691 w 3220272"/>
                <a:gd name="connsiteY181" fmla="*/ 306851 h 1487221"/>
                <a:gd name="connsiteX182" fmla="*/ 1599626 w 3220272"/>
                <a:gd name="connsiteY182" fmla="*/ 297386 h 1487221"/>
                <a:gd name="connsiteX183" fmla="*/ 1618757 w 3220272"/>
                <a:gd name="connsiteY183" fmla="*/ 282474 h 1487221"/>
                <a:gd name="connsiteX184" fmla="*/ 1631104 w 3220272"/>
                <a:gd name="connsiteY184" fmla="*/ 273012 h 1487221"/>
                <a:gd name="connsiteX185" fmla="*/ 1651573 w 3220272"/>
                <a:gd name="connsiteY185" fmla="*/ 257893 h 1487221"/>
                <a:gd name="connsiteX186" fmla="*/ 1663507 w 3220272"/>
                <a:gd name="connsiteY186" fmla="*/ 249254 h 1487221"/>
                <a:gd name="connsiteX187" fmla="*/ 1687990 w 3220272"/>
                <a:gd name="connsiteY187" fmla="*/ 232079 h 1487221"/>
                <a:gd name="connsiteX188" fmla="*/ 1696941 w 3220272"/>
                <a:gd name="connsiteY188" fmla="*/ 225906 h 1487221"/>
                <a:gd name="connsiteX189" fmla="*/ 1698587 w 3220272"/>
                <a:gd name="connsiteY189" fmla="*/ 224777 h 1487221"/>
                <a:gd name="connsiteX190" fmla="*/ 1705992 w 3220272"/>
                <a:gd name="connsiteY190" fmla="*/ 219939 h 1487221"/>
                <a:gd name="connsiteX191" fmla="*/ 1738194 w 3220272"/>
                <a:gd name="connsiteY191" fmla="*/ 198858 h 1487221"/>
                <a:gd name="connsiteX192" fmla="*/ 1752900 w 3220272"/>
                <a:gd name="connsiteY192" fmla="*/ 189703 h 1487221"/>
                <a:gd name="connsiteX193" fmla="*/ 1781090 w 3220272"/>
                <a:gd name="connsiteY193" fmla="*/ 172630 h 1487221"/>
                <a:gd name="connsiteX194" fmla="*/ 1789011 w 3220272"/>
                <a:gd name="connsiteY194" fmla="*/ 167796 h 1487221"/>
                <a:gd name="connsiteX195" fmla="*/ 1799191 w 3220272"/>
                <a:gd name="connsiteY195" fmla="*/ 162036 h 1487221"/>
                <a:gd name="connsiteX196" fmla="*/ 1818635 w 3220272"/>
                <a:gd name="connsiteY196" fmla="*/ 151133 h 1487221"/>
                <a:gd name="connsiteX197" fmla="*/ 1838904 w 3220272"/>
                <a:gd name="connsiteY197" fmla="*/ 140230 h 1487221"/>
                <a:gd name="connsiteX198" fmla="*/ 1858860 w 3220272"/>
                <a:gd name="connsiteY198" fmla="*/ 129842 h 1487221"/>
                <a:gd name="connsiteX199" fmla="*/ 1868424 w 3220272"/>
                <a:gd name="connsiteY199" fmla="*/ 124803 h 1487221"/>
                <a:gd name="connsiteX200" fmla="*/ 1881694 w 3220272"/>
                <a:gd name="connsiteY200" fmla="*/ 118428 h 1487221"/>
                <a:gd name="connsiteX201" fmla="*/ 1896612 w 3220272"/>
                <a:gd name="connsiteY201" fmla="*/ 111229 h 1487221"/>
                <a:gd name="connsiteX202" fmla="*/ 1923048 w 3220272"/>
                <a:gd name="connsiteY202" fmla="*/ 99192 h 1487221"/>
                <a:gd name="connsiteX203" fmla="*/ 1936424 w 3220272"/>
                <a:gd name="connsiteY203" fmla="*/ 93230 h 1487221"/>
                <a:gd name="connsiteX204" fmla="*/ 1940332 w 3220272"/>
                <a:gd name="connsiteY204" fmla="*/ 91479 h 1487221"/>
                <a:gd name="connsiteX205" fmla="*/ 1975407 w 3220272"/>
                <a:gd name="connsiteY205" fmla="*/ 77081 h 1487221"/>
                <a:gd name="connsiteX206" fmla="*/ 1982715 w 3220272"/>
                <a:gd name="connsiteY206" fmla="*/ 74304 h 1487221"/>
                <a:gd name="connsiteX207" fmla="*/ 2007404 w 3220272"/>
                <a:gd name="connsiteY207" fmla="*/ 64945 h 1487221"/>
                <a:gd name="connsiteX208" fmla="*/ 2021498 w 3220272"/>
                <a:gd name="connsiteY208" fmla="*/ 59906 h 1487221"/>
                <a:gd name="connsiteX209" fmla="*/ 2070562 w 3220272"/>
                <a:gd name="connsiteY209" fmla="*/ 44066 h 1487221"/>
                <a:gd name="connsiteX210" fmla="*/ 2071178 w 3220272"/>
                <a:gd name="connsiteY210" fmla="*/ 43861 h 1487221"/>
                <a:gd name="connsiteX211" fmla="*/ 2112227 w 3220272"/>
                <a:gd name="connsiteY211" fmla="*/ 32545 h 1487221"/>
                <a:gd name="connsiteX212" fmla="*/ 2121689 w 3220272"/>
                <a:gd name="connsiteY212" fmla="*/ 30181 h 1487221"/>
                <a:gd name="connsiteX213" fmla="*/ 2131259 w 3220272"/>
                <a:gd name="connsiteY213" fmla="*/ 27712 h 1487221"/>
                <a:gd name="connsiteX214" fmla="*/ 2161914 w 3220272"/>
                <a:gd name="connsiteY214" fmla="*/ 20924 h 1487221"/>
                <a:gd name="connsiteX215" fmla="*/ 2165922 w 3220272"/>
                <a:gd name="connsiteY215" fmla="*/ 20102 h 1487221"/>
                <a:gd name="connsiteX216" fmla="*/ 2188761 w 3220272"/>
                <a:gd name="connsiteY216" fmla="*/ 15576 h 1487221"/>
                <a:gd name="connsiteX217" fmla="*/ 2202338 w 3220272"/>
                <a:gd name="connsiteY217" fmla="*/ 13314 h 1487221"/>
                <a:gd name="connsiteX218" fmla="*/ 2210671 w 3220272"/>
                <a:gd name="connsiteY218" fmla="*/ 11976 h 1487221"/>
                <a:gd name="connsiteX219" fmla="*/ 2244310 w 3220272"/>
                <a:gd name="connsiteY219" fmla="*/ 7142 h 1487221"/>
                <a:gd name="connsiteX220" fmla="*/ 2248218 w 3220272"/>
                <a:gd name="connsiteY220" fmla="*/ 6730 h 1487221"/>
                <a:gd name="connsiteX221" fmla="*/ 2255215 w 3220272"/>
                <a:gd name="connsiteY221" fmla="*/ 6012 h 1487221"/>
                <a:gd name="connsiteX222" fmla="*/ 2287516 w 3220272"/>
                <a:gd name="connsiteY222" fmla="*/ 2925 h 1487221"/>
                <a:gd name="connsiteX223" fmla="*/ 2294510 w 3220272"/>
                <a:gd name="connsiteY223" fmla="*/ 2411 h 1487221"/>
                <a:gd name="connsiteX224" fmla="*/ 2298422 w 3220272"/>
                <a:gd name="connsiteY224" fmla="*/ 2103 h 1487221"/>
                <a:gd name="connsiteX225" fmla="*/ 2329900 w 3220272"/>
                <a:gd name="connsiteY225" fmla="*/ 561 h 1487221"/>
                <a:gd name="connsiteX226" fmla="*/ 2337510 w 3220272"/>
                <a:gd name="connsiteY226" fmla="*/ 355 h 1487221"/>
                <a:gd name="connsiteX227" fmla="*/ 2351399 w 3220272"/>
                <a:gd name="connsiteY227"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3220272 w 3220272"/>
                <a:gd name="connsiteY32" fmla="*/ 291025 h 1487221"/>
                <a:gd name="connsiteX33" fmla="*/ 3039117 w 3220272"/>
                <a:gd name="connsiteY33" fmla="*/ 222013 h 1487221"/>
                <a:gd name="connsiteX34" fmla="*/ 2763072 w 3220272"/>
                <a:gd name="connsiteY34" fmla="*/ 216263 h 1487221"/>
                <a:gd name="connsiteX35" fmla="*/ 2518657 w 3220272"/>
                <a:gd name="connsiteY35" fmla="*/ 276647 h 1487221"/>
                <a:gd name="connsiteX36" fmla="*/ 2308748 w 3220272"/>
                <a:gd name="connsiteY36" fmla="*/ 385915 h 1487221"/>
                <a:gd name="connsiteX37" fmla="*/ 2087336 w 3220272"/>
                <a:gd name="connsiteY37" fmla="*/ 541191 h 1487221"/>
                <a:gd name="connsiteX38" fmla="*/ 1932061 w 3220272"/>
                <a:gd name="connsiteY38" fmla="*/ 690715 h 1487221"/>
                <a:gd name="connsiteX39" fmla="*/ 1791163 w 3220272"/>
                <a:gd name="connsiteY39" fmla="*/ 854617 h 1487221"/>
                <a:gd name="connsiteX40" fmla="*/ 1604257 w 3220272"/>
                <a:gd name="connsiteY40" fmla="*/ 1127787 h 1487221"/>
                <a:gd name="connsiteX41" fmla="*/ 1379970 w 3220272"/>
                <a:gd name="connsiteY41" fmla="*/ 1297440 h 1487221"/>
                <a:gd name="connsiteX42" fmla="*/ 1124053 w 3220272"/>
                <a:gd name="connsiteY42" fmla="*/ 1435463 h 1487221"/>
                <a:gd name="connsiteX43" fmla="*/ 891140 w 3220272"/>
                <a:gd name="connsiteY43" fmla="*/ 1481470 h 1487221"/>
                <a:gd name="connsiteX44" fmla="*/ 617970 w 3220272"/>
                <a:gd name="connsiteY44" fmla="*/ 1487221 h 1487221"/>
                <a:gd name="connsiteX45" fmla="*/ 485699 w 3220272"/>
                <a:gd name="connsiteY45" fmla="*/ 1426836 h 1487221"/>
                <a:gd name="connsiteX46" fmla="*/ 344801 w 3220272"/>
                <a:gd name="connsiteY46" fmla="*/ 1380829 h 1487221"/>
                <a:gd name="connsiteX47" fmla="*/ 281269 w 3220272"/>
                <a:gd name="connsiteY47" fmla="*/ 1341500 h 1487221"/>
                <a:gd name="connsiteX48" fmla="*/ 0 w 3220272"/>
                <a:gd name="connsiteY48" fmla="*/ 1246804 h 1487221"/>
                <a:gd name="connsiteX49" fmla="*/ 20061 w 3220272"/>
                <a:gd name="connsiteY49" fmla="*/ 1253182 h 1487221"/>
                <a:gd name="connsiteX50" fmla="*/ 29730 w 3220272"/>
                <a:gd name="connsiteY50" fmla="*/ 1255959 h 1487221"/>
                <a:gd name="connsiteX51" fmla="*/ 43515 w 3220272"/>
                <a:gd name="connsiteY51" fmla="*/ 1259763 h 1487221"/>
                <a:gd name="connsiteX52" fmla="*/ 54006 w 3220272"/>
                <a:gd name="connsiteY52" fmla="*/ 1262437 h 1487221"/>
                <a:gd name="connsiteX53" fmla="*/ 68820 w 3220272"/>
                <a:gd name="connsiteY53" fmla="*/ 1266038 h 1487221"/>
                <a:gd name="connsiteX54" fmla="*/ 78182 w 3220272"/>
                <a:gd name="connsiteY54" fmla="*/ 1268094 h 1487221"/>
                <a:gd name="connsiteX55" fmla="*/ 94848 w 3220272"/>
                <a:gd name="connsiteY55" fmla="*/ 1271486 h 1487221"/>
                <a:gd name="connsiteX56" fmla="*/ 104000 w 3220272"/>
                <a:gd name="connsiteY56" fmla="*/ 1273237 h 1487221"/>
                <a:gd name="connsiteX57" fmla="*/ 129512 w 3220272"/>
                <a:gd name="connsiteY57" fmla="*/ 1277350 h 1487221"/>
                <a:gd name="connsiteX58" fmla="*/ 130129 w 3220272"/>
                <a:gd name="connsiteY58" fmla="*/ 1277350 h 1487221"/>
                <a:gd name="connsiteX59" fmla="*/ 156158 w 3220272"/>
                <a:gd name="connsiteY59" fmla="*/ 1280539 h 1487221"/>
                <a:gd name="connsiteX60" fmla="*/ 196583 w 3220272"/>
                <a:gd name="connsiteY60" fmla="*/ 1283729 h 1487221"/>
                <a:gd name="connsiteX61" fmla="*/ 206358 w 3220272"/>
                <a:gd name="connsiteY61" fmla="*/ 1284140 h 1487221"/>
                <a:gd name="connsiteX62" fmla="*/ 238555 w 3220272"/>
                <a:gd name="connsiteY62" fmla="*/ 1284755 h 1487221"/>
                <a:gd name="connsiteX63" fmla="*/ 250901 w 3220272"/>
                <a:gd name="connsiteY63" fmla="*/ 1284755 h 1487221"/>
                <a:gd name="connsiteX64" fmla="*/ 287318 w 3220272"/>
                <a:gd name="connsiteY64" fmla="*/ 1283419 h 1487221"/>
                <a:gd name="connsiteX65" fmla="*/ 293285 w 3220272"/>
                <a:gd name="connsiteY65" fmla="*/ 1283110 h 1487221"/>
                <a:gd name="connsiteX66" fmla="*/ 336075 w 3220272"/>
                <a:gd name="connsiteY66" fmla="*/ 1278997 h 1487221"/>
                <a:gd name="connsiteX67" fmla="*/ 367248 w 3220272"/>
                <a:gd name="connsiteY67" fmla="*/ 1274779 h 1487221"/>
                <a:gd name="connsiteX68" fmla="*/ 373416 w 3220272"/>
                <a:gd name="connsiteY68" fmla="*/ 1273752 h 1487221"/>
                <a:gd name="connsiteX69" fmla="*/ 404689 w 3220272"/>
                <a:gd name="connsiteY69" fmla="*/ 1268094 h 1487221"/>
                <a:gd name="connsiteX70" fmla="*/ 410144 w 3220272"/>
                <a:gd name="connsiteY70" fmla="*/ 1267064 h 1487221"/>
                <a:gd name="connsiteX71" fmla="*/ 445324 w 3220272"/>
                <a:gd name="connsiteY71" fmla="*/ 1259042 h 1487221"/>
                <a:gd name="connsiteX72" fmla="*/ 453345 w 3220272"/>
                <a:gd name="connsiteY72" fmla="*/ 1256986 h 1487221"/>
                <a:gd name="connsiteX73" fmla="*/ 490380 w 3220272"/>
                <a:gd name="connsiteY73" fmla="*/ 1246804 h 1487221"/>
                <a:gd name="connsiteX74" fmla="*/ 533070 w 3220272"/>
                <a:gd name="connsiteY74" fmla="*/ 1233021 h 1487221"/>
                <a:gd name="connsiteX75" fmla="*/ 567225 w 3220272"/>
                <a:gd name="connsiteY75" fmla="*/ 1220371 h 1487221"/>
                <a:gd name="connsiteX76" fmla="*/ 572881 w 3220272"/>
                <a:gd name="connsiteY76" fmla="*/ 1218211 h 1487221"/>
                <a:gd name="connsiteX77" fmla="*/ 606726 w 3220272"/>
                <a:gd name="connsiteY77" fmla="*/ 1204224 h 1487221"/>
                <a:gd name="connsiteX78" fmla="*/ 618555 w 3220272"/>
                <a:gd name="connsiteY78" fmla="*/ 1198980 h 1487221"/>
                <a:gd name="connsiteX79" fmla="*/ 641495 w 3220272"/>
                <a:gd name="connsiteY79" fmla="*/ 1188488 h 1487221"/>
                <a:gd name="connsiteX80" fmla="*/ 654460 w 3220272"/>
                <a:gd name="connsiteY80" fmla="*/ 1182213 h 1487221"/>
                <a:gd name="connsiteX81" fmla="*/ 674310 w 3220272"/>
                <a:gd name="connsiteY81" fmla="*/ 1172340 h 1487221"/>
                <a:gd name="connsiteX82" fmla="*/ 691699 w 3220272"/>
                <a:gd name="connsiteY82" fmla="*/ 1163290 h 1487221"/>
                <a:gd name="connsiteX83" fmla="*/ 709391 w 3220272"/>
                <a:gd name="connsiteY83" fmla="*/ 1153724 h 1487221"/>
                <a:gd name="connsiteX84" fmla="*/ 726363 w 3220272"/>
                <a:gd name="connsiteY84" fmla="*/ 1144262 h 1487221"/>
                <a:gd name="connsiteX85" fmla="*/ 741999 w 3220272"/>
                <a:gd name="connsiteY85" fmla="*/ 1135110 h 1487221"/>
                <a:gd name="connsiteX86" fmla="*/ 766893 w 3220272"/>
                <a:gd name="connsiteY86" fmla="*/ 1120090 h 1487221"/>
                <a:gd name="connsiteX87" fmla="*/ 779651 w 3220272"/>
                <a:gd name="connsiteY87" fmla="*/ 1112172 h 1487221"/>
                <a:gd name="connsiteX88" fmla="*/ 807940 w 3220272"/>
                <a:gd name="connsiteY88" fmla="*/ 1093660 h 1487221"/>
                <a:gd name="connsiteX89" fmla="*/ 815860 w 3220272"/>
                <a:gd name="connsiteY89" fmla="*/ 1088415 h 1487221"/>
                <a:gd name="connsiteX90" fmla="*/ 824089 w 3220272"/>
                <a:gd name="connsiteY90" fmla="*/ 1082655 h 1487221"/>
                <a:gd name="connsiteX91" fmla="*/ 845179 w 3220272"/>
                <a:gd name="connsiteY91" fmla="*/ 1067947 h 1487221"/>
                <a:gd name="connsiteX92" fmla="*/ 855880 w 3220272"/>
                <a:gd name="connsiteY92" fmla="*/ 1060234 h 1487221"/>
                <a:gd name="connsiteX93" fmla="*/ 873676 w 3220272"/>
                <a:gd name="connsiteY93" fmla="*/ 1047068 h 1487221"/>
                <a:gd name="connsiteX94" fmla="*/ 884580 w 3220272"/>
                <a:gd name="connsiteY94" fmla="*/ 1038737 h 1487221"/>
                <a:gd name="connsiteX95" fmla="*/ 901241 w 3220272"/>
                <a:gd name="connsiteY95" fmla="*/ 1025778 h 1487221"/>
                <a:gd name="connsiteX96" fmla="*/ 911940 w 3220272"/>
                <a:gd name="connsiteY96" fmla="*/ 1017342 h 1487221"/>
                <a:gd name="connsiteX97" fmla="*/ 933032 w 3220272"/>
                <a:gd name="connsiteY97" fmla="*/ 1000167 h 1487221"/>
                <a:gd name="connsiteX98" fmla="*/ 935191 w 3220272"/>
                <a:gd name="connsiteY98" fmla="*/ 998420 h 1487221"/>
                <a:gd name="connsiteX99" fmla="*/ 958748 w 3220272"/>
                <a:gd name="connsiteY99" fmla="*/ 978465 h 1487221"/>
                <a:gd name="connsiteX100" fmla="*/ 964099 w 3220272"/>
                <a:gd name="connsiteY100" fmla="*/ 973837 h 1487221"/>
                <a:gd name="connsiteX101" fmla="*/ 986627 w 3220272"/>
                <a:gd name="connsiteY101" fmla="*/ 953885 h 1487221"/>
                <a:gd name="connsiteX102" fmla="*/ 987656 w 3220272"/>
                <a:gd name="connsiteY102" fmla="*/ 952958 h 1487221"/>
                <a:gd name="connsiteX103" fmla="*/ 1008537 w 3220272"/>
                <a:gd name="connsiteY103" fmla="*/ 933726 h 1487221"/>
                <a:gd name="connsiteX104" fmla="*/ 1013268 w 3220272"/>
                <a:gd name="connsiteY104" fmla="*/ 929304 h 1487221"/>
                <a:gd name="connsiteX105" fmla="*/ 1033535 w 3220272"/>
                <a:gd name="connsiteY105" fmla="*/ 909967 h 1487221"/>
                <a:gd name="connsiteX106" fmla="*/ 1036313 w 3220272"/>
                <a:gd name="connsiteY106" fmla="*/ 907190 h 1487221"/>
                <a:gd name="connsiteX107" fmla="*/ 1053697 w 3220272"/>
                <a:gd name="connsiteY107" fmla="*/ 890015 h 1487221"/>
                <a:gd name="connsiteX108" fmla="*/ 1057605 w 3220272"/>
                <a:gd name="connsiteY108" fmla="*/ 886106 h 1487221"/>
                <a:gd name="connsiteX109" fmla="*/ 1075607 w 3220272"/>
                <a:gd name="connsiteY109" fmla="*/ 867697 h 1487221"/>
                <a:gd name="connsiteX110" fmla="*/ 1079002 w 3220272"/>
                <a:gd name="connsiteY110" fmla="*/ 864096 h 1487221"/>
                <a:gd name="connsiteX111" fmla="*/ 1094227 w 3220272"/>
                <a:gd name="connsiteY111" fmla="*/ 848050 h 1487221"/>
                <a:gd name="connsiteX112" fmla="*/ 1097006 w 3220272"/>
                <a:gd name="connsiteY112" fmla="*/ 845067 h 1487221"/>
                <a:gd name="connsiteX113" fmla="*/ 1112947 w 3220272"/>
                <a:gd name="connsiteY113" fmla="*/ 827790 h 1487221"/>
                <a:gd name="connsiteX114" fmla="*/ 1116243 w 3220272"/>
                <a:gd name="connsiteY114" fmla="*/ 824086 h 1487221"/>
                <a:gd name="connsiteX115" fmla="*/ 1129920 w 3220272"/>
                <a:gd name="connsiteY115" fmla="*/ 808761 h 1487221"/>
                <a:gd name="connsiteX116" fmla="*/ 1131362 w 3220272"/>
                <a:gd name="connsiteY116" fmla="*/ 807116 h 1487221"/>
                <a:gd name="connsiteX117" fmla="*/ 1145145 w 3220272"/>
                <a:gd name="connsiteY117" fmla="*/ 791276 h 1487221"/>
                <a:gd name="connsiteX118" fmla="*/ 1148129 w 3220272"/>
                <a:gd name="connsiteY118" fmla="*/ 787781 h 1487221"/>
                <a:gd name="connsiteX119" fmla="*/ 1160681 w 3220272"/>
                <a:gd name="connsiteY119" fmla="*/ 772969 h 1487221"/>
                <a:gd name="connsiteX120" fmla="*/ 1160681 w 3220272"/>
                <a:gd name="connsiteY120" fmla="*/ 772866 h 1487221"/>
                <a:gd name="connsiteX121" fmla="*/ 1172098 w 3220272"/>
                <a:gd name="connsiteY121" fmla="*/ 758982 h 1487221"/>
                <a:gd name="connsiteX122" fmla="*/ 1174464 w 3220272"/>
                <a:gd name="connsiteY122" fmla="*/ 756102 h 1487221"/>
                <a:gd name="connsiteX123" fmla="*/ 1184444 w 3220272"/>
                <a:gd name="connsiteY123" fmla="*/ 743658 h 1487221"/>
                <a:gd name="connsiteX124" fmla="*/ 1185681 w 3220272"/>
                <a:gd name="connsiteY124" fmla="*/ 742114 h 1487221"/>
                <a:gd name="connsiteX125" fmla="*/ 1193702 w 3220272"/>
                <a:gd name="connsiteY125" fmla="*/ 731932 h 1487221"/>
                <a:gd name="connsiteX126" fmla="*/ 1195350 w 3220272"/>
                <a:gd name="connsiteY126" fmla="*/ 729772 h 1487221"/>
                <a:gd name="connsiteX127" fmla="*/ 1202859 w 3220272"/>
                <a:gd name="connsiteY127" fmla="*/ 720002 h 1487221"/>
                <a:gd name="connsiteX128" fmla="*/ 1204089 w 3220272"/>
                <a:gd name="connsiteY128" fmla="*/ 718357 h 1487221"/>
                <a:gd name="connsiteX129" fmla="*/ 1209749 w 3220272"/>
                <a:gd name="connsiteY129" fmla="*/ 710849 h 1487221"/>
                <a:gd name="connsiteX130" fmla="*/ 1210675 w 3220272"/>
                <a:gd name="connsiteY130" fmla="*/ 709614 h 1487221"/>
                <a:gd name="connsiteX131" fmla="*/ 1215612 w 3220272"/>
                <a:gd name="connsiteY131" fmla="*/ 702827 h 1487221"/>
                <a:gd name="connsiteX132" fmla="*/ 1216542 w 3220272"/>
                <a:gd name="connsiteY132" fmla="*/ 701591 h 1487221"/>
                <a:gd name="connsiteX133" fmla="*/ 1219931 w 3220272"/>
                <a:gd name="connsiteY133" fmla="*/ 696861 h 1487221"/>
                <a:gd name="connsiteX134" fmla="*/ 1220138 w 3220272"/>
                <a:gd name="connsiteY134" fmla="*/ 696551 h 1487221"/>
                <a:gd name="connsiteX135" fmla="*/ 1222503 w 3220272"/>
                <a:gd name="connsiteY135" fmla="*/ 693157 h 1487221"/>
                <a:gd name="connsiteX136" fmla="*/ 1222915 w 3220272"/>
                <a:gd name="connsiteY136" fmla="*/ 692542 h 1487221"/>
                <a:gd name="connsiteX137" fmla="*/ 1223638 w 3220272"/>
                <a:gd name="connsiteY137" fmla="*/ 691513 h 1487221"/>
                <a:gd name="connsiteX138" fmla="*/ 1223845 w 3220272"/>
                <a:gd name="connsiteY138" fmla="*/ 691305 h 1487221"/>
                <a:gd name="connsiteX139" fmla="*/ 1225387 w 3220272"/>
                <a:gd name="connsiteY139" fmla="*/ 689044 h 1487221"/>
                <a:gd name="connsiteX140" fmla="*/ 1226105 w 3220272"/>
                <a:gd name="connsiteY140" fmla="*/ 688014 h 1487221"/>
                <a:gd name="connsiteX141" fmla="*/ 1228988 w 3220272"/>
                <a:gd name="connsiteY141" fmla="*/ 683901 h 1487221"/>
                <a:gd name="connsiteX142" fmla="*/ 1229500 w 3220272"/>
                <a:gd name="connsiteY142" fmla="*/ 683077 h 1487221"/>
                <a:gd name="connsiteX143" fmla="*/ 1234027 w 3220272"/>
                <a:gd name="connsiteY143" fmla="*/ 676702 h 1487221"/>
                <a:gd name="connsiteX144" fmla="*/ 1235467 w 3220272"/>
                <a:gd name="connsiteY144" fmla="*/ 674646 h 1487221"/>
                <a:gd name="connsiteX145" fmla="*/ 1241641 w 3220272"/>
                <a:gd name="connsiteY145" fmla="*/ 666108 h 1487221"/>
                <a:gd name="connsiteX146" fmla="*/ 1242258 w 3220272"/>
                <a:gd name="connsiteY146" fmla="*/ 665285 h 1487221"/>
                <a:gd name="connsiteX147" fmla="*/ 1249356 w 3220272"/>
                <a:gd name="connsiteY147" fmla="*/ 655720 h 1487221"/>
                <a:gd name="connsiteX148" fmla="*/ 1251311 w 3220272"/>
                <a:gd name="connsiteY148" fmla="*/ 653046 h 1487221"/>
                <a:gd name="connsiteX149" fmla="*/ 1260260 w 3220272"/>
                <a:gd name="connsiteY149" fmla="*/ 641220 h 1487221"/>
                <a:gd name="connsiteX150" fmla="*/ 1261802 w 3220272"/>
                <a:gd name="connsiteY150" fmla="*/ 639161 h 1487221"/>
                <a:gd name="connsiteX151" fmla="*/ 1270954 w 3220272"/>
                <a:gd name="connsiteY151" fmla="*/ 627435 h 1487221"/>
                <a:gd name="connsiteX152" fmla="*/ 1273426 w 3220272"/>
                <a:gd name="connsiteY152" fmla="*/ 624350 h 1487221"/>
                <a:gd name="connsiteX153" fmla="*/ 1285048 w 3220272"/>
                <a:gd name="connsiteY153" fmla="*/ 609746 h 1487221"/>
                <a:gd name="connsiteX154" fmla="*/ 1287621 w 3220272"/>
                <a:gd name="connsiteY154" fmla="*/ 606557 h 1487221"/>
                <a:gd name="connsiteX155" fmla="*/ 1299244 w 3220272"/>
                <a:gd name="connsiteY155" fmla="*/ 592364 h 1487221"/>
                <a:gd name="connsiteX156" fmla="*/ 1301610 w 3220272"/>
                <a:gd name="connsiteY156" fmla="*/ 589484 h 1487221"/>
                <a:gd name="connsiteX157" fmla="*/ 1315909 w 3220272"/>
                <a:gd name="connsiteY157" fmla="*/ 572411 h 1487221"/>
                <a:gd name="connsiteX158" fmla="*/ 1319305 w 3220272"/>
                <a:gd name="connsiteY158" fmla="*/ 568400 h 1487221"/>
                <a:gd name="connsiteX159" fmla="*/ 1334324 w 3220272"/>
                <a:gd name="connsiteY159" fmla="*/ 550915 h 1487221"/>
                <a:gd name="connsiteX160" fmla="*/ 1335559 w 3220272"/>
                <a:gd name="connsiteY160" fmla="*/ 549474 h 1487221"/>
                <a:gd name="connsiteX161" fmla="*/ 1352532 w 3220272"/>
                <a:gd name="connsiteY161" fmla="*/ 530243 h 1487221"/>
                <a:gd name="connsiteX162" fmla="*/ 1356852 w 3220272"/>
                <a:gd name="connsiteY162" fmla="*/ 525511 h 1487221"/>
                <a:gd name="connsiteX163" fmla="*/ 1375265 w 3220272"/>
                <a:gd name="connsiteY163" fmla="*/ 505351 h 1487221"/>
                <a:gd name="connsiteX164" fmla="*/ 1377014 w 3220272"/>
                <a:gd name="connsiteY164" fmla="*/ 503398 h 1487221"/>
                <a:gd name="connsiteX165" fmla="*/ 1395222 w 3220272"/>
                <a:gd name="connsiteY165" fmla="*/ 484062 h 1487221"/>
                <a:gd name="connsiteX166" fmla="*/ 1399954 w 3220272"/>
                <a:gd name="connsiteY166" fmla="*/ 479126 h 1487221"/>
                <a:gd name="connsiteX167" fmla="*/ 1420633 w 3220272"/>
                <a:gd name="connsiteY167" fmla="*/ 457938 h 1487221"/>
                <a:gd name="connsiteX168" fmla="*/ 1424441 w 3220272"/>
                <a:gd name="connsiteY168" fmla="*/ 454131 h 1487221"/>
                <a:gd name="connsiteX169" fmla="*/ 1443879 w 3220272"/>
                <a:gd name="connsiteY169" fmla="*/ 434797 h 1487221"/>
                <a:gd name="connsiteX170" fmla="*/ 1448405 w 3220272"/>
                <a:gd name="connsiteY170" fmla="*/ 430375 h 1487221"/>
                <a:gd name="connsiteX171" fmla="*/ 1471451 w 3220272"/>
                <a:gd name="connsiteY171" fmla="*/ 408260 h 1487221"/>
                <a:gd name="connsiteX172" fmla="*/ 1476594 w 3220272"/>
                <a:gd name="connsiteY172" fmla="*/ 403427 h 1487221"/>
                <a:gd name="connsiteX173" fmla="*/ 1498709 w 3220272"/>
                <a:gd name="connsiteY173" fmla="*/ 382959 h 1487221"/>
                <a:gd name="connsiteX174" fmla="*/ 1502206 w 3220272"/>
                <a:gd name="connsiteY174" fmla="*/ 379771 h 1487221"/>
                <a:gd name="connsiteX175" fmla="*/ 1527723 w 3220272"/>
                <a:gd name="connsiteY175" fmla="*/ 357144 h 1487221"/>
                <a:gd name="connsiteX176" fmla="*/ 1533789 w 3220272"/>
                <a:gd name="connsiteY176" fmla="*/ 351899 h 1487221"/>
                <a:gd name="connsiteX177" fmla="*/ 1560431 w 3220272"/>
                <a:gd name="connsiteY177" fmla="*/ 329168 h 1487221"/>
                <a:gd name="connsiteX178" fmla="*/ 1561155 w 3220272"/>
                <a:gd name="connsiteY178" fmla="*/ 328551 h 1487221"/>
                <a:gd name="connsiteX179" fmla="*/ 1581523 w 3220272"/>
                <a:gd name="connsiteY179" fmla="*/ 311787 h 1487221"/>
                <a:gd name="connsiteX180" fmla="*/ 1587691 w 3220272"/>
                <a:gd name="connsiteY180" fmla="*/ 306851 h 1487221"/>
                <a:gd name="connsiteX181" fmla="*/ 1599626 w 3220272"/>
                <a:gd name="connsiteY181" fmla="*/ 297386 h 1487221"/>
                <a:gd name="connsiteX182" fmla="*/ 1618757 w 3220272"/>
                <a:gd name="connsiteY182" fmla="*/ 282474 h 1487221"/>
                <a:gd name="connsiteX183" fmla="*/ 1631104 w 3220272"/>
                <a:gd name="connsiteY183" fmla="*/ 273012 h 1487221"/>
                <a:gd name="connsiteX184" fmla="*/ 1651573 w 3220272"/>
                <a:gd name="connsiteY184" fmla="*/ 257893 h 1487221"/>
                <a:gd name="connsiteX185" fmla="*/ 1663507 w 3220272"/>
                <a:gd name="connsiteY185" fmla="*/ 249254 h 1487221"/>
                <a:gd name="connsiteX186" fmla="*/ 1687990 w 3220272"/>
                <a:gd name="connsiteY186" fmla="*/ 232079 h 1487221"/>
                <a:gd name="connsiteX187" fmla="*/ 1696941 w 3220272"/>
                <a:gd name="connsiteY187" fmla="*/ 225906 h 1487221"/>
                <a:gd name="connsiteX188" fmla="*/ 1698587 w 3220272"/>
                <a:gd name="connsiteY188" fmla="*/ 224777 h 1487221"/>
                <a:gd name="connsiteX189" fmla="*/ 1705992 w 3220272"/>
                <a:gd name="connsiteY189" fmla="*/ 219939 h 1487221"/>
                <a:gd name="connsiteX190" fmla="*/ 1738194 w 3220272"/>
                <a:gd name="connsiteY190" fmla="*/ 198858 h 1487221"/>
                <a:gd name="connsiteX191" fmla="*/ 1752900 w 3220272"/>
                <a:gd name="connsiteY191" fmla="*/ 189703 h 1487221"/>
                <a:gd name="connsiteX192" fmla="*/ 1781090 w 3220272"/>
                <a:gd name="connsiteY192" fmla="*/ 172630 h 1487221"/>
                <a:gd name="connsiteX193" fmla="*/ 1789011 w 3220272"/>
                <a:gd name="connsiteY193" fmla="*/ 167796 h 1487221"/>
                <a:gd name="connsiteX194" fmla="*/ 1799191 w 3220272"/>
                <a:gd name="connsiteY194" fmla="*/ 162036 h 1487221"/>
                <a:gd name="connsiteX195" fmla="*/ 1818635 w 3220272"/>
                <a:gd name="connsiteY195" fmla="*/ 151133 h 1487221"/>
                <a:gd name="connsiteX196" fmla="*/ 1838904 w 3220272"/>
                <a:gd name="connsiteY196" fmla="*/ 140230 h 1487221"/>
                <a:gd name="connsiteX197" fmla="*/ 1858860 w 3220272"/>
                <a:gd name="connsiteY197" fmla="*/ 129842 h 1487221"/>
                <a:gd name="connsiteX198" fmla="*/ 1868424 w 3220272"/>
                <a:gd name="connsiteY198" fmla="*/ 124803 h 1487221"/>
                <a:gd name="connsiteX199" fmla="*/ 1881694 w 3220272"/>
                <a:gd name="connsiteY199" fmla="*/ 118428 h 1487221"/>
                <a:gd name="connsiteX200" fmla="*/ 1896612 w 3220272"/>
                <a:gd name="connsiteY200" fmla="*/ 111229 h 1487221"/>
                <a:gd name="connsiteX201" fmla="*/ 1923048 w 3220272"/>
                <a:gd name="connsiteY201" fmla="*/ 99192 h 1487221"/>
                <a:gd name="connsiteX202" fmla="*/ 1936424 w 3220272"/>
                <a:gd name="connsiteY202" fmla="*/ 93230 h 1487221"/>
                <a:gd name="connsiteX203" fmla="*/ 1940332 w 3220272"/>
                <a:gd name="connsiteY203" fmla="*/ 91479 h 1487221"/>
                <a:gd name="connsiteX204" fmla="*/ 1975407 w 3220272"/>
                <a:gd name="connsiteY204" fmla="*/ 77081 h 1487221"/>
                <a:gd name="connsiteX205" fmla="*/ 1982715 w 3220272"/>
                <a:gd name="connsiteY205" fmla="*/ 74304 h 1487221"/>
                <a:gd name="connsiteX206" fmla="*/ 2007404 w 3220272"/>
                <a:gd name="connsiteY206" fmla="*/ 64945 h 1487221"/>
                <a:gd name="connsiteX207" fmla="*/ 2021498 w 3220272"/>
                <a:gd name="connsiteY207" fmla="*/ 59906 h 1487221"/>
                <a:gd name="connsiteX208" fmla="*/ 2070562 w 3220272"/>
                <a:gd name="connsiteY208" fmla="*/ 44066 h 1487221"/>
                <a:gd name="connsiteX209" fmla="*/ 2071178 w 3220272"/>
                <a:gd name="connsiteY209" fmla="*/ 43861 h 1487221"/>
                <a:gd name="connsiteX210" fmla="*/ 2112227 w 3220272"/>
                <a:gd name="connsiteY210" fmla="*/ 32545 h 1487221"/>
                <a:gd name="connsiteX211" fmla="*/ 2121689 w 3220272"/>
                <a:gd name="connsiteY211" fmla="*/ 30181 h 1487221"/>
                <a:gd name="connsiteX212" fmla="*/ 2131259 w 3220272"/>
                <a:gd name="connsiteY212" fmla="*/ 27712 h 1487221"/>
                <a:gd name="connsiteX213" fmla="*/ 2161914 w 3220272"/>
                <a:gd name="connsiteY213" fmla="*/ 20924 h 1487221"/>
                <a:gd name="connsiteX214" fmla="*/ 2165922 w 3220272"/>
                <a:gd name="connsiteY214" fmla="*/ 20102 h 1487221"/>
                <a:gd name="connsiteX215" fmla="*/ 2188761 w 3220272"/>
                <a:gd name="connsiteY215" fmla="*/ 15576 h 1487221"/>
                <a:gd name="connsiteX216" fmla="*/ 2202338 w 3220272"/>
                <a:gd name="connsiteY216" fmla="*/ 13314 h 1487221"/>
                <a:gd name="connsiteX217" fmla="*/ 2210671 w 3220272"/>
                <a:gd name="connsiteY217" fmla="*/ 11976 h 1487221"/>
                <a:gd name="connsiteX218" fmla="*/ 2244310 w 3220272"/>
                <a:gd name="connsiteY218" fmla="*/ 7142 h 1487221"/>
                <a:gd name="connsiteX219" fmla="*/ 2248218 w 3220272"/>
                <a:gd name="connsiteY219" fmla="*/ 6730 h 1487221"/>
                <a:gd name="connsiteX220" fmla="*/ 2255215 w 3220272"/>
                <a:gd name="connsiteY220" fmla="*/ 6012 h 1487221"/>
                <a:gd name="connsiteX221" fmla="*/ 2287516 w 3220272"/>
                <a:gd name="connsiteY221" fmla="*/ 2925 h 1487221"/>
                <a:gd name="connsiteX222" fmla="*/ 2294510 w 3220272"/>
                <a:gd name="connsiteY222" fmla="*/ 2411 h 1487221"/>
                <a:gd name="connsiteX223" fmla="*/ 2298422 w 3220272"/>
                <a:gd name="connsiteY223" fmla="*/ 2103 h 1487221"/>
                <a:gd name="connsiteX224" fmla="*/ 2329900 w 3220272"/>
                <a:gd name="connsiteY224" fmla="*/ 561 h 1487221"/>
                <a:gd name="connsiteX225" fmla="*/ 2337510 w 3220272"/>
                <a:gd name="connsiteY225" fmla="*/ 355 h 1487221"/>
                <a:gd name="connsiteX226" fmla="*/ 2351399 w 3220272"/>
                <a:gd name="connsiteY226"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3220272 w 3220272"/>
                <a:gd name="connsiteY31" fmla="*/ 291025 h 1487221"/>
                <a:gd name="connsiteX32" fmla="*/ 3039117 w 3220272"/>
                <a:gd name="connsiteY32" fmla="*/ 222013 h 1487221"/>
                <a:gd name="connsiteX33" fmla="*/ 2763072 w 3220272"/>
                <a:gd name="connsiteY33" fmla="*/ 216263 h 1487221"/>
                <a:gd name="connsiteX34" fmla="*/ 2518657 w 3220272"/>
                <a:gd name="connsiteY34" fmla="*/ 276647 h 1487221"/>
                <a:gd name="connsiteX35" fmla="*/ 2308748 w 3220272"/>
                <a:gd name="connsiteY35" fmla="*/ 385915 h 1487221"/>
                <a:gd name="connsiteX36" fmla="*/ 2087336 w 3220272"/>
                <a:gd name="connsiteY36" fmla="*/ 541191 h 1487221"/>
                <a:gd name="connsiteX37" fmla="*/ 1932061 w 3220272"/>
                <a:gd name="connsiteY37" fmla="*/ 690715 h 1487221"/>
                <a:gd name="connsiteX38" fmla="*/ 1791163 w 3220272"/>
                <a:gd name="connsiteY38" fmla="*/ 854617 h 1487221"/>
                <a:gd name="connsiteX39" fmla="*/ 1604257 w 3220272"/>
                <a:gd name="connsiteY39" fmla="*/ 1127787 h 1487221"/>
                <a:gd name="connsiteX40" fmla="*/ 1379970 w 3220272"/>
                <a:gd name="connsiteY40" fmla="*/ 1297440 h 1487221"/>
                <a:gd name="connsiteX41" fmla="*/ 1124053 w 3220272"/>
                <a:gd name="connsiteY41" fmla="*/ 1435463 h 1487221"/>
                <a:gd name="connsiteX42" fmla="*/ 891140 w 3220272"/>
                <a:gd name="connsiteY42" fmla="*/ 1481470 h 1487221"/>
                <a:gd name="connsiteX43" fmla="*/ 617970 w 3220272"/>
                <a:gd name="connsiteY43" fmla="*/ 1487221 h 1487221"/>
                <a:gd name="connsiteX44" fmla="*/ 485699 w 3220272"/>
                <a:gd name="connsiteY44" fmla="*/ 1426836 h 1487221"/>
                <a:gd name="connsiteX45" fmla="*/ 344801 w 3220272"/>
                <a:gd name="connsiteY45" fmla="*/ 1380829 h 1487221"/>
                <a:gd name="connsiteX46" fmla="*/ 281269 w 3220272"/>
                <a:gd name="connsiteY46" fmla="*/ 1341500 h 1487221"/>
                <a:gd name="connsiteX47" fmla="*/ 0 w 3220272"/>
                <a:gd name="connsiteY47" fmla="*/ 1246804 h 1487221"/>
                <a:gd name="connsiteX48" fmla="*/ 20061 w 3220272"/>
                <a:gd name="connsiteY48" fmla="*/ 1253182 h 1487221"/>
                <a:gd name="connsiteX49" fmla="*/ 29730 w 3220272"/>
                <a:gd name="connsiteY49" fmla="*/ 1255959 h 1487221"/>
                <a:gd name="connsiteX50" fmla="*/ 43515 w 3220272"/>
                <a:gd name="connsiteY50" fmla="*/ 1259763 h 1487221"/>
                <a:gd name="connsiteX51" fmla="*/ 54006 w 3220272"/>
                <a:gd name="connsiteY51" fmla="*/ 1262437 h 1487221"/>
                <a:gd name="connsiteX52" fmla="*/ 68820 w 3220272"/>
                <a:gd name="connsiteY52" fmla="*/ 1266038 h 1487221"/>
                <a:gd name="connsiteX53" fmla="*/ 78182 w 3220272"/>
                <a:gd name="connsiteY53" fmla="*/ 1268094 h 1487221"/>
                <a:gd name="connsiteX54" fmla="*/ 94848 w 3220272"/>
                <a:gd name="connsiteY54" fmla="*/ 1271486 h 1487221"/>
                <a:gd name="connsiteX55" fmla="*/ 104000 w 3220272"/>
                <a:gd name="connsiteY55" fmla="*/ 1273237 h 1487221"/>
                <a:gd name="connsiteX56" fmla="*/ 129512 w 3220272"/>
                <a:gd name="connsiteY56" fmla="*/ 1277350 h 1487221"/>
                <a:gd name="connsiteX57" fmla="*/ 130129 w 3220272"/>
                <a:gd name="connsiteY57" fmla="*/ 1277350 h 1487221"/>
                <a:gd name="connsiteX58" fmla="*/ 156158 w 3220272"/>
                <a:gd name="connsiteY58" fmla="*/ 1280539 h 1487221"/>
                <a:gd name="connsiteX59" fmla="*/ 196583 w 3220272"/>
                <a:gd name="connsiteY59" fmla="*/ 1283729 h 1487221"/>
                <a:gd name="connsiteX60" fmla="*/ 206358 w 3220272"/>
                <a:gd name="connsiteY60" fmla="*/ 1284140 h 1487221"/>
                <a:gd name="connsiteX61" fmla="*/ 238555 w 3220272"/>
                <a:gd name="connsiteY61" fmla="*/ 1284755 h 1487221"/>
                <a:gd name="connsiteX62" fmla="*/ 250901 w 3220272"/>
                <a:gd name="connsiteY62" fmla="*/ 1284755 h 1487221"/>
                <a:gd name="connsiteX63" fmla="*/ 287318 w 3220272"/>
                <a:gd name="connsiteY63" fmla="*/ 1283419 h 1487221"/>
                <a:gd name="connsiteX64" fmla="*/ 293285 w 3220272"/>
                <a:gd name="connsiteY64" fmla="*/ 1283110 h 1487221"/>
                <a:gd name="connsiteX65" fmla="*/ 336075 w 3220272"/>
                <a:gd name="connsiteY65" fmla="*/ 1278997 h 1487221"/>
                <a:gd name="connsiteX66" fmla="*/ 367248 w 3220272"/>
                <a:gd name="connsiteY66" fmla="*/ 1274779 h 1487221"/>
                <a:gd name="connsiteX67" fmla="*/ 373416 w 3220272"/>
                <a:gd name="connsiteY67" fmla="*/ 1273752 h 1487221"/>
                <a:gd name="connsiteX68" fmla="*/ 404689 w 3220272"/>
                <a:gd name="connsiteY68" fmla="*/ 1268094 h 1487221"/>
                <a:gd name="connsiteX69" fmla="*/ 410144 w 3220272"/>
                <a:gd name="connsiteY69" fmla="*/ 1267064 h 1487221"/>
                <a:gd name="connsiteX70" fmla="*/ 445324 w 3220272"/>
                <a:gd name="connsiteY70" fmla="*/ 1259042 h 1487221"/>
                <a:gd name="connsiteX71" fmla="*/ 453345 w 3220272"/>
                <a:gd name="connsiteY71" fmla="*/ 1256986 h 1487221"/>
                <a:gd name="connsiteX72" fmla="*/ 490380 w 3220272"/>
                <a:gd name="connsiteY72" fmla="*/ 1246804 h 1487221"/>
                <a:gd name="connsiteX73" fmla="*/ 533070 w 3220272"/>
                <a:gd name="connsiteY73" fmla="*/ 1233021 h 1487221"/>
                <a:gd name="connsiteX74" fmla="*/ 567225 w 3220272"/>
                <a:gd name="connsiteY74" fmla="*/ 1220371 h 1487221"/>
                <a:gd name="connsiteX75" fmla="*/ 572881 w 3220272"/>
                <a:gd name="connsiteY75" fmla="*/ 1218211 h 1487221"/>
                <a:gd name="connsiteX76" fmla="*/ 606726 w 3220272"/>
                <a:gd name="connsiteY76" fmla="*/ 1204224 h 1487221"/>
                <a:gd name="connsiteX77" fmla="*/ 618555 w 3220272"/>
                <a:gd name="connsiteY77" fmla="*/ 1198980 h 1487221"/>
                <a:gd name="connsiteX78" fmla="*/ 641495 w 3220272"/>
                <a:gd name="connsiteY78" fmla="*/ 1188488 h 1487221"/>
                <a:gd name="connsiteX79" fmla="*/ 654460 w 3220272"/>
                <a:gd name="connsiteY79" fmla="*/ 1182213 h 1487221"/>
                <a:gd name="connsiteX80" fmla="*/ 674310 w 3220272"/>
                <a:gd name="connsiteY80" fmla="*/ 1172340 h 1487221"/>
                <a:gd name="connsiteX81" fmla="*/ 691699 w 3220272"/>
                <a:gd name="connsiteY81" fmla="*/ 1163290 h 1487221"/>
                <a:gd name="connsiteX82" fmla="*/ 709391 w 3220272"/>
                <a:gd name="connsiteY82" fmla="*/ 1153724 h 1487221"/>
                <a:gd name="connsiteX83" fmla="*/ 726363 w 3220272"/>
                <a:gd name="connsiteY83" fmla="*/ 1144262 h 1487221"/>
                <a:gd name="connsiteX84" fmla="*/ 741999 w 3220272"/>
                <a:gd name="connsiteY84" fmla="*/ 1135110 h 1487221"/>
                <a:gd name="connsiteX85" fmla="*/ 766893 w 3220272"/>
                <a:gd name="connsiteY85" fmla="*/ 1120090 h 1487221"/>
                <a:gd name="connsiteX86" fmla="*/ 779651 w 3220272"/>
                <a:gd name="connsiteY86" fmla="*/ 1112172 h 1487221"/>
                <a:gd name="connsiteX87" fmla="*/ 807940 w 3220272"/>
                <a:gd name="connsiteY87" fmla="*/ 1093660 h 1487221"/>
                <a:gd name="connsiteX88" fmla="*/ 815860 w 3220272"/>
                <a:gd name="connsiteY88" fmla="*/ 1088415 h 1487221"/>
                <a:gd name="connsiteX89" fmla="*/ 824089 w 3220272"/>
                <a:gd name="connsiteY89" fmla="*/ 1082655 h 1487221"/>
                <a:gd name="connsiteX90" fmla="*/ 845179 w 3220272"/>
                <a:gd name="connsiteY90" fmla="*/ 1067947 h 1487221"/>
                <a:gd name="connsiteX91" fmla="*/ 855880 w 3220272"/>
                <a:gd name="connsiteY91" fmla="*/ 1060234 h 1487221"/>
                <a:gd name="connsiteX92" fmla="*/ 873676 w 3220272"/>
                <a:gd name="connsiteY92" fmla="*/ 1047068 h 1487221"/>
                <a:gd name="connsiteX93" fmla="*/ 884580 w 3220272"/>
                <a:gd name="connsiteY93" fmla="*/ 1038737 h 1487221"/>
                <a:gd name="connsiteX94" fmla="*/ 901241 w 3220272"/>
                <a:gd name="connsiteY94" fmla="*/ 1025778 h 1487221"/>
                <a:gd name="connsiteX95" fmla="*/ 911940 w 3220272"/>
                <a:gd name="connsiteY95" fmla="*/ 1017342 h 1487221"/>
                <a:gd name="connsiteX96" fmla="*/ 933032 w 3220272"/>
                <a:gd name="connsiteY96" fmla="*/ 1000167 h 1487221"/>
                <a:gd name="connsiteX97" fmla="*/ 935191 w 3220272"/>
                <a:gd name="connsiteY97" fmla="*/ 998420 h 1487221"/>
                <a:gd name="connsiteX98" fmla="*/ 958748 w 3220272"/>
                <a:gd name="connsiteY98" fmla="*/ 978465 h 1487221"/>
                <a:gd name="connsiteX99" fmla="*/ 964099 w 3220272"/>
                <a:gd name="connsiteY99" fmla="*/ 973837 h 1487221"/>
                <a:gd name="connsiteX100" fmla="*/ 986627 w 3220272"/>
                <a:gd name="connsiteY100" fmla="*/ 953885 h 1487221"/>
                <a:gd name="connsiteX101" fmla="*/ 987656 w 3220272"/>
                <a:gd name="connsiteY101" fmla="*/ 952958 h 1487221"/>
                <a:gd name="connsiteX102" fmla="*/ 1008537 w 3220272"/>
                <a:gd name="connsiteY102" fmla="*/ 933726 h 1487221"/>
                <a:gd name="connsiteX103" fmla="*/ 1013268 w 3220272"/>
                <a:gd name="connsiteY103" fmla="*/ 929304 h 1487221"/>
                <a:gd name="connsiteX104" fmla="*/ 1033535 w 3220272"/>
                <a:gd name="connsiteY104" fmla="*/ 909967 h 1487221"/>
                <a:gd name="connsiteX105" fmla="*/ 1036313 w 3220272"/>
                <a:gd name="connsiteY105" fmla="*/ 907190 h 1487221"/>
                <a:gd name="connsiteX106" fmla="*/ 1053697 w 3220272"/>
                <a:gd name="connsiteY106" fmla="*/ 890015 h 1487221"/>
                <a:gd name="connsiteX107" fmla="*/ 1057605 w 3220272"/>
                <a:gd name="connsiteY107" fmla="*/ 886106 h 1487221"/>
                <a:gd name="connsiteX108" fmla="*/ 1075607 w 3220272"/>
                <a:gd name="connsiteY108" fmla="*/ 867697 h 1487221"/>
                <a:gd name="connsiteX109" fmla="*/ 1079002 w 3220272"/>
                <a:gd name="connsiteY109" fmla="*/ 864096 h 1487221"/>
                <a:gd name="connsiteX110" fmla="*/ 1094227 w 3220272"/>
                <a:gd name="connsiteY110" fmla="*/ 848050 h 1487221"/>
                <a:gd name="connsiteX111" fmla="*/ 1097006 w 3220272"/>
                <a:gd name="connsiteY111" fmla="*/ 845067 h 1487221"/>
                <a:gd name="connsiteX112" fmla="*/ 1112947 w 3220272"/>
                <a:gd name="connsiteY112" fmla="*/ 827790 h 1487221"/>
                <a:gd name="connsiteX113" fmla="*/ 1116243 w 3220272"/>
                <a:gd name="connsiteY113" fmla="*/ 824086 h 1487221"/>
                <a:gd name="connsiteX114" fmla="*/ 1129920 w 3220272"/>
                <a:gd name="connsiteY114" fmla="*/ 808761 h 1487221"/>
                <a:gd name="connsiteX115" fmla="*/ 1131362 w 3220272"/>
                <a:gd name="connsiteY115" fmla="*/ 807116 h 1487221"/>
                <a:gd name="connsiteX116" fmla="*/ 1145145 w 3220272"/>
                <a:gd name="connsiteY116" fmla="*/ 791276 h 1487221"/>
                <a:gd name="connsiteX117" fmla="*/ 1148129 w 3220272"/>
                <a:gd name="connsiteY117" fmla="*/ 787781 h 1487221"/>
                <a:gd name="connsiteX118" fmla="*/ 1160681 w 3220272"/>
                <a:gd name="connsiteY118" fmla="*/ 772969 h 1487221"/>
                <a:gd name="connsiteX119" fmla="*/ 1160681 w 3220272"/>
                <a:gd name="connsiteY119" fmla="*/ 772866 h 1487221"/>
                <a:gd name="connsiteX120" fmla="*/ 1172098 w 3220272"/>
                <a:gd name="connsiteY120" fmla="*/ 758982 h 1487221"/>
                <a:gd name="connsiteX121" fmla="*/ 1174464 w 3220272"/>
                <a:gd name="connsiteY121" fmla="*/ 756102 h 1487221"/>
                <a:gd name="connsiteX122" fmla="*/ 1184444 w 3220272"/>
                <a:gd name="connsiteY122" fmla="*/ 743658 h 1487221"/>
                <a:gd name="connsiteX123" fmla="*/ 1185681 w 3220272"/>
                <a:gd name="connsiteY123" fmla="*/ 742114 h 1487221"/>
                <a:gd name="connsiteX124" fmla="*/ 1193702 w 3220272"/>
                <a:gd name="connsiteY124" fmla="*/ 731932 h 1487221"/>
                <a:gd name="connsiteX125" fmla="*/ 1195350 w 3220272"/>
                <a:gd name="connsiteY125" fmla="*/ 729772 h 1487221"/>
                <a:gd name="connsiteX126" fmla="*/ 1202859 w 3220272"/>
                <a:gd name="connsiteY126" fmla="*/ 720002 h 1487221"/>
                <a:gd name="connsiteX127" fmla="*/ 1204089 w 3220272"/>
                <a:gd name="connsiteY127" fmla="*/ 718357 h 1487221"/>
                <a:gd name="connsiteX128" fmla="*/ 1209749 w 3220272"/>
                <a:gd name="connsiteY128" fmla="*/ 710849 h 1487221"/>
                <a:gd name="connsiteX129" fmla="*/ 1210675 w 3220272"/>
                <a:gd name="connsiteY129" fmla="*/ 709614 h 1487221"/>
                <a:gd name="connsiteX130" fmla="*/ 1215612 w 3220272"/>
                <a:gd name="connsiteY130" fmla="*/ 702827 h 1487221"/>
                <a:gd name="connsiteX131" fmla="*/ 1216542 w 3220272"/>
                <a:gd name="connsiteY131" fmla="*/ 701591 h 1487221"/>
                <a:gd name="connsiteX132" fmla="*/ 1219931 w 3220272"/>
                <a:gd name="connsiteY132" fmla="*/ 696861 h 1487221"/>
                <a:gd name="connsiteX133" fmla="*/ 1220138 w 3220272"/>
                <a:gd name="connsiteY133" fmla="*/ 696551 h 1487221"/>
                <a:gd name="connsiteX134" fmla="*/ 1222503 w 3220272"/>
                <a:gd name="connsiteY134" fmla="*/ 693157 h 1487221"/>
                <a:gd name="connsiteX135" fmla="*/ 1222915 w 3220272"/>
                <a:gd name="connsiteY135" fmla="*/ 692542 h 1487221"/>
                <a:gd name="connsiteX136" fmla="*/ 1223638 w 3220272"/>
                <a:gd name="connsiteY136" fmla="*/ 691513 h 1487221"/>
                <a:gd name="connsiteX137" fmla="*/ 1223845 w 3220272"/>
                <a:gd name="connsiteY137" fmla="*/ 691305 h 1487221"/>
                <a:gd name="connsiteX138" fmla="*/ 1225387 w 3220272"/>
                <a:gd name="connsiteY138" fmla="*/ 689044 h 1487221"/>
                <a:gd name="connsiteX139" fmla="*/ 1226105 w 3220272"/>
                <a:gd name="connsiteY139" fmla="*/ 688014 h 1487221"/>
                <a:gd name="connsiteX140" fmla="*/ 1228988 w 3220272"/>
                <a:gd name="connsiteY140" fmla="*/ 683901 h 1487221"/>
                <a:gd name="connsiteX141" fmla="*/ 1229500 w 3220272"/>
                <a:gd name="connsiteY141" fmla="*/ 683077 h 1487221"/>
                <a:gd name="connsiteX142" fmla="*/ 1234027 w 3220272"/>
                <a:gd name="connsiteY142" fmla="*/ 676702 h 1487221"/>
                <a:gd name="connsiteX143" fmla="*/ 1235467 w 3220272"/>
                <a:gd name="connsiteY143" fmla="*/ 674646 h 1487221"/>
                <a:gd name="connsiteX144" fmla="*/ 1241641 w 3220272"/>
                <a:gd name="connsiteY144" fmla="*/ 666108 h 1487221"/>
                <a:gd name="connsiteX145" fmla="*/ 1242258 w 3220272"/>
                <a:gd name="connsiteY145" fmla="*/ 665285 h 1487221"/>
                <a:gd name="connsiteX146" fmla="*/ 1249356 w 3220272"/>
                <a:gd name="connsiteY146" fmla="*/ 655720 h 1487221"/>
                <a:gd name="connsiteX147" fmla="*/ 1251311 w 3220272"/>
                <a:gd name="connsiteY147" fmla="*/ 653046 h 1487221"/>
                <a:gd name="connsiteX148" fmla="*/ 1260260 w 3220272"/>
                <a:gd name="connsiteY148" fmla="*/ 641220 h 1487221"/>
                <a:gd name="connsiteX149" fmla="*/ 1261802 w 3220272"/>
                <a:gd name="connsiteY149" fmla="*/ 639161 h 1487221"/>
                <a:gd name="connsiteX150" fmla="*/ 1270954 w 3220272"/>
                <a:gd name="connsiteY150" fmla="*/ 627435 h 1487221"/>
                <a:gd name="connsiteX151" fmla="*/ 1273426 w 3220272"/>
                <a:gd name="connsiteY151" fmla="*/ 624350 h 1487221"/>
                <a:gd name="connsiteX152" fmla="*/ 1285048 w 3220272"/>
                <a:gd name="connsiteY152" fmla="*/ 609746 h 1487221"/>
                <a:gd name="connsiteX153" fmla="*/ 1287621 w 3220272"/>
                <a:gd name="connsiteY153" fmla="*/ 606557 h 1487221"/>
                <a:gd name="connsiteX154" fmla="*/ 1299244 w 3220272"/>
                <a:gd name="connsiteY154" fmla="*/ 592364 h 1487221"/>
                <a:gd name="connsiteX155" fmla="*/ 1301610 w 3220272"/>
                <a:gd name="connsiteY155" fmla="*/ 589484 h 1487221"/>
                <a:gd name="connsiteX156" fmla="*/ 1315909 w 3220272"/>
                <a:gd name="connsiteY156" fmla="*/ 572411 h 1487221"/>
                <a:gd name="connsiteX157" fmla="*/ 1319305 w 3220272"/>
                <a:gd name="connsiteY157" fmla="*/ 568400 h 1487221"/>
                <a:gd name="connsiteX158" fmla="*/ 1334324 w 3220272"/>
                <a:gd name="connsiteY158" fmla="*/ 550915 h 1487221"/>
                <a:gd name="connsiteX159" fmla="*/ 1335559 w 3220272"/>
                <a:gd name="connsiteY159" fmla="*/ 549474 h 1487221"/>
                <a:gd name="connsiteX160" fmla="*/ 1352532 w 3220272"/>
                <a:gd name="connsiteY160" fmla="*/ 530243 h 1487221"/>
                <a:gd name="connsiteX161" fmla="*/ 1356852 w 3220272"/>
                <a:gd name="connsiteY161" fmla="*/ 525511 h 1487221"/>
                <a:gd name="connsiteX162" fmla="*/ 1375265 w 3220272"/>
                <a:gd name="connsiteY162" fmla="*/ 505351 h 1487221"/>
                <a:gd name="connsiteX163" fmla="*/ 1377014 w 3220272"/>
                <a:gd name="connsiteY163" fmla="*/ 503398 h 1487221"/>
                <a:gd name="connsiteX164" fmla="*/ 1395222 w 3220272"/>
                <a:gd name="connsiteY164" fmla="*/ 484062 h 1487221"/>
                <a:gd name="connsiteX165" fmla="*/ 1399954 w 3220272"/>
                <a:gd name="connsiteY165" fmla="*/ 479126 h 1487221"/>
                <a:gd name="connsiteX166" fmla="*/ 1420633 w 3220272"/>
                <a:gd name="connsiteY166" fmla="*/ 457938 h 1487221"/>
                <a:gd name="connsiteX167" fmla="*/ 1424441 w 3220272"/>
                <a:gd name="connsiteY167" fmla="*/ 454131 h 1487221"/>
                <a:gd name="connsiteX168" fmla="*/ 1443879 w 3220272"/>
                <a:gd name="connsiteY168" fmla="*/ 434797 h 1487221"/>
                <a:gd name="connsiteX169" fmla="*/ 1448405 w 3220272"/>
                <a:gd name="connsiteY169" fmla="*/ 430375 h 1487221"/>
                <a:gd name="connsiteX170" fmla="*/ 1471451 w 3220272"/>
                <a:gd name="connsiteY170" fmla="*/ 408260 h 1487221"/>
                <a:gd name="connsiteX171" fmla="*/ 1476594 w 3220272"/>
                <a:gd name="connsiteY171" fmla="*/ 403427 h 1487221"/>
                <a:gd name="connsiteX172" fmla="*/ 1498709 w 3220272"/>
                <a:gd name="connsiteY172" fmla="*/ 382959 h 1487221"/>
                <a:gd name="connsiteX173" fmla="*/ 1502206 w 3220272"/>
                <a:gd name="connsiteY173" fmla="*/ 379771 h 1487221"/>
                <a:gd name="connsiteX174" fmla="*/ 1527723 w 3220272"/>
                <a:gd name="connsiteY174" fmla="*/ 357144 h 1487221"/>
                <a:gd name="connsiteX175" fmla="*/ 1533789 w 3220272"/>
                <a:gd name="connsiteY175" fmla="*/ 351899 h 1487221"/>
                <a:gd name="connsiteX176" fmla="*/ 1560431 w 3220272"/>
                <a:gd name="connsiteY176" fmla="*/ 329168 h 1487221"/>
                <a:gd name="connsiteX177" fmla="*/ 1561155 w 3220272"/>
                <a:gd name="connsiteY177" fmla="*/ 328551 h 1487221"/>
                <a:gd name="connsiteX178" fmla="*/ 1581523 w 3220272"/>
                <a:gd name="connsiteY178" fmla="*/ 311787 h 1487221"/>
                <a:gd name="connsiteX179" fmla="*/ 1587691 w 3220272"/>
                <a:gd name="connsiteY179" fmla="*/ 306851 h 1487221"/>
                <a:gd name="connsiteX180" fmla="*/ 1599626 w 3220272"/>
                <a:gd name="connsiteY180" fmla="*/ 297386 h 1487221"/>
                <a:gd name="connsiteX181" fmla="*/ 1618757 w 3220272"/>
                <a:gd name="connsiteY181" fmla="*/ 282474 h 1487221"/>
                <a:gd name="connsiteX182" fmla="*/ 1631104 w 3220272"/>
                <a:gd name="connsiteY182" fmla="*/ 273012 h 1487221"/>
                <a:gd name="connsiteX183" fmla="*/ 1651573 w 3220272"/>
                <a:gd name="connsiteY183" fmla="*/ 257893 h 1487221"/>
                <a:gd name="connsiteX184" fmla="*/ 1663507 w 3220272"/>
                <a:gd name="connsiteY184" fmla="*/ 249254 h 1487221"/>
                <a:gd name="connsiteX185" fmla="*/ 1687990 w 3220272"/>
                <a:gd name="connsiteY185" fmla="*/ 232079 h 1487221"/>
                <a:gd name="connsiteX186" fmla="*/ 1696941 w 3220272"/>
                <a:gd name="connsiteY186" fmla="*/ 225906 h 1487221"/>
                <a:gd name="connsiteX187" fmla="*/ 1698587 w 3220272"/>
                <a:gd name="connsiteY187" fmla="*/ 224777 h 1487221"/>
                <a:gd name="connsiteX188" fmla="*/ 1705992 w 3220272"/>
                <a:gd name="connsiteY188" fmla="*/ 219939 h 1487221"/>
                <a:gd name="connsiteX189" fmla="*/ 1738194 w 3220272"/>
                <a:gd name="connsiteY189" fmla="*/ 198858 h 1487221"/>
                <a:gd name="connsiteX190" fmla="*/ 1752900 w 3220272"/>
                <a:gd name="connsiteY190" fmla="*/ 189703 h 1487221"/>
                <a:gd name="connsiteX191" fmla="*/ 1781090 w 3220272"/>
                <a:gd name="connsiteY191" fmla="*/ 172630 h 1487221"/>
                <a:gd name="connsiteX192" fmla="*/ 1789011 w 3220272"/>
                <a:gd name="connsiteY192" fmla="*/ 167796 h 1487221"/>
                <a:gd name="connsiteX193" fmla="*/ 1799191 w 3220272"/>
                <a:gd name="connsiteY193" fmla="*/ 162036 h 1487221"/>
                <a:gd name="connsiteX194" fmla="*/ 1818635 w 3220272"/>
                <a:gd name="connsiteY194" fmla="*/ 151133 h 1487221"/>
                <a:gd name="connsiteX195" fmla="*/ 1838904 w 3220272"/>
                <a:gd name="connsiteY195" fmla="*/ 140230 h 1487221"/>
                <a:gd name="connsiteX196" fmla="*/ 1858860 w 3220272"/>
                <a:gd name="connsiteY196" fmla="*/ 129842 h 1487221"/>
                <a:gd name="connsiteX197" fmla="*/ 1868424 w 3220272"/>
                <a:gd name="connsiteY197" fmla="*/ 124803 h 1487221"/>
                <a:gd name="connsiteX198" fmla="*/ 1881694 w 3220272"/>
                <a:gd name="connsiteY198" fmla="*/ 118428 h 1487221"/>
                <a:gd name="connsiteX199" fmla="*/ 1896612 w 3220272"/>
                <a:gd name="connsiteY199" fmla="*/ 111229 h 1487221"/>
                <a:gd name="connsiteX200" fmla="*/ 1923048 w 3220272"/>
                <a:gd name="connsiteY200" fmla="*/ 99192 h 1487221"/>
                <a:gd name="connsiteX201" fmla="*/ 1936424 w 3220272"/>
                <a:gd name="connsiteY201" fmla="*/ 93230 h 1487221"/>
                <a:gd name="connsiteX202" fmla="*/ 1940332 w 3220272"/>
                <a:gd name="connsiteY202" fmla="*/ 91479 h 1487221"/>
                <a:gd name="connsiteX203" fmla="*/ 1975407 w 3220272"/>
                <a:gd name="connsiteY203" fmla="*/ 77081 h 1487221"/>
                <a:gd name="connsiteX204" fmla="*/ 1982715 w 3220272"/>
                <a:gd name="connsiteY204" fmla="*/ 74304 h 1487221"/>
                <a:gd name="connsiteX205" fmla="*/ 2007404 w 3220272"/>
                <a:gd name="connsiteY205" fmla="*/ 64945 h 1487221"/>
                <a:gd name="connsiteX206" fmla="*/ 2021498 w 3220272"/>
                <a:gd name="connsiteY206" fmla="*/ 59906 h 1487221"/>
                <a:gd name="connsiteX207" fmla="*/ 2070562 w 3220272"/>
                <a:gd name="connsiteY207" fmla="*/ 44066 h 1487221"/>
                <a:gd name="connsiteX208" fmla="*/ 2071178 w 3220272"/>
                <a:gd name="connsiteY208" fmla="*/ 43861 h 1487221"/>
                <a:gd name="connsiteX209" fmla="*/ 2112227 w 3220272"/>
                <a:gd name="connsiteY209" fmla="*/ 32545 h 1487221"/>
                <a:gd name="connsiteX210" fmla="*/ 2121689 w 3220272"/>
                <a:gd name="connsiteY210" fmla="*/ 30181 h 1487221"/>
                <a:gd name="connsiteX211" fmla="*/ 2131259 w 3220272"/>
                <a:gd name="connsiteY211" fmla="*/ 27712 h 1487221"/>
                <a:gd name="connsiteX212" fmla="*/ 2161914 w 3220272"/>
                <a:gd name="connsiteY212" fmla="*/ 20924 h 1487221"/>
                <a:gd name="connsiteX213" fmla="*/ 2165922 w 3220272"/>
                <a:gd name="connsiteY213" fmla="*/ 20102 h 1487221"/>
                <a:gd name="connsiteX214" fmla="*/ 2188761 w 3220272"/>
                <a:gd name="connsiteY214" fmla="*/ 15576 h 1487221"/>
                <a:gd name="connsiteX215" fmla="*/ 2202338 w 3220272"/>
                <a:gd name="connsiteY215" fmla="*/ 13314 h 1487221"/>
                <a:gd name="connsiteX216" fmla="*/ 2210671 w 3220272"/>
                <a:gd name="connsiteY216" fmla="*/ 11976 h 1487221"/>
                <a:gd name="connsiteX217" fmla="*/ 2244310 w 3220272"/>
                <a:gd name="connsiteY217" fmla="*/ 7142 h 1487221"/>
                <a:gd name="connsiteX218" fmla="*/ 2248218 w 3220272"/>
                <a:gd name="connsiteY218" fmla="*/ 6730 h 1487221"/>
                <a:gd name="connsiteX219" fmla="*/ 2255215 w 3220272"/>
                <a:gd name="connsiteY219" fmla="*/ 6012 h 1487221"/>
                <a:gd name="connsiteX220" fmla="*/ 2287516 w 3220272"/>
                <a:gd name="connsiteY220" fmla="*/ 2925 h 1487221"/>
                <a:gd name="connsiteX221" fmla="*/ 2294510 w 3220272"/>
                <a:gd name="connsiteY221" fmla="*/ 2411 h 1487221"/>
                <a:gd name="connsiteX222" fmla="*/ 2298422 w 3220272"/>
                <a:gd name="connsiteY222" fmla="*/ 2103 h 1487221"/>
                <a:gd name="connsiteX223" fmla="*/ 2329900 w 3220272"/>
                <a:gd name="connsiteY223" fmla="*/ 561 h 1487221"/>
                <a:gd name="connsiteX224" fmla="*/ 2337510 w 3220272"/>
                <a:gd name="connsiteY224" fmla="*/ 355 h 1487221"/>
                <a:gd name="connsiteX225" fmla="*/ 2351399 w 3220272"/>
                <a:gd name="connsiteY225"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3220272 w 3220272"/>
                <a:gd name="connsiteY30" fmla="*/ 291025 h 1487221"/>
                <a:gd name="connsiteX31" fmla="*/ 3039117 w 3220272"/>
                <a:gd name="connsiteY31" fmla="*/ 222013 h 1487221"/>
                <a:gd name="connsiteX32" fmla="*/ 2763072 w 3220272"/>
                <a:gd name="connsiteY32" fmla="*/ 216263 h 1487221"/>
                <a:gd name="connsiteX33" fmla="*/ 2518657 w 3220272"/>
                <a:gd name="connsiteY33" fmla="*/ 276647 h 1487221"/>
                <a:gd name="connsiteX34" fmla="*/ 2308748 w 3220272"/>
                <a:gd name="connsiteY34" fmla="*/ 385915 h 1487221"/>
                <a:gd name="connsiteX35" fmla="*/ 2087336 w 3220272"/>
                <a:gd name="connsiteY35" fmla="*/ 541191 h 1487221"/>
                <a:gd name="connsiteX36" fmla="*/ 1932061 w 3220272"/>
                <a:gd name="connsiteY36" fmla="*/ 690715 h 1487221"/>
                <a:gd name="connsiteX37" fmla="*/ 1791163 w 3220272"/>
                <a:gd name="connsiteY37" fmla="*/ 854617 h 1487221"/>
                <a:gd name="connsiteX38" fmla="*/ 1604257 w 3220272"/>
                <a:gd name="connsiteY38" fmla="*/ 1127787 h 1487221"/>
                <a:gd name="connsiteX39" fmla="*/ 1379970 w 3220272"/>
                <a:gd name="connsiteY39" fmla="*/ 1297440 h 1487221"/>
                <a:gd name="connsiteX40" fmla="*/ 1124053 w 3220272"/>
                <a:gd name="connsiteY40" fmla="*/ 1435463 h 1487221"/>
                <a:gd name="connsiteX41" fmla="*/ 891140 w 3220272"/>
                <a:gd name="connsiteY41" fmla="*/ 1481470 h 1487221"/>
                <a:gd name="connsiteX42" fmla="*/ 617970 w 3220272"/>
                <a:gd name="connsiteY42" fmla="*/ 1487221 h 1487221"/>
                <a:gd name="connsiteX43" fmla="*/ 485699 w 3220272"/>
                <a:gd name="connsiteY43" fmla="*/ 1426836 h 1487221"/>
                <a:gd name="connsiteX44" fmla="*/ 344801 w 3220272"/>
                <a:gd name="connsiteY44" fmla="*/ 1380829 h 1487221"/>
                <a:gd name="connsiteX45" fmla="*/ 281269 w 3220272"/>
                <a:gd name="connsiteY45" fmla="*/ 1341500 h 1487221"/>
                <a:gd name="connsiteX46" fmla="*/ 0 w 3220272"/>
                <a:gd name="connsiteY46" fmla="*/ 1246804 h 1487221"/>
                <a:gd name="connsiteX47" fmla="*/ 20061 w 3220272"/>
                <a:gd name="connsiteY47" fmla="*/ 1253182 h 1487221"/>
                <a:gd name="connsiteX48" fmla="*/ 29730 w 3220272"/>
                <a:gd name="connsiteY48" fmla="*/ 1255959 h 1487221"/>
                <a:gd name="connsiteX49" fmla="*/ 43515 w 3220272"/>
                <a:gd name="connsiteY49" fmla="*/ 1259763 h 1487221"/>
                <a:gd name="connsiteX50" fmla="*/ 54006 w 3220272"/>
                <a:gd name="connsiteY50" fmla="*/ 1262437 h 1487221"/>
                <a:gd name="connsiteX51" fmla="*/ 68820 w 3220272"/>
                <a:gd name="connsiteY51" fmla="*/ 1266038 h 1487221"/>
                <a:gd name="connsiteX52" fmla="*/ 78182 w 3220272"/>
                <a:gd name="connsiteY52" fmla="*/ 1268094 h 1487221"/>
                <a:gd name="connsiteX53" fmla="*/ 94848 w 3220272"/>
                <a:gd name="connsiteY53" fmla="*/ 1271486 h 1487221"/>
                <a:gd name="connsiteX54" fmla="*/ 104000 w 3220272"/>
                <a:gd name="connsiteY54" fmla="*/ 1273237 h 1487221"/>
                <a:gd name="connsiteX55" fmla="*/ 129512 w 3220272"/>
                <a:gd name="connsiteY55" fmla="*/ 1277350 h 1487221"/>
                <a:gd name="connsiteX56" fmla="*/ 130129 w 3220272"/>
                <a:gd name="connsiteY56" fmla="*/ 1277350 h 1487221"/>
                <a:gd name="connsiteX57" fmla="*/ 156158 w 3220272"/>
                <a:gd name="connsiteY57" fmla="*/ 1280539 h 1487221"/>
                <a:gd name="connsiteX58" fmla="*/ 196583 w 3220272"/>
                <a:gd name="connsiteY58" fmla="*/ 1283729 h 1487221"/>
                <a:gd name="connsiteX59" fmla="*/ 206358 w 3220272"/>
                <a:gd name="connsiteY59" fmla="*/ 1284140 h 1487221"/>
                <a:gd name="connsiteX60" fmla="*/ 238555 w 3220272"/>
                <a:gd name="connsiteY60" fmla="*/ 1284755 h 1487221"/>
                <a:gd name="connsiteX61" fmla="*/ 250901 w 3220272"/>
                <a:gd name="connsiteY61" fmla="*/ 1284755 h 1487221"/>
                <a:gd name="connsiteX62" fmla="*/ 287318 w 3220272"/>
                <a:gd name="connsiteY62" fmla="*/ 1283419 h 1487221"/>
                <a:gd name="connsiteX63" fmla="*/ 293285 w 3220272"/>
                <a:gd name="connsiteY63" fmla="*/ 1283110 h 1487221"/>
                <a:gd name="connsiteX64" fmla="*/ 336075 w 3220272"/>
                <a:gd name="connsiteY64" fmla="*/ 1278997 h 1487221"/>
                <a:gd name="connsiteX65" fmla="*/ 367248 w 3220272"/>
                <a:gd name="connsiteY65" fmla="*/ 1274779 h 1487221"/>
                <a:gd name="connsiteX66" fmla="*/ 373416 w 3220272"/>
                <a:gd name="connsiteY66" fmla="*/ 1273752 h 1487221"/>
                <a:gd name="connsiteX67" fmla="*/ 404689 w 3220272"/>
                <a:gd name="connsiteY67" fmla="*/ 1268094 h 1487221"/>
                <a:gd name="connsiteX68" fmla="*/ 410144 w 3220272"/>
                <a:gd name="connsiteY68" fmla="*/ 1267064 h 1487221"/>
                <a:gd name="connsiteX69" fmla="*/ 445324 w 3220272"/>
                <a:gd name="connsiteY69" fmla="*/ 1259042 h 1487221"/>
                <a:gd name="connsiteX70" fmla="*/ 453345 w 3220272"/>
                <a:gd name="connsiteY70" fmla="*/ 1256986 h 1487221"/>
                <a:gd name="connsiteX71" fmla="*/ 490380 w 3220272"/>
                <a:gd name="connsiteY71" fmla="*/ 1246804 h 1487221"/>
                <a:gd name="connsiteX72" fmla="*/ 533070 w 3220272"/>
                <a:gd name="connsiteY72" fmla="*/ 1233021 h 1487221"/>
                <a:gd name="connsiteX73" fmla="*/ 567225 w 3220272"/>
                <a:gd name="connsiteY73" fmla="*/ 1220371 h 1487221"/>
                <a:gd name="connsiteX74" fmla="*/ 572881 w 3220272"/>
                <a:gd name="connsiteY74" fmla="*/ 1218211 h 1487221"/>
                <a:gd name="connsiteX75" fmla="*/ 606726 w 3220272"/>
                <a:gd name="connsiteY75" fmla="*/ 1204224 h 1487221"/>
                <a:gd name="connsiteX76" fmla="*/ 618555 w 3220272"/>
                <a:gd name="connsiteY76" fmla="*/ 1198980 h 1487221"/>
                <a:gd name="connsiteX77" fmla="*/ 641495 w 3220272"/>
                <a:gd name="connsiteY77" fmla="*/ 1188488 h 1487221"/>
                <a:gd name="connsiteX78" fmla="*/ 654460 w 3220272"/>
                <a:gd name="connsiteY78" fmla="*/ 1182213 h 1487221"/>
                <a:gd name="connsiteX79" fmla="*/ 674310 w 3220272"/>
                <a:gd name="connsiteY79" fmla="*/ 1172340 h 1487221"/>
                <a:gd name="connsiteX80" fmla="*/ 691699 w 3220272"/>
                <a:gd name="connsiteY80" fmla="*/ 1163290 h 1487221"/>
                <a:gd name="connsiteX81" fmla="*/ 709391 w 3220272"/>
                <a:gd name="connsiteY81" fmla="*/ 1153724 h 1487221"/>
                <a:gd name="connsiteX82" fmla="*/ 726363 w 3220272"/>
                <a:gd name="connsiteY82" fmla="*/ 1144262 h 1487221"/>
                <a:gd name="connsiteX83" fmla="*/ 741999 w 3220272"/>
                <a:gd name="connsiteY83" fmla="*/ 1135110 h 1487221"/>
                <a:gd name="connsiteX84" fmla="*/ 766893 w 3220272"/>
                <a:gd name="connsiteY84" fmla="*/ 1120090 h 1487221"/>
                <a:gd name="connsiteX85" fmla="*/ 779651 w 3220272"/>
                <a:gd name="connsiteY85" fmla="*/ 1112172 h 1487221"/>
                <a:gd name="connsiteX86" fmla="*/ 807940 w 3220272"/>
                <a:gd name="connsiteY86" fmla="*/ 1093660 h 1487221"/>
                <a:gd name="connsiteX87" fmla="*/ 815860 w 3220272"/>
                <a:gd name="connsiteY87" fmla="*/ 1088415 h 1487221"/>
                <a:gd name="connsiteX88" fmla="*/ 824089 w 3220272"/>
                <a:gd name="connsiteY88" fmla="*/ 1082655 h 1487221"/>
                <a:gd name="connsiteX89" fmla="*/ 845179 w 3220272"/>
                <a:gd name="connsiteY89" fmla="*/ 1067947 h 1487221"/>
                <a:gd name="connsiteX90" fmla="*/ 855880 w 3220272"/>
                <a:gd name="connsiteY90" fmla="*/ 1060234 h 1487221"/>
                <a:gd name="connsiteX91" fmla="*/ 873676 w 3220272"/>
                <a:gd name="connsiteY91" fmla="*/ 1047068 h 1487221"/>
                <a:gd name="connsiteX92" fmla="*/ 884580 w 3220272"/>
                <a:gd name="connsiteY92" fmla="*/ 1038737 h 1487221"/>
                <a:gd name="connsiteX93" fmla="*/ 901241 w 3220272"/>
                <a:gd name="connsiteY93" fmla="*/ 1025778 h 1487221"/>
                <a:gd name="connsiteX94" fmla="*/ 911940 w 3220272"/>
                <a:gd name="connsiteY94" fmla="*/ 1017342 h 1487221"/>
                <a:gd name="connsiteX95" fmla="*/ 933032 w 3220272"/>
                <a:gd name="connsiteY95" fmla="*/ 1000167 h 1487221"/>
                <a:gd name="connsiteX96" fmla="*/ 935191 w 3220272"/>
                <a:gd name="connsiteY96" fmla="*/ 998420 h 1487221"/>
                <a:gd name="connsiteX97" fmla="*/ 958748 w 3220272"/>
                <a:gd name="connsiteY97" fmla="*/ 978465 h 1487221"/>
                <a:gd name="connsiteX98" fmla="*/ 964099 w 3220272"/>
                <a:gd name="connsiteY98" fmla="*/ 973837 h 1487221"/>
                <a:gd name="connsiteX99" fmla="*/ 986627 w 3220272"/>
                <a:gd name="connsiteY99" fmla="*/ 953885 h 1487221"/>
                <a:gd name="connsiteX100" fmla="*/ 987656 w 3220272"/>
                <a:gd name="connsiteY100" fmla="*/ 952958 h 1487221"/>
                <a:gd name="connsiteX101" fmla="*/ 1008537 w 3220272"/>
                <a:gd name="connsiteY101" fmla="*/ 933726 h 1487221"/>
                <a:gd name="connsiteX102" fmla="*/ 1013268 w 3220272"/>
                <a:gd name="connsiteY102" fmla="*/ 929304 h 1487221"/>
                <a:gd name="connsiteX103" fmla="*/ 1033535 w 3220272"/>
                <a:gd name="connsiteY103" fmla="*/ 909967 h 1487221"/>
                <a:gd name="connsiteX104" fmla="*/ 1036313 w 3220272"/>
                <a:gd name="connsiteY104" fmla="*/ 907190 h 1487221"/>
                <a:gd name="connsiteX105" fmla="*/ 1053697 w 3220272"/>
                <a:gd name="connsiteY105" fmla="*/ 890015 h 1487221"/>
                <a:gd name="connsiteX106" fmla="*/ 1057605 w 3220272"/>
                <a:gd name="connsiteY106" fmla="*/ 886106 h 1487221"/>
                <a:gd name="connsiteX107" fmla="*/ 1075607 w 3220272"/>
                <a:gd name="connsiteY107" fmla="*/ 867697 h 1487221"/>
                <a:gd name="connsiteX108" fmla="*/ 1079002 w 3220272"/>
                <a:gd name="connsiteY108" fmla="*/ 864096 h 1487221"/>
                <a:gd name="connsiteX109" fmla="*/ 1094227 w 3220272"/>
                <a:gd name="connsiteY109" fmla="*/ 848050 h 1487221"/>
                <a:gd name="connsiteX110" fmla="*/ 1097006 w 3220272"/>
                <a:gd name="connsiteY110" fmla="*/ 845067 h 1487221"/>
                <a:gd name="connsiteX111" fmla="*/ 1112947 w 3220272"/>
                <a:gd name="connsiteY111" fmla="*/ 827790 h 1487221"/>
                <a:gd name="connsiteX112" fmla="*/ 1116243 w 3220272"/>
                <a:gd name="connsiteY112" fmla="*/ 824086 h 1487221"/>
                <a:gd name="connsiteX113" fmla="*/ 1129920 w 3220272"/>
                <a:gd name="connsiteY113" fmla="*/ 808761 h 1487221"/>
                <a:gd name="connsiteX114" fmla="*/ 1131362 w 3220272"/>
                <a:gd name="connsiteY114" fmla="*/ 807116 h 1487221"/>
                <a:gd name="connsiteX115" fmla="*/ 1145145 w 3220272"/>
                <a:gd name="connsiteY115" fmla="*/ 791276 h 1487221"/>
                <a:gd name="connsiteX116" fmla="*/ 1148129 w 3220272"/>
                <a:gd name="connsiteY116" fmla="*/ 787781 h 1487221"/>
                <a:gd name="connsiteX117" fmla="*/ 1160681 w 3220272"/>
                <a:gd name="connsiteY117" fmla="*/ 772969 h 1487221"/>
                <a:gd name="connsiteX118" fmla="*/ 1160681 w 3220272"/>
                <a:gd name="connsiteY118" fmla="*/ 772866 h 1487221"/>
                <a:gd name="connsiteX119" fmla="*/ 1172098 w 3220272"/>
                <a:gd name="connsiteY119" fmla="*/ 758982 h 1487221"/>
                <a:gd name="connsiteX120" fmla="*/ 1174464 w 3220272"/>
                <a:gd name="connsiteY120" fmla="*/ 756102 h 1487221"/>
                <a:gd name="connsiteX121" fmla="*/ 1184444 w 3220272"/>
                <a:gd name="connsiteY121" fmla="*/ 743658 h 1487221"/>
                <a:gd name="connsiteX122" fmla="*/ 1185681 w 3220272"/>
                <a:gd name="connsiteY122" fmla="*/ 742114 h 1487221"/>
                <a:gd name="connsiteX123" fmla="*/ 1193702 w 3220272"/>
                <a:gd name="connsiteY123" fmla="*/ 731932 h 1487221"/>
                <a:gd name="connsiteX124" fmla="*/ 1195350 w 3220272"/>
                <a:gd name="connsiteY124" fmla="*/ 729772 h 1487221"/>
                <a:gd name="connsiteX125" fmla="*/ 1202859 w 3220272"/>
                <a:gd name="connsiteY125" fmla="*/ 720002 h 1487221"/>
                <a:gd name="connsiteX126" fmla="*/ 1204089 w 3220272"/>
                <a:gd name="connsiteY126" fmla="*/ 718357 h 1487221"/>
                <a:gd name="connsiteX127" fmla="*/ 1209749 w 3220272"/>
                <a:gd name="connsiteY127" fmla="*/ 710849 h 1487221"/>
                <a:gd name="connsiteX128" fmla="*/ 1210675 w 3220272"/>
                <a:gd name="connsiteY128" fmla="*/ 709614 h 1487221"/>
                <a:gd name="connsiteX129" fmla="*/ 1215612 w 3220272"/>
                <a:gd name="connsiteY129" fmla="*/ 702827 h 1487221"/>
                <a:gd name="connsiteX130" fmla="*/ 1216542 w 3220272"/>
                <a:gd name="connsiteY130" fmla="*/ 701591 h 1487221"/>
                <a:gd name="connsiteX131" fmla="*/ 1219931 w 3220272"/>
                <a:gd name="connsiteY131" fmla="*/ 696861 h 1487221"/>
                <a:gd name="connsiteX132" fmla="*/ 1220138 w 3220272"/>
                <a:gd name="connsiteY132" fmla="*/ 696551 h 1487221"/>
                <a:gd name="connsiteX133" fmla="*/ 1222503 w 3220272"/>
                <a:gd name="connsiteY133" fmla="*/ 693157 h 1487221"/>
                <a:gd name="connsiteX134" fmla="*/ 1222915 w 3220272"/>
                <a:gd name="connsiteY134" fmla="*/ 692542 h 1487221"/>
                <a:gd name="connsiteX135" fmla="*/ 1223638 w 3220272"/>
                <a:gd name="connsiteY135" fmla="*/ 691513 h 1487221"/>
                <a:gd name="connsiteX136" fmla="*/ 1223845 w 3220272"/>
                <a:gd name="connsiteY136" fmla="*/ 691305 h 1487221"/>
                <a:gd name="connsiteX137" fmla="*/ 1225387 w 3220272"/>
                <a:gd name="connsiteY137" fmla="*/ 689044 h 1487221"/>
                <a:gd name="connsiteX138" fmla="*/ 1226105 w 3220272"/>
                <a:gd name="connsiteY138" fmla="*/ 688014 h 1487221"/>
                <a:gd name="connsiteX139" fmla="*/ 1228988 w 3220272"/>
                <a:gd name="connsiteY139" fmla="*/ 683901 h 1487221"/>
                <a:gd name="connsiteX140" fmla="*/ 1229500 w 3220272"/>
                <a:gd name="connsiteY140" fmla="*/ 683077 h 1487221"/>
                <a:gd name="connsiteX141" fmla="*/ 1234027 w 3220272"/>
                <a:gd name="connsiteY141" fmla="*/ 676702 h 1487221"/>
                <a:gd name="connsiteX142" fmla="*/ 1235467 w 3220272"/>
                <a:gd name="connsiteY142" fmla="*/ 674646 h 1487221"/>
                <a:gd name="connsiteX143" fmla="*/ 1241641 w 3220272"/>
                <a:gd name="connsiteY143" fmla="*/ 666108 h 1487221"/>
                <a:gd name="connsiteX144" fmla="*/ 1242258 w 3220272"/>
                <a:gd name="connsiteY144" fmla="*/ 665285 h 1487221"/>
                <a:gd name="connsiteX145" fmla="*/ 1249356 w 3220272"/>
                <a:gd name="connsiteY145" fmla="*/ 655720 h 1487221"/>
                <a:gd name="connsiteX146" fmla="*/ 1251311 w 3220272"/>
                <a:gd name="connsiteY146" fmla="*/ 653046 h 1487221"/>
                <a:gd name="connsiteX147" fmla="*/ 1260260 w 3220272"/>
                <a:gd name="connsiteY147" fmla="*/ 641220 h 1487221"/>
                <a:gd name="connsiteX148" fmla="*/ 1261802 w 3220272"/>
                <a:gd name="connsiteY148" fmla="*/ 639161 h 1487221"/>
                <a:gd name="connsiteX149" fmla="*/ 1270954 w 3220272"/>
                <a:gd name="connsiteY149" fmla="*/ 627435 h 1487221"/>
                <a:gd name="connsiteX150" fmla="*/ 1273426 w 3220272"/>
                <a:gd name="connsiteY150" fmla="*/ 624350 h 1487221"/>
                <a:gd name="connsiteX151" fmla="*/ 1285048 w 3220272"/>
                <a:gd name="connsiteY151" fmla="*/ 609746 h 1487221"/>
                <a:gd name="connsiteX152" fmla="*/ 1287621 w 3220272"/>
                <a:gd name="connsiteY152" fmla="*/ 606557 h 1487221"/>
                <a:gd name="connsiteX153" fmla="*/ 1299244 w 3220272"/>
                <a:gd name="connsiteY153" fmla="*/ 592364 h 1487221"/>
                <a:gd name="connsiteX154" fmla="*/ 1301610 w 3220272"/>
                <a:gd name="connsiteY154" fmla="*/ 589484 h 1487221"/>
                <a:gd name="connsiteX155" fmla="*/ 1315909 w 3220272"/>
                <a:gd name="connsiteY155" fmla="*/ 572411 h 1487221"/>
                <a:gd name="connsiteX156" fmla="*/ 1319305 w 3220272"/>
                <a:gd name="connsiteY156" fmla="*/ 568400 h 1487221"/>
                <a:gd name="connsiteX157" fmla="*/ 1334324 w 3220272"/>
                <a:gd name="connsiteY157" fmla="*/ 550915 h 1487221"/>
                <a:gd name="connsiteX158" fmla="*/ 1335559 w 3220272"/>
                <a:gd name="connsiteY158" fmla="*/ 549474 h 1487221"/>
                <a:gd name="connsiteX159" fmla="*/ 1352532 w 3220272"/>
                <a:gd name="connsiteY159" fmla="*/ 530243 h 1487221"/>
                <a:gd name="connsiteX160" fmla="*/ 1356852 w 3220272"/>
                <a:gd name="connsiteY160" fmla="*/ 525511 h 1487221"/>
                <a:gd name="connsiteX161" fmla="*/ 1375265 w 3220272"/>
                <a:gd name="connsiteY161" fmla="*/ 505351 h 1487221"/>
                <a:gd name="connsiteX162" fmla="*/ 1377014 w 3220272"/>
                <a:gd name="connsiteY162" fmla="*/ 503398 h 1487221"/>
                <a:gd name="connsiteX163" fmla="*/ 1395222 w 3220272"/>
                <a:gd name="connsiteY163" fmla="*/ 484062 h 1487221"/>
                <a:gd name="connsiteX164" fmla="*/ 1399954 w 3220272"/>
                <a:gd name="connsiteY164" fmla="*/ 479126 h 1487221"/>
                <a:gd name="connsiteX165" fmla="*/ 1420633 w 3220272"/>
                <a:gd name="connsiteY165" fmla="*/ 457938 h 1487221"/>
                <a:gd name="connsiteX166" fmla="*/ 1424441 w 3220272"/>
                <a:gd name="connsiteY166" fmla="*/ 454131 h 1487221"/>
                <a:gd name="connsiteX167" fmla="*/ 1443879 w 3220272"/>
                <a:gd name="connsiteY167" fmla="*/ 434797 h 1487221"/>
                <a:gd name="connsiteX168" fmla="*/ 1448405 w 3220272"/>
                <a:gd name="connsiteY168" fmla="*/ 430375 h 1487221"/>
                <a:gd name="connsiteX169" fmla="*/ 1471451 w 3220272"/>
                <a:gd name="connsiteY169" fmla="*/ 408260 h 1487221"/>
                <a:gd name="connsiteX170" fmla="*/ 1476594 w 3220272"/>
                <a:gd name="connsiteY170" fmla="*/ 403427 h 1487221"/>
                <a:gd name="connsiteX171" fmla="*/ 1498709 w 3220272"/>
                <a:gd name="connsiteY171" fmla="*/ 382959 h 1487221"/>
                <a:gd name="connsiteX172" fmla="*/ 1502206 w 3220272"/>
                <a:gd name="connsiteY172" fmla="*/ 379771 h 1487221"/>
                <a:gd name="connsiteX173" fmla="*/ 1527723 w 3220272"/>
                <a:gd name="connsiteY173" fmla="*/ 357144 h 1487221"/>
                <a:gd name="connsiteX174" fmla="*/ 1533789 w 3220272"/>
                <a:gd name="connsiteY174" fmla="*/ 351899 h 1487221"/>
                <a:gd name="connsiteX175" fmla="*/ 1560431 w 3220272"/>
                <a:gd name="connsiteY175" fmla="*/ 329168 h 1487221"/>
                <a:gd name="connsiteX176" fmla="*/ 1561155 w 3220272"/>
                <a:gd name="connsiteY176" fmla="*/ 328551 h 1487221"/>
                <a:gd name="connsiteX177" fmla="*/ 1581523 w 3220272"/>
                <a:gd name="connsiteY177" fmla="*/ 311787 h 1487221"/>
                <a:gd name="connsiteX178" fmla="*/ 1587691 w 3220272"/>
                <a:gd name="connsiteY178" fmla="*/ 306851 h 1487221"/>
                <a:gd name="connsiteX179" fmla="*/ 1599626 w 3220272"/>
                <a:gd name="connsiteY179" fmla="*/ 297386 h 1487221"/>
                <a:gd name="connsiteX180" fmla="*/ 1618757 w 3220272"/>
                <a:gd name="connsiteY180" fmla="*/ 282474 h 1487221"/>
                <a:gd name="connsiteX181" fmla="*/ 1631104 w 3220272"/>
                <a:gd name="connsiteY181" fmla="*/ 273012 h 1487221"/>
                <a:gd name="connsiteX182" fmla="*/ 1651573 w 3220272"/>
                <a:gd name="connsiteY182" fmla="*/ 257893 h 1487221"/>
                <a:gd name="connsiteX183" fmla="*/ 1663507 w 3220272"/>
                <a:gd name="connsiteY183" fmla="*/ 249254 h 1487221"/>
                <a:gd name="connsiteX184" fmla="*/ 1687990 w 3220272"/>
                <a:gd name="connsiteY184" fmla="*/ 232079 h 1487221"/>
                <a:gd name="connsiteX185" fmla="*/ 1696941 w 3220272"/>
                <a:gd name="connsiteY185" fmla="*/ 225906 h 1487221"/>
                <a:gd name="connsiteX186" fmla="*/ 1698587 w 3220272"/>
                <a:gd name="connsiteY186" fmla="*/ 224777 h 1487221"/>
                <a:gd name="connsiteX187" fmla="*/ 1705992 w 3220272"/>
                <a:gd name="connsiteY187" fmla="*/ 219939 h 1487221"/>
                <a:gd name="connsiteX188" fmla="*/ 1738194 w 3220272"/>
                <a:gd name="connsiteY188" fmla="*/ 198858 h 1487221"/>
                <a:gd name="connsiteX189" fmla="*/ 1752900 w 3220272"/>
                <a:gd name="connsiteY189" fmla="*/ 189703 h 1487221"/>
                <a:gd name="connsiteX190" fmla="*/ 1781090 w 3220272"/>
                <a:gd name="connsiteY190" fmla="*/ 172630 h 1487221"/>
                <a:gd name="connsiteX191" fmla="*/ 1789011 w 3220272"/>
                <a:gd name="connsiteY191" fmla="*/ 167796 h 1487221"/>
                <a:gd name="connsiteX192" fmla="*/ 1799191 w 3220272"/>
                <a:gd name="connsiteY192" fmla="*/ 162036 h 1487221"/>
                <a:gd name="connsiteX193" fmla="*/ 1818635 w 3220272"/>
                <a:gd name="connsiteY193" fmla="*/ 151133 h 1487221"/>
                <a:gd name="connsiteX194" fmla="*/ 1838904 w 3220272"/>
                <a:gd name="connsiteY194" fmla="*/ 140230 h 1487221"/>
                <a:gd name="connsiteX195" fmla="*/ 1858860 w 3220272"/>
                <a:gd name="connsiteY195" fmla="*/ 129842 h 1487221"/>
                <a:gd name="connsiteX196" fmla="*/ 1868424 w 3220272"/>
                <a:gd name="connsiteY196" fmla="*/ 124803 h 1487221"/>
                <a:gd name="connsiteX197" fmla="*/ 1881694 w 3220272"/>
                <a:gd name="connsiteY197" fmla="*/ 118428 h 1487221"/>
                <a:gd name="connsiteX198" fmla="*/ 1896612 w 3220272"/>
                <a:gd name="connsiteY198" fmla="*/ 111229 h 1487221"/>
                <a:gd name="connsiteX199" fmla="*/ 1923048 w 3220272"/>
                <a:gd name="connsiteY199" fmla="*/ 99192 h 1487221"/>
                <a:gd name="connsiteX200" fmla="*/ 1936424 w 3220272"/>
                <a:gd name="connsiteY200" fmla="*/ 93230 h 1487221"/>
                <a:gd name="connsiteX201" fmla="*/ 1940332 w 3220272"/>
                <a:gd name="connsiteY201" fmla="*/ 91479 h 1487221"/>
                <a:gd name="connsiteX202" fmla="*/ 1975407 w 3220272"/>
                <a:gd name="connsiteY202" fmla="*/ 77081 h 1487221"/>
                <a:gd name="connsiteX203" fmla="*/ 1982715 w 3220272"/>
                <a:gd name="connsiteY203" fmla="*/ 74304 h 1487221"/>
                <a:gd name="connsiteX204" fmla="*/ 2007404 w 3220272"/>
                <a:gd name="connsiteY204" fmla="*/ 64945 h 1487221"/>
                <a:gd name="connsiteX205" fmla="*/ 2021498 w 3220272"/>
                <a:gd name="connsiteY205" fmla="*/ 59906 h 1487221"/>
                <a:gd name="connsiteX206" fmla="*/ 2070562 w 3220272"/>
                <a:gd name="connsiteY206" fmla="*/ 44066 h 1487221"/>
                <a:gd name="connsiteX207" fmla="*/ 2071178 w 3220272"/>
                <a:gd name="connsiteY207" fmla="*/ 43861 h 1487221"/>
                <a:gd name="connsiteX208" fmla="*/ 2112227 w 3220272"/>
                <a:gd name="connsiteY208" fmla="*/ 32545 h 1487221"/>
                <a:gd name="connsiteX209" fmla="*/ 2121689 w 3220272"/>
                <a:gd name="connsiteY209" fmla="*/ 30181 h 1487221"/>
                <a:gd name="connsiteX210" fmla="*/ 2131259 w 3220272"/>
                <a:gd name="connsiteY210" fmla="*/ 27712 h 1487221"/>
                <a:gd name="connsiteX211" fmla="*/ 2161914 w 3220272"/>
                <a:gd name="connsiteY211" fmla="*/ 20924 h 1487221"/>
                <a:gd name="connsiteX212" fmla="*/ 2165922 w 3220272"/>
                <a:gd name="connsiteY212" fmla="*/ 20102 h 1487221"/>
                <a:gd name="connsiteX213" fmla="*/ 2188761 w 3220272"/>
                <a:gd name="connsiteY213" fmla="*/ 15576 h 1487221"/>
                <a:gd name="connsiteX214" fmla="*/ 2202338 w 3220272"/>
                <a:gd name="connsiteY214" fmla="*/ 13314 h 1487221"/>
                <a:gd name="connsiteX215" fmla="*/ 2210671 w 3220272"/>
                <a:gd name="connsiteY215" fmla="*/ 11976 h 1487221"/>
                <a:gd name="connsiteX216" fmla="*/ 2244310 w 3220272"/>
                <a:gd name="connsiteY216" fmla="*/ 7142 h 1487221"/>
                <a:gd name="connsiteX217" fmla="*/ 2248218 w 3220272"/>
                <a:gd name="connsiteY217" fmla="*/ 6730 h 1487221"/>
                <a:gd name="connsiteX218" fmla="*/ 2255215 w 3220272"/>
                <a:gd name="connsiteY218" fmla="*/ 6012 h 1487221"/>
                <a:gd name="connsiteX219" fmla="*/ 2287516 w 3220272"/>
                <a:gd name="connsiteY219" fmla="*/ 2925 h 1487221"/>
                <a:gd name="connsiteX220" fmla="*/ 2294510 w 3220272"/>
                <a:gd name="connsiteY220" fmla="*/ 2411 h 1487221"/>
                <a:gd name="connsiteX221" fmla="*/ 2298422 w 3220272"/>
                <a:gd name="connsiteY221" fmla="*/ 2103 h 1487221"/>
                <a:gd name="connsiteX222" fmla="*/ 2329900 w 3220272"/>
                <a:gd name="connsiteY222" fmla="*/ 561 h 1487221"/>
                <a:gd name="connsiteX223" fmla="*/ 2337510 w 3220272"/>
                <a:gd name="connsiteY223" fmla="*/ 355 h 1487221"/>
                <a:gd name="connsiteX224" fmla="*/ 2351399 w 3220272"/>
                <a:gd name="connsiteY224"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220272 w 3220272"/>
                <a:gd name="connsiteY29" fmla="*/ 291025 h 1487221"/>
                <a:gd name="connsiteX30" fmla="*/ 3039117 w 3220272"/>
                <a:gd name="connsiteY30" fmla="*/ 222013 h 1487221"/>
                <a:gd name="connsiteX31" fmla="*/ 2763072 w 3220272"/>
                <a:gd name="connsiteY31" fmla="*/ 216263 h 1487221"/>
                <a:gd name="connsiteX32" fmla="*/ 2518657 w 3220272"/>
                <a:gd name="connsiteY32" fmla="*/ 276647 h 1487221"/>
                <a:gd name="connsiteX33" fmla="*/ 2308748 w 3220272"/>
                <a:gd name="connsiteY33" fmla="*/ 385915 h 1487221"/>
                <a:gd name="connsiteX34" fmla="*/ 2087336 w 3220272"/>
                <a:gd name="connsiteY34" fmla="*/ 541191 h 1487221"/>
                <a:gd name="connsiteX35" fmla="*/ 1932061 w 3220272"/>
                <a:gd name="connsiteY35" fmla="*/ 690715 h 1487221"/>
                <a:gd name="connsiteX36" fmla="*/ 1791163 w 3220272"/>
                <a:gd name="connsiteY36" fmla="*/ 854617 h 1487221"/>
                <a:gd name="connsiteX37" fmla="*/ 1604257 w 3220272"/>
                <a:gd name="connsiteY37" fmla="*/ 1127787 h 1487221"/>
                <a:gd name="connsiteX38" fmla="*/ 1379970 w 3220272"/>
                <a:gd name="connsiteY38" fmla="*/ 1297440 h 1487221"/>
                <a:gd name="connsiteX39" fmla="*/ 1124053 w 3220272"/>
                <a:gd name="connsiteY39" fmla="*/ 1435463 h 1487221"/>
                <a:gd name="connsiteX40" fmla="*/ 891140 w 3220272"/>
                <a:gd name="connsiteY40" fmla="*/ 1481470 h 1487221"/>
                <a:gd name="connsiteX41" fmla="*/ 617970 w 3220272"/>
                <a:gd name="connsiteY41" fmla="*/ 1487221 h 1487221"/>
                <a:gd name="connsiteX42" fmla="*/ 485699 w 3220272"/>
                <a:gd name="connsiteY42" fmla="*/ 1426836 h 1487221"/>
                <a:gd name="connsiteX43" fmla="*/ 344801 w 3220272"/>
                <a:gd name="connsiteY43" fmla="*/ 1380829 h 1487221"/>
                <a:gd name="connsiteX44" fmla="*/ 281269 w 3220272"/>
                <a:gd name="connsiteY44" fmla="*/ 1341500 h 1487221"/>
                <a:gd name="connsiteX45" fmla="*/ 0 w 3220272"/>
                <a:gd name="connsiteY45" fmla="*/ 1246804 h 1487221"/>
                <a:gd name="connsiteX46" fmla="*/ 20061 w 3220272"/>
                <a:gd name="connsiteY46" fmla="*/ 1253182 h 1487221"/>
                <a:gd name="connsiteX47" fmla="*/ 29730 w 3220272"/>
                <a:gd name="connsiteY47" fmla="*/ 1255959 h 1487221"/>
                <a:gd name="connsiteX48" fmla="*/ 43515 w 3220272"/>
                <a:gd name="connsiteY48" fmla="*/ 1259763 h 1487221"/>
                <a:gd name="connsiteX49" fmla="*/ 54006 w 3220272"/>
                <a:gd name="connsiteY49" fmla="*/ 1262437 h 1487221"/>
                <a:gd name="connsiteX50" fmla="*/ 68820 w 3220272"/>
                <a:gd name="connsiteY50" fmla="*/ 1266038 h 1487221"/>
                <a:gd name="connsiteX51" fmla="*/ 78182 w 3220272"/>
                <a:gd name="connsiteY51" fmla="*/ 1268094 h 1487221"/>
                <a:gd name="connsiteX52" fmla="*/ 94848 w 3220272"/>
                <a:gd name="connsiteY52" fmla="*/ 1271486 h 1487221"/>
                <a:gd name="connsiteX53" fmla="*/ 104000 w 3220272"/>
                <a:gd name="connsiteY53" fmla="*/ 1273237 h 1487221"/>
                <a:gd name="connsiteX54" fmla="*/ 129512 w 3220272"/>
                <a:gd name="connsiteY54" fmla="*/ 1277350 h 1487221"/>
                <a:gd name="connsiteX55" fmla="*/ 130129 w 3220272"/>
                <a:gd name="connsiteY55" fmla="*/ 1277350 h 1487221"/>
                <a:gd name="connsiteX56" fmla="*/ 156158 w 3220272"/>
                <a:gd name="connsiteY56" fmla="*/ 1280539 h 1487221"/>
                <a:gd name="connsiteX57" fmla="*/ 196583 w 3220272"/>
                <a:gd name="connsiteY57" fmla="*/ 1283729 h 1487221"/>
                <a:gd name="connsiteX58" fmla="*/ 206358 w 3220272"/>
                <a:gd name="connsiteY58" fmla="*/ 1284140 h 1487221"/>
                <a:gd name="connsiteX59" fmla="*/ 238555 w 3220272"/>
                <a:gd name="connsiteY59" fmla="*/ 1284755 h 1487221"/>
                <a:gd name="connsiteX60" fmla="*/ 250901 w 3220272"/>
                <a:gd name="connsiteY60" fmla="*/ 1284755 h 1487221"/>
                <a:gd name="connsiteX61" fmla="*/ 287318 w 3220272"/>
                <a:gd name="connsiteY61" fmla="*/ 1283419 h 1487221"/>
                <a:gd name="connsiteX62" fmla="*/ 293285 w 3220272"/>
                <a:gd name="connsiteY62" fmla="*/ 1283110 h 1487221"/>
                <a:gd name="connsiteX63" fmla="*/ 336075 w 3220272"/>
                <a:gd name="connsiteY63" fmla="*/ 1278997 h 1487221"/>
                <a:gd name="connsiteX64" fmla="*/ 367248 w 3220272"/>
                <a:gd name="connsiteY64" fmla="*/ 1274779 h 1487221"/>
                <a:gd name="connsiteX65" fmla="*/ 373416 w 3220272"/>
                <a:gd name="connsiteY65" fmla="*/ 1273752 h 1487221"/>
                <a:gd name="connsiteX66" fmla="*/ 404689 w 3220272"/>
                <a:gd name="connsiteY66" fmla="*/ 1268094 h 1487221"/>
                <a:gd name="connsiteX67" fmla="*/ 410144 w 3220272"/>
                <a:gd name="connsiteY67" fmla="*/ 1267064 h 1487221"/>
                <a:gd name="connsiteX68" fmla="*/ 445324 w 3220272"/>
                <a:gd name="connsiteY68" fmla="*/ 1259042 h 1487221"/>
                <a:gd name="connsiteX69" fmla="*/ 453345 w 3220272"/>
                <a:gd name="connsiteY69" fmla="*/ 1256986 h 1487221"/>
                <a:gd name="connsiteX70" fmla="*/ 490380 w 3220272"/>
                <a:gd name="connsiteY70" fmla="*/ 1246804 h 1487221"/>
                <a:gd name="connsiteX71" fmla="*/ 533070 w 3220272"/>
                <a:gd name="connsiteY71" fmla="*/ 1233021 h 1487221"/>
                <a:gd name="connsiteX72" fmla="*/ 567225 w 3220272"/>
                <a:gd name="connsiteY72" fmla="*/ 1220371 h 1487221"/>
                <a:gd name="connsiteX73" fmla="*/ 572881 w 3220272"/>
                <a:gd name="connsiteY73" fmla="*/ 1218211 h 1487221"/>
                <a:gd name="connsiteX74" fmla="*/ 606726 w 3220272"/>
                <a:gd name="connsiteY74" fmla="*/ 1204224 h 1487221"/>
                <a:gd name="connsiteX75" fmla="*/ 618555 w 3220272"/>
                <a:gd name="connsiteY75" fmla="*/ 1198980 h 1487221"/>
                <a:gd name="connsiteX76" fmla="*/ 641495 w 3220272"/>
                <a:gd name="connsiteY76" fmla="*/ 1188488 h 1487221"/>
                <a:gd name="connsiteX77" fmla="*/ 654460 w 3220272"/>
                <a:gd name="connsiteY77" fmla="*/ 1182213 h 1487221"/>
                <a:gd name="connsiteX78" fmla="*/ 674310 w 3220272"/>
                <a:gd name="connsiteY78" fmla="*/ 1172340 h 1487221"/>
                <a:gd name="connsiteX79" fmla="*/ 691699 w 3220272"/>
                <a:gd name="connsiteY79" fmla="*/ 1163290 h 1487221"/>
                <a:gd name="connsiteX80" fmla="*/ 709391 w 3220272"/>
                <a:gd name="connsiteY80" fmla="*/ 1153724 h 1487221"/>
                <a:gd name="connsiteX81" fmla="*/ 726363 w 3220272"/>
                <a:gd name="connsiteY81" fmla="*/ 1144262 h 1487221"/>
                <a:gd name="connsiteX82" fmla="*/ 741999 w 3220272"/>
                <a:gd name="connsiteY82" fmla="*/ 1135110 h 1487221"/>
                <a:gd name="connsiteX83" fmla="*/ 766893 w 3220272"/>
                <a:gd name="connsiteY83" fmla="*/ 1120090 h 1487221"/>
                <a:gd name="connsiteX84" fmla="*/ 779651 w 3220272"/>
                <a:gd name="connsiteY84" fmla="*/ 1112172 h 1487221"/>
                <a:gd name="connsiteX85" fmla="*/ 807940 w 3220272"/>
                <a:gd name="connsiteY85" fmla="*/ 1093660 h 1487221"/>
                <a:gd name="connsiteX86" fmla="*/ 815860 w 3220272"/>
                <a:gd name="connsiteY86" fmla="*/ 1088415 h 1487221"/>
                <a:gd name="connsiteX87" fmla="*/ 824089 w 3220272"/>
                <a:gd name="connsiteY87" fmla="*/ 1082655 h 1487221"/>
                <a:gd name="connsiteX88" fmla="*/ 845179 w 3220272"/>
                <a:gd name="connsiteY88" fmla="*/ 1067947 h 1487221"/>
                <a:gd name="connsiteX89" fmla="*/ 855880 w 3220272"/>
                <a:gd name="connsiteY89" fmla="*/ 1060234 h 1487221"/>
                <a:gd name="connsiteX90" fmla="*/ 873676 w 3220272"/>
                <a:gd name="connsiteY90" fmla="*/ 1047068 h 1487221"/>
                <a:gd name="connsiteX91" fmla="*/ 884580 w 3220272"/>
                <a:gd name="connsiteY91" fmla="*/ 1038737 h 1487221"/>
                <a:gd name="connsiteX92" fmla="*/ 901241 w 3220272"/>
                <a:gd name="connsiteY92" fmla="*/ 1025778 h 1487221"/>
                <a:gd name="connsiteX93" fmla="*/ 911940 w 3220272"/>
                <a:gd name="connsiteY93" fmla="*/ 1017342 h 1487221"/>
                <a:gd name="connsiteX94" fmla="*/ 933032 w 3220272"/>
                <a:gd name="connsiteY94" fmla="*/ 1000167 h 1487221"/>
                <a:gd name="connsiteX95" fmla="*/ 935191 w 3220272"/>
                <a:gd name="connsiteY95" fmla="*/ 998420 h 1487221"/>
                <a:gd name="connsiteX96" fmla="*/ 958748 w 3220272"/>
                <a:gd name="connsiteY96" fmla="*/ 978465 h 1487221"/>
                <a:gd name="connsiteX97" fmla="*/ 964099 w 3220272"/>
                <a:gd name="connsiteY97" fmla="*/ 973837 h 1487221"/>
                <a:gd name="connsiteX98" fmla="*/ 986627 w 3220272"/>
                <a:gd name="connsiteY98" fmla="*/ 953885 h 1487221"/>
                <a:gd name="connsiteX99" fmla="*/ 987656 w 3220272"/>
                <a:gd name="connsiteY99" fmla="*/ 952958 h 1487221"/>
                <a:gd name="connsiteX100" fmla="*/ 1008537 w 3220272"/>
                <a:gd name="connsiteY100" fmla="*/ 933726 h 1487221"/>
                <a:gd name="connsiteX101" fmla="*/ 1013268 w 3220272"/>
                <a:gd name="connsiteY101" fmla="*/ 929304 h 1487221"/>
                <a:gd name="connsiteX102" fmla="*/ 1033535 w 3220272"/>
                <a:gd name="connsiteY102" fmla="*/ 909967 h 1487221"/>
                <a:gd name="connsiteX103" fmla="*/ 1036313 w 3220272"/>
                <a:gd name="connsiteY103" fmla="*/ 907190 h 1487221"/>
                <a:gd name="connsiteX104" fmla="*/ 1053697 w 3220272"/>
                <a:gd name="connsiteY104" fmla="*/ 890015 h 1487221"/>
                <a:gd name="connsiteX105" fmla="*/ 1057605 w 3220272"/>
                <a:gd name="connsiteY105" fmla="*/ 886106 h 1487221"/>
                <a:gd name="connsiteX106" fmla="*/ 1075607 w 3220272"/>
                <a:gd name="connsiteY106" fmla="*/ 867697 h 1487221"/>
                <a:gd name="connsiteX107" fmla="*/ 1079002 w 3220272"/>
                <a:gd name="connsiteY107" fmla="*/ 864096 h 1487221"/>
                <a:gd name="connsiteX108" fmla="*/ 1094227 w 3220272"/>
                <a:gd name="connsiteY108" fmla="*/ 848050 h 1487221"/>
                <a:gd name="connsiteX109" fmla="*/ 1097006 w 3220272"/>
                <a:gd name="connsiteY109" fmla="*/ 845067 h 1487221"/>
                <a:gd name="connsiteX110" fmla="*/ 1112947 w 3220272"/>
                <a:gd name="connsiteY110" fmla="*/ 827790 h 1487221"/>
                <a:gd name="connsiteX111" fmla="*/ 1116243 w 3220272"/>
                <a:gd name="connsiteY111" fmla="*/ 824086 h 1487221"/>
                <a:gd name="connsiteX112" fmla="*/ 1129920 w 3220272"/>
                <a:gd name="connsiteY112" fmla="*/ 808761 h 1487221"/>
                <a:gd name="connsiteX113" fmla="*/ 1131362 w 3220272"/>
                <a:gd name="connsiteY113" fmla="*/ 807116 h 1487221"/>
                <a:gd name="connsiteX114" fmla="*/ 1145145 w 3220272"/>
                <a:gd name="connsiteY114" fmla="*/ 791276 h 1487221"/>
                <a:gd name="connsiteX115" fmla="*/ 1148129 w 3220272"/>
                <a:gd name="connsiteY115" fmla="*/ 787781 h 1487221"/>
                <a:gd name="connsiteX116" fmla="*/ 1160681 w 3220272"/>
                <a:gd name="connsiteY116" fmla="*/ 772969 h 1487221"/>
                <a:gd name="connsiteX117" fmla="*/ 1160681 w 3220272"/>
                <a:gd name="connsiteY117" fmla="*/ 772866 h 1487221"/>
                <a:gd name="connsiteX118" fmla="*/ 1172098 w 3220272"/>
                <a:gd name="connsiteY118" fmla="*/ 758982 h 1487221"/>
                <a:gd name="connsiteX119" fmla="*/ 1174464 w 3220272"/>
                <a:gd name="connsiteY119" fmla="*/ 756102 h 1487221"/>
                <a:gd name="connsiteX120" fmla="*/ 1184444 w 3220272"/>
                <a:gd name="connsiteY120" fmla="*/ 743658 h 1487221"/>
                <a:gd name="connsiteX121" fmla="*/ 1185681 w 3220272"/>
                <a:gd name="connsiteY121" fmla="*/ 742114 h 1487221"/>
                <a:gd name="connsiteX122" fmla="*/ 1193702 w 3220272"/>
                <a:gd name="connsiteY122" fmla="*/ 731932 h 1487221"/>
                <a:gd name="connsiteX123" fmla="*/ 1195350 w 3220272"/>
                <a:gd name="connsiteY123" fmla="*/ 729772 h 1487221"/>
                <a:gd name="connsiteX124" fmla="*/ 1202859 w 3220272"/>
                <a:gd name="connsiteY124" fmla="*/ 720002 h 1487221"/>
                <a:gd name="connsiteX125" fmla="*/ 1204089 w 3220272"/>
                <a:gd name="connsiteY125" fmla="*/ 718357 h 1487221"/>
                <a:gd name="connsiteX126" fmla="*/ 1209749 w 3220272"/>
                <a:gd name="connsiteY126" fmla="*/ 710849 h 1487221"/>
                <a:gd name="connsiteX127" fmla="*/ 1210675 w 3220272"/>
                <a:gd name="connsiteY127" fmla="*/ 709614 h 1487221"/>
                <a:gd name="connsiteX128" fmla="*/ 1215612 w 3220272"/>
                <a:gd name="connsiteY128" fmla="*/ 702827 h 1487221"/>
                <a:gd name="connsiteX129" fmla="*/ 1216542 w 3220272"/>
                <a:gd name="connsiteY129" fmla="*/ 701591 h 1487221"/>
                <a:gd name="connsiteX130" fmla="*/ 1219931 w 3220272"/>
                <a:gd name="connsiteY130" fmla="*/ 696861 h 1487221"/>
                <a:gd name="connsiteX131" fmla="*/ 1220138 w 3220272"/>
                <a:gd name="connsiteY131" fmla="*/ 696551 h 1487221"/>
                <a:gd name="connsiteX132" fmla="*/ 1222503 w 3220272"/>
                <a:gd name="connsiteY132" fmla="*/ 693157 h 1487221"/>
                <a:gd name="connsiteX133" fmla="*/ 1222915 w 3220272"/>
                <a:gd name="connsiteY133" fmla="*/ 692542 h 1487221"/>
                <a:gd name="connsiteX134" fmla="*/ 1223638 w 3220272"/>
                <a:gd name="connsiteY134" fmla="*/ 691513 h 1487221"/>
                <a:gd name="connsiteX135" fmla="*/ 1223845 w 3220272"/>
                <a:gd name="connsiteY135" fmla="*/ 691305 h 1487221"/>
                <a:gd name="connsiteX136" fmla="*/ 1225387 w 3220272"/>
                <a:gd name="connsiteY136" fmla="*/ 689044 h 1487221"/>
                <a:gd name="connsiteX137" fmla="*/ 1226105 w 3220272"/>
                <a:gd name="connsiteY137" fmla="*/ 688014 h 1487221"/>
                <a:gd name="connsiteX138" fmla="*/ 1228988 w 3220272"/>
                <a:gd name="connsiteY138" fmla="*/ 683901 h 1487221"/>
                <a:gd name="connsiteX139" fmla="*/ 1229500 w 3220272"/>
                <a:gd name="connsiteY139" fmla="*/ 683077 h 1487221"/>
                <a:gd name="connsiteX140" fmla="*/ 1234027 w 3220272"/>
                <a:gd name="connsiteY140" fmla="*/ 676702 h 1487221"/>
                <a:gd name="connsiteX141" fmla="*/ 1235467 w 3220272"/>
                <a:gd name="connsiteY141" fmla="*/ 674646 h 1487221"/>
                <a:gd name="connsiteX142" fmla="*/ 1241641 w 3220272"/>
                <a:gd name="connsiteY142" fmla="*/ 666108 h 1487221"/>
                <a:gd name="connsiteX143" fmla="*/ 1242258 w 3220272"/>
                <a:gd name="connsiteY143" fmla="*/ 665285 h 1487221"/>
                <a:gd name="connsiteX144" fmla="*/ 1249356 w 3220272"/>
                <a:gd name="connsiteY144" fmla="*/ 655720 h 1487221"/>
                <a:gd name="connsiteX145" fmla="*/ 1251311 w 3220272"/>
                <a:gd name="connsiteY145" fmla="*/ 653046 h 1487221"/>
                <a:gd name="connsiteX146" fmla="*/ 1260260 w 3220272"/>
                <a:gd name="connsiteY146" fmla="*/ 641220 h 1487221"/>
                <a:gd name="connsiteX147" fmla="*/ 1261802 w 3220272"/>
                <a:gd name="connsiteY147" fmla="*/ 639161 h 1487221"/>
                <a:gd name="connsiteX148" fmla="*/ 1270954 w 3220272"/>
                <a:gd name="connsiteY148" fmla="*/ 627435 h 1487221"/>
                <a:gd name="connsiteX149" fmla="*/ 1273426 w 3220272"/>
                <a:gd name="connsiteY149" fmla="*/ 624350 h 1487221"/>
                <a:gd name="connsiteX150" fmla="*/ 1285048 w 3220272"/>
                <a:gd name="connsiteY150" fmla="*/ 609746 h 1487221"/>
                <a:gd name="connsiteX151" fmla="*/ 1287621 w 3220272"/>
                <a:gd name="connsiteY151" fmla="*/ 606557 h 1487221"/>
                <a:gd name="connsiteX152" fmla="*/ 1299244 w 3220272"/>
                <a:gd name="connsiteY152" fmla="*/ 592364 h 1487221"/>
                <a:gd name="connsiteX153" fmla="*/ 1301610 w 3220272"/>
                <a:gd name="connsiteY153" fmla="*/ 589484 h 1487221"/>
                <a:gd name="connsiteX154" fmla="*/ 1315909 w 3220272"/>
                <a:gd name="connsiteY154" fmla="*/ 572411 h 1487221"/>
                <a:gd name="connsiteX155" fmla="*/ 1319305 w 3220272"/>
                <a:gd name="connsiteY155" fmla="*/ 568400 h 1487221"/>
                <a:gd name="connsiteX156" fmla="*/ 1334324 w 3220272"/>
                <a:gd name="connsiteY156" fmla="*/ 550915 h 1487221"/>
                <a:gd name="connsiteX157" fmla="*/ 1335559 w 3220272"/>
                <a:gd name="connsiteY157" fmla="*/ 549474 h 1487221"/>
                <a:gd name="connsiteX158" fmla="*/ 1352532 w 3220272"/>
                <a:gd name="connsiteY158" fmla="*/ 530243 h 1487221"/>
                <a:gd name="connsiteX159" fmla="*/ 1356852 w 3220272"/>
                <a:gd name="connsiteY159" fmla="*/ 525511 h 1487221"/>
                <a:gd name="connsiteX160" fmla="*/ 1375265 w 3220272"/>
                <a:gd name="connsiteY160" fmla="*/ 505351 h 1487221"/>
                <a:gd name="connsiteX161" fmla="*/ 1377014 w 3220272"/>
                <a:gd name="connsiteY161" fmla="*/ 503398 h 1487221"/>
                <a:gd name="connsiteX162" fmla="*/ 1395222 w 3220272"/>
                <a:gd name="connsiteY162" fmla="*/ 484062 h 1487221"/>
                <a:gd name="connsiteX163" fmla="*/ 1399954 w 3220272"/>
                <a:gd name="connsiteY163" fmla="*/ 479126 h 1487221"/>
                <a:gd name="connsiteX164" fmla="*/ 1420633 w 3220272"/>
                <a:gd name="connsiteY164" fmla="*/ 457938 h 1487221"/>
                <a:gd name="connsiteX165" fmla="*/ 1424441 w 3220272"/>
                <a:gd name="connsiteY165" fmla="*/ 454131 h 1487221"/>
                <a:gd name="connsiteX166" fmla="*/ 1443879 w 3220272"/>
                <a:gd name="connsiteY166" fmla="*/ 434797 h 1487221"/>
                <a:gd name="connsiteX167" fmla="*/ 1448405 w 3220272"/>
                <a:gd name="connsiteY167" fmla="*/ 430375 h 1487221"/>
                <a:gd name="connsiteX168" fmla="*/ 1471451 w 3220272"/>
                <a:gd name="connsiteY168" fmla="*/ 408260 h 1487221"/>
                <a:gd name="connsiteX169" fmla="*/ 1476594 w 3220272"/>
                <a:gd name="connsiteY169" fmla="*/ 403427 h 1487221"/>
                <a:gd name="connsiteX170" fmla="*/ 1498709 w 3220272"/>
                <a:gd name="connsiteY170" fmla="*/ 382959 h 1487221"/>
                <a:gd name="connsiteX171" fmla="*/ 1502206 w 3220272"/>
                <a:gd name="connsiteY171" fmla="*/ 379771 h 1487221"/>
                <a:gd name="connsiteX172" fmla="*/ 1527723 w 3220272"/>
                <a:gd name="connsiteY172" fmla="*/ 357144 h 1487221"/>
                <a:gd name="connsiteX173" fmla="*/ 1533789 w 3220272"/>
                <a:gd name="connsiteY173" fmla="*/ 351899 h 1487221"/>
                <a:gd name="connsiteX174" fmla="*/ 1560431 w 3220272"/>
                <a:gd name="connsiteY174" fmla="*/ 329168 h 1487221"/>
                <a:gd name="connsiteX175" fmla="*/ 1561155 w 3220272"/>
                <a:gd name="connsiteY175" fmla="*/ 328551 h 1487221"/>
                <a:gd name="connsiteX176" fmla="*/ 1581523 w 3220272"/>
                <a:gd name="connsiteY176" fmla="*/ 311787 h 1487221"/>
                <a:gd name="connsiteX177" fmla="*/ 1587691 w 3220272"/>
                <a:gd name="connsiteY177" fmla="*/ 306851 h 1487221"/>
                <a:gd name="connsiteX178" fmla="*/ 1599626 w 3220272"/>
                <a:gd name="connsiteY178" fmla="*/ 297386 h 1487221"/>
                <a:gd name="connsiteX179" fmla="*/ 1618757 w 3220272"/>
                <a:gd name="connsiteY179" fmla="*/ 282474 h 1487221"/>
                <a:gd name="connsiteX180" fmla="*/ 1631104 w 3220272"/>
                <a:gd name="connsiteY180" fmla="*/ 273012 h 1487221"/>
                <a:gd name="connsiteX181" fmla="*/ 1651573 w 3220272"/>
                <a:gd name="connsiteY181" fmla="*/ 257893 h 1487221"/>
                <a:gd name="connsiteX182" fmla="*/ 1663507 w 3220272"/>
                <a:gd name="connsiteY182" fmla="*/ 249254 h 1487221"/>
                <a:gd name="connsiteX183" fmla="*/ 1687990 w 3220272"/>
                <a:gd name="connsiteY183" fmla="*/ 232079 h 1487221"/>
                <a:gd name="connsiteX184" fmla="*/ 1696941 w 3220272"/>
                <a:gd name="connsiteY184" fmla="*/ 225906 h 1487221"/>
                <a:gd name="connsiteX185" fmla="*/ 1698587 w 3220272"/>
                <a:gd name="connsiteY185" fmla="*/ 224777 h 1487221"/>
                <a:gd name="connsiteX186" fmla="*/ 1705992 w 3220272"/>
                <a:gd name="connsiteY186" fmla="*/ 219939 h 1487221"/>
                <a:gd name="connsiteX187" fmla="*/ 1738194 w 3220272"/>
                <a:gd name="connsiteY187" fmla="*/ 198858 h 1487221"/>
                <a:gd name="connsiteX188" fmla="*/ 1752900 w 3220272"/>
                <a:gd name="connsiteY188" fmla="*/ 189703 h 1487221"/>
                <a:gd name="connsiteX189" fmla="*/ 1781090 w 3220272"/>
                <a:gd name="connsiteY189" fmla="*/ 172630 h 1487221"/>
                <a:gd name="connsiteX190" fmla="*/ 1789011 w 3220272"/>
                <a:gd name="connsiteY190" fmla="*/ 167796 h 1487221"/>
                <a:gd name="connsiteX191" fmla="*/ 1799191 w 3220272"/>
                <a:gd name="connsiteY191" fmla="*/ 162036 h 1487221"/>
                <a:gd name="connsiteX192" fmla="*/ 1818635 w 3220272"/>
                <a:gd name="connsiteY192" fmla="*/ 151133 h 1487221"/>
                <a:gd name="connsiteX193" fmla="*/ 1838904 w 3220272"/>
                <a:gd name="connsiteY193" fmla="*/ 140230 h 1487221"/>
                <a:gd name="connsiteX194" fmla="*/ 1858860 w 3220272"/>
                <a:gd name="connsiteY194" fmla="*/ 129842 h 1487221"/>
                <a:gd name="connsiteX195" fmla="*/ 1868424 w 3220272"/>
                <a:gd name="connsiteY195" fmla="*/ 124803 h 1487221"/>
                <a:gd name="connsiteX196" fmla="*/ 1881694 w 3220272"/>
                <a:gd name="connsiteY196" fmla="*/ 118428 h 1487221"/>
                <a:gd name="connsiteX197" fmla="*/ 1896612 w 3220272"/>
                <a:gd name="connsiteY197" fmla="*/ 111229 h 1487221"/>
                <a:gd name="connsiteX198" fmla="*/ 1923048 w 3220272"/>
                <a:gd name="connsiteY198" fmla="*/ 99192 h 1487221"/>
                <a:gd name="connsiteX199" fmla="*/ 1936424 w 3220272"/>
                <a:gd name="connsiteY199" fmla="*/ 93230 h 1487221"/>
                <a:gd name="connsiteX200" fmla="*/ 1940332 w 3220272"/>
                <a:gd name="connsiteY200" fmla="*/ 91479 h 1487221"/>
                <a:gd name="connsiteX201" fmla="*/ 1975407 w 3220272"/>
                <a:gd name="connsiteY201" fmla="*/ 77081 h 1487221"/>
                <a:gd name="connsiteX202" fmla="*/ 1982715 w 3220272"/>
                <a:gd name="connsiteY202" fmla="*/ 74304 h 1487221"/>
                <a:gd name="connsiteX203" fmla="*/ 2007404 w 3220272"/>
                <a:gd name="connsiteY203" fmla="*/ 64945 h 1487221"/>
                <a:gd name="connsiteX204" fmla="*/ 2021498 w 3220272"/>
                <a:gd name="connsiteY204" fmla="*/ 59906 h 1487221"/>
                <a:gd name="connsiteX205" fmla="*/ 2070562 w 3220272"/>
                <a:gd name="connsiteY205" fmla="*/ 44066 h 1487221"/>
                <a:gd name="connsiteX206" fmla="*/ 2071178 w 3220272"/>
                <a:gd name="connsiteY206" fmla="*/ 43861 h 1487221"/>
                <a:gd name="connsiteX207" fmla="*/ 2112227 w 3220272"/>
                <a:gd name="connsiteY207" fmla="*/ 32545 h 1487221"/>
                <a:gd name="connsiteX208" fmla="*/ 2121689 w 3220272"/>
                <a:gd name="connsiteY208" fmla="*/ 30181 h 1487221"/>
                <a:gd name="connsiteX209" fmla="*/ 2131259 w 3220272"/>
                <a:gd name="connsiteY209" fmla="*/ 27712 h 1487221"/>
                <a:gd name="connsiteX210" fmla="*/ 2161914 w 3220272"/>
                <a:gd name="connsiteY210" fmla="*/ 20924 h 1487221"/>
                <a:gd name="connsiteX211" fmla="*/ 2165922 w 3220272"/>
                <a:gd name="connsiteY211" fmla="*/ 20102 h 1487221"/>
                <a:gd name="connsiteX212" fmla="*/ 2188761 w 3220272"/>
                <a:gd name="connsiteY212" fmla="*/ 15576 h 1487221"/>
                <a:gd name="connsiteX213" fmla="*/ 2202338 w 3220272"/>
                <a:gd name="connsiteY213" fmla="*/ 13314 h 1487221"/>
                <a:gd name="connsiteX214" fmla="*/ 2210671 w 3220272"/>
                <a:gd name="connsiteY214" fmla="*/ 11976 h 1487221"/>
                <a:gd name="connsiteX215" fmla="*/ 2244310 w 3220272"/>
                <a:gd name="connsiteY215" fmla="*/ 7142 h 1487221"/>
                <a:gd name="connsiteX216" fmla="*/ 2248218 w 3220272"/>
                <a:gd name="connsiteY216" fmla="*/ 6730 h 1487221"/>
                <a:gd name="connsiteX217" fmla="*/ 2255215 w 3220272"/>
                <a:gd name="connsiteY217" fmla="*/ 6012 h 1487221"/>
                <a:gd name="connsiteX218" fmla="*/ 2287516 w 3220272"/>
                <a:gd name="connsiteY218" fmla="*/ 2925 h 1487221"/>
                <a:gd name="connsiteX219" fmla="*/ 2294510 w 3220272"/>
                <a:gd name="connsiteY219" fmla="*/ 2411 h 1487221"/>
                <a:gd name="connsiteX220" fmla="*/ 2298422 w 3220272"/>
                <a:gd name="connsiteY220" fmla="*/ 2103 h 1487221"/>
                <a:gd name="connsiteX221" fmla="*/ 2329900 w 3220272"/>
                <a:gd name="connsiteY221" fmla="*/ 561 h 1487221"/>
                <a:gd name="connsiteX222" fmla="*/ 2337510 w 3220272"/>
                <a:gd name="connsiteY222" fmla="*/ 355 h 1487221"/>
                <a:gd name="connsiteX223" fmla="*/ 2351399 w 3220272"/>
                <a:gd name="connsiteY223" fmla="*/ 45 h 1487221"/>
                <a:gd name="connsiteX0" fmla="*/ 2351399 w 3220273"/>
                <a:gd name="connsiteY0" fmla="*/ 45 h 1487221"/>
                <a:gd name="connsiteX1" fmla="*/ 2366312 w 3220273"/>
                <a:gd name="connsiteY1" fmla="*/ 45 h 1487221"/>
                <a:gd name="connsiteX2" fmla="*/ 2373927 w 3220273"/>
                <a:gd name="connsiteY2" fmla="*/ 45 h 1487221"/>
                <a:gd name="connsiteX3" fmla="*/ 2403553 w 3220273"/>
                <a:gd name="connsiteY3" fmla="*/ 972 h 1487221"/>
                <a:gd name="connsiteX4" fmla="*/ 2405711 w 3220273"/>
                <a:gd name="connsiteY4" fmla="*/ 1178 h 1487221"/>
                <a:gd name="connsiteX5" fmla="*/ 2451386 w 3220273"/>
                <a:gd name="connsiteY5" fmla="*/ 4880 h 1487221"/>
                <a:gd name="connsiteX6" fmla="*/ 2455298 w 3220273"/>
                <a:gd name="connsiteY6" fmla="*/ 5188 h 1487221"/>
                <a:gd name="connsiteX7" fmla="*/ 2474943 w 3220273"/>
                <a:gd name="connsiteY7" fmla="*/ 7657 h 1487221"/>
                <a:gd name="connsiteX8" fmla="*/ 2480192 w 3220273"/>
                <a:gd name="connsiteY8" fmla="*/ 8274 h 1487221"/>
                <a:gd name="connsiteX9" fmla="*/ 2506834 w 3220273"/>
                <a:gd name="connsiteY9" fmla="*/ 12387 h 1487221"/>
                <a:gd name="connsiteX10" fmla="*/ 2509817 w 3220273"/>
                <a:gd name="connsiteY10" fmla="*/ 13006 h 1487221"/>
                <a:gd name="connsiteX11" fmla="*/ 2519075 w 3220273"/>
                <a:gd name="connsiteY11" fmla="*/ 14753 h 1487221"/>
                <a:gd name="connsiteX12" fmla="*/ 2539135 w 3220273"/>
                <a:gd name="connsiteY12" fmla="*/ 18766 h 1487221"/>
                <a:gd name="connsiteX13" fmla="*/ 2549423 w 3220273"/>
                <a:gd name="connsiteY13" fmla="*/ 21027 h 1487221"/>
                <a:gd name="connsiteX14" fmla="*/ 2558169 w 3220273"/>
                <a:gd name="connsiteY14" fmla="*/ 22982 h 1487221"/>
                <a:gd name="connsiteX15" fmla="*/ 2566707 w 3220273"/>
                <a:gd name="connsiteY15" fmla="*/ 25141 h 1487221"/>
                <a:gd name="connsiteX16" fmla="*/ 2578329 w 3220273"/>
                <a:gd name="connsiteY16" fmla="*/ 28123 h 1487221"/>
                <a:gd name="connsiteX17" fmla="*/ 2594272 w 3220273"/>
                <a:gd name="connsiteY17" fmla="*/ 32545 h 1487221"/>
                <a:gd name="connsiteX18" fmla="*/ 2604973 w 3220273"/>
                <a:gd name="connsiteY18" fmla="*/ 35632 h 1487221"/>
                <a:gd name="connsiteX19" fmla="*/ 2609086 w 3220273"/>
                <a:gd name="connsiteY19" fmla="*/ 36867 h 1487221"/>
                <a:gd name="connsiteX20" fmla="*/ 2627912 w 3220273"/>
                <a:gd name="connsiteY20" fmla="*/ 42934 h 1487221"/>
                <a:gd name="connsiteX21" fmla="*/ 3131667 w 3220273"/>
                <a:gd name="connsiteY21" fmla="*/ 212535 h 1487221"/>
                <a:gd name="connsiteX22" fmla="*/ 3108727 w 3220273"/>
                <a:gd name="connsiteY22" fmla="*/ 205233 h 1487221"/>
                <a:gd name="connsiteX23" fmla="*/ 3098028 w 3220273"/>
                <a:gd name="connsiteY23" fmla="*/ 202147 h 1487221"/>
                <a:gd name="connsiteX24" fmla="*/ 3082081 w 3220273"/>
                <a:gd name="connsiteY24" fmla="*/ 197725 h 1487221"/>
                <a:gd name="connsiteX25" fmla="*/ 3070458 w 3220273"/>
                <a:gd name="connsiteY25" fmla="*/ 194741 h 1487221"/>
                <a:gd name="connsiteX26" fmla="*/ 3053174 w 3220273"/>
                <a:gd name="connsiteY26" fmla="*/ 190629 h 1487221"/>
                <a:gd name="connsiteX27" fmla="*/ 3042887 w 3220273"/>
                <a:gd name="connsiteY27" fmla="*/ 188366 h 1487221"/>
                <a:gd name="connsiteX28" fmla="*/ 3220272 w 3220273"/>
                <a:gd name="connsiteY28" fmla="*/ 291025 h 1487221"/>
                <a:gd name="connsiteX29" fmla="*/ 3039117 w 3220273"/>
                <a:gd name="connsiteY29" fmla="*/ 222013 h 1487221"/>
                <a:gd name="connsiteX30" fmla="*/ 2763072 w 3220273"/>
                <a:gd name="connsiteY30" fmla="*/ 216263 h 1487221"/>
                <a:gd name="connsiteX31" fmla="*/ 2518657 w 3220273"/>
                <a:gd name="connsiteY31" fmla="*/ 276647 h 1487221"/>
                <a:gd name="connsiteX32" fmla="*/ 2308748 w 3220273"/>
                <a:gd name="connsiteY32" fmla="*/ 385915 h 1487221"/>
                <a:gd name="connsiteX33" fmla="*/ 2087336 w 3220273"/>
                <a:gd name="connsiteY33" fmla="*/ 541191 h 1487221"/>
                <a:gd name="connsiteX34" fmla="*/ 1932061 w 3220273"/>
                <a:gd name="connsiteY34" fmla="*/ 690715 h 1487221"/>
                <a:gd name="connsiteX35" fmla="*/ 1791163 w 3220273"/>
                <a:gd name="connsiteY35" fmla="*/ 854617 h 1487221"/>
                <a:gd name="connsiteX36" fmla="*/ 1604257 w 3220273"/>
                <a:gd name="connsiteY36" fmla="*/ 1127787 h 1487221"/>
                <a:gd name="connsiteX37" fmla="*/ 1379970 w 3220273"/>
                <a:gd name="connsiteY37" fmla="*/ 1297440 h 1487221"/>
                <a:gd name="connsiteX38" fmla="*/ 1124053 w 3220273"/>
                <a:gd name="connsiteY38" fmla="*/ 1435463 h 1487221"/>
                <a:gd name="connsiteX39" fmla="*/ 891140 w 3220273"/>
                <a:gd name="connsiteY39" fmla="*/ 1481470 h 1487221"/>
                <a:gd name="connsiteX40" fmla="*/ 617970 w 3220273"/>
                <a:gd name="connsiteY40" fmla="*/ 1487221 h 1487221"/>
                <a:gd name="connsiteX41" fmla="*/ 485699 w 3220273"/>
                <a:gd name="connsiteY41" fmla="*/ 1426836 h 1487221"/>
                <a:gd name="connsiteX42" fmla="*/ 344801 w 3220273"/>
                <a:gd name="connsiteY42" fmla="*/ 1380829 h 1487221"/>
                <a:gd name="connsiteX43" fmla="*/ 281269 w 3220273"/>
                <a:gd name="connsiteY43" fmla="*/ 1341500 h 1487221"/>
                <a:gd name="connsiteX44" fmla="*/ 0 w 3220273"/>
                <a:gd name="connsiteY44" fmla="*/ 1246804 h 1487221"/>
                <a:gd name="connsiteX45" fmla="*/ 20061 w 3220273"/>
                <a:gd name="connsiteY45" fmla="*/ 1253182 h 1487221"/>
                <a:gd name="connsiteX46" fmla="*/ 29730 w 3220273"/>
                <a:gd name="connsiteY46" fmla="*/ 1255959 h 1487221"/>
                <a:gd name="connsiteX47" fmla="*/ 43515 w 3220273"/>
                <a:gd name="connsiteY47" fmla="*/ 1259763 h 1487221"/>
                <a:gd name="connsiteX48" fmla="*/ 54006 w 3220273"/>
                <a:gd name="connsiteY48" fmla="*/ 1262437 h 1487221"/>
                <a:gd name="connsiteX49" fmla="*/ 68820 w 3220273"/>
                <a:gd name="connsiteY49" fmla="*/ 1266038 h 1487221"/>
                <a:gd name="connsiteX50" fmla="*/ 78182 w 3220273"/>
                <a:gd name="connsiteY50" fmla="*/ 1268094 h 1487221"/>
                <a:gd name="connsiteX51" fmla="*/ 94848 w 3220273"/>
                <a:gd name="connsiteY51" fmla="*/ 1271486 h 1487221"/>
                <a:gd name="connsiteX52" fmla="*/ 104000 w 3220273"/>
                <a:gd name="connsiteY52" fmla="*/ 1273237 h 1487221"/>
                <a:gd name="connsiteX53" fmla="*/ 129512 w 3220273"/>
                <a:gd name="connsiteY53" fmla="*/ 1277350 h 1487221"/>
                <a:gd name="connsiteX54" fmla="*/ 130129 w 3220273"/>
                <a:gd name="connsiteY54" fmla="*/ 1277350 h 1487221"/>
                <a:gd name="connsiteX55" fmla="*/ 156158 w 3220273"/>
                <a:gd name="connsiteY55" fmla="*/ 1280539 h 1487221"/>
                <a:gd name="connsiteX56" fmla="*/ 196583 w 3220273"/>
                <a:gd name="connsiteY56" fmla="*/ 1283729 h 1487221"/>
                <a:gd name="connsiteX57" fmla="*/ 206358 w 3220273"/>
                <a:gd name="connsiteY57" fmla="*/ 1284140 h 1487221"/>
                <a:gd name="connsiteX58" fmla="*/ 238555 w 3220273"/>
                <a:gd name="connsiteY58" fmla="*/ 1284755 h 1487221"/>
                <a:gd name="connsiteX59" fmla="*/ 250901 w 3220273"/>
                <a:gd name="connsiteY59" fmla="*/ 1284755 h 1487221"/>
                <a:gd name="connsiteX60" fmla="*/ 287318 w 3220273"/>
                <a:gd name="connsiteY60" fmla="*/ 1283419 h 1487221"/>
                <a:gd name="connsiteX61" fmla="*/ 293285 w 3220273"/>
                <a:gd name="connsiteY61" fmla="*/ 1283110 h 1487221"/>
                <a:gd name="connsiteX62" fmla="*/ 336075 w 3220273"/>
                <a:gd name="connsiteY62" fmla="*/ 1278997 h 1487221"/>
                <a:gd name="connsiteX63" fmla="*/ 367248 w 3220273"/>
                <a:gd name="connsiteY63" fmla="*/ 1274779 h 1487221"/>
                <a:gd name="connsiteX64" fmla="*/ 373416 w 3220273"/>
                <a:gd name="connsiteY64" fmla="*/ 1273752 h 1487221"/>
                <a:gd name="connsiteX65" fmla="*/ 404689 w 3220273"/>
                <a:gd name="connsiteY65" fmla="*/ 1268094 h 1487221"/>
                <a:gd name="connsiteX66" fmla="*/ 410144 w 3220273"/>
                <a:gd name="connsiteY66" fmla="*/ 1267064 h 1487221"/>
                <a:gd name="connsiteX67" fmla="*/ 445324 w 3220273"/>
                <a:gd name="connsiteY67" fmla="*/ 1259042 h 1487221"/>
                <a:gd name="connsiteX68" fmla="*/ 453345 w 3220273"/>
                <a:gd name="connsiteY68" fmla="*/ 1256986 h 1487221"/>
                <a:gd name="connsiteX69" fmla="*/ 490380 w 3220273"/>
                <a:gd name="connsiteY69" fmla="*/ 1246804 h 1487221"/>
                <a:gd name="connsiteX70" fmla="*/ 533070 w 3220273"/>
                <a:gd name="connsiteY70" fmla="*/ 1233021 h 1487221"/>
                <a:gd name="connsiteX71" fmla="*/ 567225 w 3220273"/>
                <a:gd name="connsiteY71" fmla="*/ 1220371 h 1487221"/>
                <a:gd name="connsiteX72" fmla="*/ 572881 w 3220273"/>
                <a:gd name="connsiteY72" fmla="*/ 1218211 h 1487221"/>
                <a:gd name="connsiteX73" fmla="*/ 606726 w 3220273"/>
                <a:gd name="connsiteY73" fmla="*/ 1204224 h 1487221"/>
                <a:gd name="connsiteX74" fmla="*/ 618555 w 3220273"/>
                <a:gd name="connsiteY74" fmla="*/ 1198980 h 1487221"/>
                <a:gd name="connsiteX75" fmla="*/ 641495 w 3220273"/>
                <a:gd name="connsiteY75" fmla="*/ 1188488 h 1487221"/>
                <a:gd name="connsiteX76" fmla="*/ 654460 w 3220273"/>
                <a:gd name="connsiteY76" fmla="*/ 1182213 h 1487221"/>
                <a:gd name="connsiteX77" fmla="*/ 674310 w 3220273"/>
                <a:gd name="connsiteY77" fmla="*/ 1172340 h 1487221"/>
                <a:gd name="connsiteX78" fmla="*/ 691699 w 3220273"/>
                <a:gd name="connsiteY78" fmla="*/ 1163290 h 1487221"/>
                <a:gd name="connsiteX79" fmla="*/ 709391 w 3220273"/>
                <a:gd name="connsiteY79" fmla="*/ 1153724 h 1487221"/>
                <a:gd name="connsiteX80" fmla="*/ 726363 w 3220273"/>
                <a:gd name="connsiteY80" fmla="*/ 1144262 h 1487221"/>
                <a:gd name="connsiteX81" fmla="*/ 741999 w 3220273"/>
                <a:gd name="connsiteY81" fmla="*/ 1135110 h 1487221"/>
                <a:gd name="connsiteX82" fmla="*/ 766893 w 3220273"/>
                <a:gd name="connsiteY82" fmla="*/ 1120090 h 1487221"/>
                <a:gd name="connsiteX83" fmla="*/ 779651 w 3220273"/>
                <a:gd name="connsiteY83" fmla="*/ 1112172 h 1487221"/>
                <a:gd name="connsiteX84" fmla="*/ 807940 w 3220273"/>
                <a:gd name="connsiteY84" fmla="*/ 1093660 h 1487221"/>
                <a:gd name="connsiteX85" fmla="*/ 815860 w 3220273"/>
                <a:gd name="connsiteY85" fmla="*/ 1088415 h 1487221"/>
                <a:gd name="connsiteX86" fmla="*/ 824089 w 3220273"/>
                <a:gd name="connsiteY86" fmla="*/ 1082655 h 1487221"/>
                <a:gd name="connsiteX87" fmla="*/ 845179 w 3220273"/>
                <a:gd name="connsiteY87" fmla="*/ 1067947 h 1487221"/>
                <a:gd name="connsiteX88" fmla="*/ 855880 w 3220273"/>
                <a:gd name="connsiteY88" fmla="*/ 1060234 h 1487221"/>
                <a:gd name="connsiteX89" fmla="*/ 873676 w 3220273"/>
                <a:gd name="connsiteY89" fmla="*/ 1047068 h 1487221"/>
                <a:gd name="connsiteX90" fmla="*/ 884580 w 3220273"/>
                <a:gd name="connsiteY90" fmla="*/ 1038737 h 1487221"/>
                <a:gd name="connsiteX91" fmla="*/ 901241 w 3220273"/>
                <a:gd name="connsiteY91" fmla="*/ 1025778 h 1487221"/>
                <a:gd name="connsiteX92" fmla="*/ 911940 w 3220273"/>
                <a:gd name="connsiteY92" fmla="*/ 1017342 h 1487221"/>
                <a:gd name="connsiteX93" fmla="*/ 933032 w 3220273"/>
                <a:gd name="connsiteY93" fmla="*/ 1000167 h 1487221"/>
                <a:gd name="connsiteX94" fmla="*/ 935191 w 3220273"/>
                <a:gd name="connsiteY94" fmla="*/ 998420 h 1487221"/>
                <a:gd name="connsiteX95" fmla="*/ 958748 w 3220273"/>
                <a:gd name="connsiteY95" fmla="*/ 978465 h 1487221"/>
                <a:gd name="connsiteX96" fmla="*/ 964099 w 3220273"/>
                <a:gd name="connsiteY96" fmla="*/ 973837 h 1487221"/>
                <a:gd name="connsiteX97" fmla="*/ 986627 w 3220273"/>
                <a:gd name="connsiteY97" fmla="*/ 953885 h 1487221"/>
                <a:gd name="connsiteX98" fmla="*/ 987656 w 3220273"/>
                <a:gd name="connsiteY98" fmla="*/ 952958 h 1487221"/>
                <a:gd name="connsiteX99" fmla="*/ 1008537 w 3220273"/>
                <a:gd name="connsiteY99" fmla="*/ 933726 h 1487221"/>
                <a:gd name="connsiteX100" fmla="*/ 1013268 w 3220273"/>
                <a:gd name="connsiteY100" fmla="*/ 929304 h 1487221"/>
                <a:gd name="connsiteX101" fmla="*/ 1033535 w 3220273"/>
                <a:gd name="connsiteY101" fmla="*/ 909967 h 1487221"/>
                <a:gd name="connsiteX102" fmla="*/ 1036313 w 3220273"/>
                <a:gd name="connsiteY102" fmla="*/ 907190 h 1487221"/>
                <a:gd name="connsiteX103" fmla="*/ 1053697 w 3220273"/>
                <a:gd name="connsiteY103" fmla="*/ 890015 h 1487221"/>
                <a:gd name="connsiteX104" fmla="*/ 1057605 w 3220273"/>
                <a:gd name="connsiteY104" fmla="*/ 886106 h 1487221"/>
                <a:gd name="connsiteX105" fmla="*/ 1075607 w 3220273"/>
                <a:gd name="connsiteY105" fmla="*/ 867697 h 1487221"/>
                <a:gd name="connsiteX106" fmla="*/ 1079002 w 3220273"/>
                <a:gd name="connsiteY106" fmla="*/ 864096 h 1487221"/>
                <a:gd name="connsiteX107" fmla="*/ 1094227 w 3220273"/>
                <a:gd name="connsiteY107" fmla="*/ 848050 h 1487221"/>
                <a:gd name="connsiteX108" fmla="*/ 1097006 w 3220273"/>
                <a:gd name="connsiteY108" fmla="*/ 845067 h 1487221"/>
                <a:gd name="connsiteX109" fmla="*/ 1112947 w 3220273"/>
                <a:gd name="connsiteY109" fmla="*/ 827790 h 1487221"/>
                <a:gd name="connsiteX110" fmla="*/ 1116243 w 3220273"/>
                <a:gd name="connsiteY110" fmla="*/ 824086 h 1487221"/>
                <a:gd name="connsiteX111" fmla="*/ 1129920 w 3220273"/>
                <a:gd name="connsiteY111" fmla="*/ 808761 h 1487221"/>
                <a:gd name="connsiteX112" fmla="*/ 1131362 w 3220273"/>
                <a:gd name="connsiteY112" fmla="*/ 807116 h 1487221"/>
                <a:gd name="connsiteX113" fmla="*/ 1145145 w 3220273"/>
                <a:gd name="connsiteY113" fmla="*/ 791276 h 1487221"/>
                <a:gd name="connsiteX114" fmla="*/ 1148129 w 3220273"/>
                <a:gd name="connsiteY114" fmla="*/ 787781 h 1487221"/>
                <a:gd name="connsiteX115" fmla="*/ 1160681 w 3220273"/>
                <a:gd name="connsiteY115" fmla="*/ 772969 h 1487221"/>
                <a:gd name="connsiteX116" fmla="*/ 1160681 w 3220273"/>
                <a:gd name="connsiteY116" fmla="*/ 772866 h 1487221"/>
                <a:gd name="connsiteX117" fmla="*/ 1172098 w 3220273"/>
                <a:gd name="connsiteY117" fmla="*/ 758982 h 1487221"/>
                <a:gd name="connsiteX118" fmla="*/ 1174464 w 3220273"/>
                <a:gd name="connsiteY118" fmla="*/ 756102 h 1487221"/>
                <a:gd name="connsiteX119" fmla="*/ 1184444 w 3220273"/>
                <a:gd name="connsiteY119" fmla="*/ 743658 h 1487221"/>
                <a:gd name="connsiteX120" fmla="*/ 1185681 w 3220273"/>
                <a:gd name="connsiteY120" fmla="*/ 742114 h 1487221"/>
                <a:gd name="connsiteX121" fmla="*/ 1193702 w 3220273"/>
                <a:gd name="connsiteY121" fmla="*/ 731932 h 1487221"/>
                <a:gd name="connsiteX122" fmla="*/ 1195350 w 3220273"/>
                <a:gd name="connsiteY122" fmla="*/ 729772 h 1487221"/>
                <a:gd name="connsiteX123" fmla="*/ 1202859 w 3220273"/>
                <a:gd name="connsiteY123" fmla="*/ 720002 h 1487221"/>
                <a:gd name="connsiteX124" fmla="*/ 1204089 w 3220273"/>
                <a:gd name="connsiteY124" fmla="*/ 718357 h 1487221"/>
                <a:gd name="connsiteX125" fmla="*/ 1209749 w 3220273"/>
                <a:gd name="connsiteY125" fmla="*/ 710849 h 1487221"/>
                <a:gd name="connsiteX126" fmla="*/ 1210675 w 3220273"/>
                <a:gd name="connsiteY126" fmla="*/ 709614 h 1487221"/>
                <a:gd name="connsiteX127" fmla="*/ 1215612 w 3220273"/>
                <a:gd name="connsiteY127" fmla="*/ 702827 h 1487221"/>
                <a:gd name="connsiteX128" fmla="*/ 1216542 w 3220273"/>
                <a:gd name="connsiteY128" fmla="*/ 701591 h 1487221"/>
                <a:gd name="connsiteX129" fmla="*/ 1219931 w 3220273"/>
                <a:gd name="connsiteY129" fmla="*/ 696861 h 1487221"/>
                <a:gd name="connsiteX130" fmla="*/ 1220138 w 3220273"/>
                <a:gd name="connsiteY130" fmla="*/ 696551 h 1487221"/>
                <a:gd name="connsiteX131" fmla="*/ 1222503 w 3220273"/>
                <a:gd name="connsiteY131" fmla="*/ 693157 h 1487221"/>
                <a:gd name="connsiteX132" fmla="*/ 1222915 w 3220273"/>
                <a:gd name="connsiteY132" fmla="*/ 692542 h 1487221"/>
                <a:gd name="connsiteX133" fmla="*/ 1223638 w 3220273"/>
                <a:gd name="connsiteY133" fmla="*/ 691513 h 1487221"/>
                <a:gd name="connsiteX134" fmla="*/ 1223845 w 3220273"/>
                <a:gd name="connsiteY134" fmla="*/ 691305 h 1487221"/>
                <a:gd name="connsiteX135" fmla="*/ 1225387 w 3220273"/>
                <a:gd name="connsiteY135" fmla="*/ 689044 h 1487221"/>
                <a:gd name="connsiteX136" fmla="*/ 1226105 w 3220273"/>
                <a:gd name="connsiteY136" fmla="*/ 688014 h 1487221"/>
                <a:gd name="connsiteX137" fmla="*/ 1228988 w 3220273"/>
                <a:gd name="connsiteY137" fmla="*/ 683901 h 1487221"/>
                <a:gd name="connsiteX138" fmla="*/ 1229500 w 3220273"/>
                <a:gd name="connsiteY138" fmla="*/ 683077 h 1487221"/>
                <a:gd name="connsiteX139" fmla="*/ 1234027 w 3220273"/>
                <a:gd name="connsiteY139" fmla="*/ 676702 h 1487221"/>
                <a:gd name="connsiteX140" fmla="*/ 1235467 w 3220273"/>
                <a:gd name="connsiteY140" fmla="*/ 674646 h 1487221"/>
                <a:gd name="connsiteX141" fmla="*/ 1241641 w 3220273"/>
                <a:gd name="connsiteY141" fmla="*/ 666108 h 1487221"/>
                <a:gd name="connsiteX142" fmla="*/ 1242258 w 3220273"/>
                <a:gd name="connsiteY142" fmla="*/ 665285 h 1487221"/>
                <a:gd name="connsiteX143" fmla="*/ 1249356 w 3220273"/>
                <a:gd name="connsiteY143" fmla="*/ 655720 h 1487221"/>
                <a:gd name="connsiteX144" fmla="*/ 1251311 w 3220273"/>
                <a:gd name="connsiteY144" fmla="*/ 653046 h 1487221"/>
                <a:gd name="connsiteX145" fmla="*/ 1260260 w 3220273"/>
                <a:gd name="connsiteY145" fmla="*/ 641220 h 1487221"/>
                <a:gd name="connsiteX146" fmla="*/ 1261802 w 3220273"/>
                <a:gd name="connsiteY146" fmla="*/ 639161 h 1487221"/>
                <a:gd name="connsiteX147" fmla="*/ 1270954 w 3220273"/>
                <a:gd name="connsiteY147" fmla="*/ 627435 h 1487221"/>
                <a:gd name="connsiteX148" fmla="*/ 1273426 w 3220273"/>
                <a:gd name="connsiteY148" fmla="*/ 624350 h 1487221"/>
                <a:gd name="connsiteX149" fmla="*/ 1285048 w 3220273"/>
                <a:gd name="connsiteY149" fmla="*/ 609746 h 1487221"/>
                <a:gd name="connsiteX150" fmla="*/ 1287621 w 3220273"/>
                <a:gd name="connsiteY150" fmla="*/ 606557 h 1487221"/>
                <a:gd name="connsiteX151" fmla="*/ 1299244 w 3220273"/>
                <a:gd name="connsiteY151" fmla="*/ 592364 h 1487221"/>
                <a:gd name="connsiteX152" fmla="*/ 1301610 w 3220273"/>
                <a:gd name="connsiteY152" fmla="*/ 589484 h 1487221"/>
                <a:gd name="connsiteX153" fmla="*/ 1315909 w 3220273"/>
                <a:gd name="connsiteY153" fmla="*/ 572411 h 1487221"/>
                <a:gd name="connsiteX154" fmla="*/ 1319305 w 3220273"/>
                <a:gd name="connsiteY154" fmla="*/ 568400 h 1487221"/>
                <a:gd name="connsiteX155" fmla="*/ 1334324 w 3220273"/>
                <a:gd name="connsiteY155" fmla="*/ 550915 h 1487221"/>
                <a:gd name="connsiteX156" fmla="*/ 1335559 w 3220273"/>
                <a:gd name="connsiteY156" fmla="*/ 549474 h 1487221"/>
                <a:gd name="connsiteX157" fmla="*/ 1352532 w 3220273"/>
                <a:gd name="connsiteY157" fmla="*/ 530243 h 1487221"/>
                <a:gd name="connsiteX158" fmla="*/ 1356852 w 3220273"/>
                <a:gd name="connsiteY158" fmla="*/ 525511 h 1487221"/>
                <a:gd name="connsiteX159" fmla="*/ 1375265 w 3220273"/>
                <a:gd name="connsiteY159" fmla="*/ 505351 h 1487221"/>
                <a:gd name="connsiteX160" fmla="*/ 1377014 w 3220273"/>
                <a:gd name="connsiteY160" fmla="*/ 503398 h 1487221"/>
                <a:gd name="connsiteX161" fmla="*/ 1395222 w 3220273"/>
                <a:gd name="connsiteY161" fmla="*/ 484062 h 1487221"/>
                <a:gd name="connsiteX162" fmla="*/ 1399954 w 3220273"/>
                <a:gd name="connsiteY162" fmla="*/ 479126 h 1487221"/>
                <a:gd name="connsiteX163" fmla="*/ 1420633 w 3220273"/>
                <a:gd name="connsiteY163" fmla="*/ 457938 h 1487221"/>
                <a:gd name="connsiteX164" fmla="*/ 1424441 w 3220273"/>
                <a:gd name="connsiteY164" fmla="*/ 454131 h 1487221"/>
                <a:gd name="connsiteX165" fmla="*/ 1443879 w 3220273"/>
                <a:gd name="connsiteY165" fmla="*/ 434797 h 1487221"/>
                <a:gd name="connsiteX166" fmla="*/ 1448405 w 3220273"/>
                <a:gd name="connsiteY166" fmla="*/ 430375 h 1487221"/>
                <a:gd name="connsiteX167" fmla="*/ 1471451 w 3220273"/>
                <a:gd name="connsiteY167" fmla="*/ 408260 h 1487221"/>
                <a:gd name="connsiteX168" fmla="*/ 1476594 w 3220273"/>
                <a:gd name="connsiteY168" fmla="*/ 403427 h 1487221"/>
                <a:gd name="connsiteX169" fmla="*/ 1498709 w 3220273"/>
                <a:gd name="connsiteY169" fmla="*/ 382959 h 1487221"/>
                <a:gd name="connsiteX170" fmla="*/ 1502206 w 3220273"/>
                <a:gd name="connsiteY170" fmla="*/ 379771 h 1487221"/>
                <a:gd name="connsiteX171" fmla="*/ 1527723 w 3220273"/>
                <a:gd name="connsiteY171" fmla="*/ 357144 h 1487221"/>
                <a:gd name="connsiteX172" fmla="*/ 1533789 w 3220273"/>
                <a:gd name="connsiteY172" fmla="*/ 351899 h 1487221"/>
                <a:gd name="connsiteX173" fmla="*/ 1560431 w 3220273"/>
                <a:gd name="connsiteY173" fmla="*/ 329168 h 1487221"/>
                <a:gd name="connsiteX174" fmla="*/ 1561155 w 3220273"/>
                <a:gd name="connsiteY174" fmla="*/ 328551 h 1487221"/>
                <a:gd name="connsiteX175" fmla="*/ 1581523 w 3220273"/>
                <a:gd name="connsiteY175" fmla="*/ 311787 h 1487221"/>
                <a:gd name="connsiteX176" fmla="*/ 1587691 w 3220273"/>
                <a:gd name="connsiteY176" fmla="*/ 306851 h 1487221"/>
                <a:gd name="connsiteX177" fmla="*/ 1599626 w 3220273"/>
                <a:gd name="connsiteY177" fmla="*/ 297386 h 1487221"/>
                <a:gd name="connsiteX178" fmla="*/ 1618757 w 3220273"/>
                <a:gd name="connsiteY178" fmla="*/ 282474 h 1487221"/>
                <a:gd name="connsiteX179" fmla="*/ 1631104 w 3220273"/>
                <a:gd name="connsiteY179" fmla="*/ 273012 h 1487221"/>
                <a:gd name="connsiteX180" fmla="*/ 1651573 w 3220273"/>
                <a:gd name="connsiteY180" fmla="*/ 257893 h 1487221"/>
                <a:gd name="connsiteX181" fmla="*/ 1663507 w 3220273"/>
                <a:gd name="connsiteY181" fmla="*/ 249254 h 1487221"/>
                <a:gd name="connsiteX182" fmla="*/ 1687990 w 3220273"/>
                <a:gd name="connsiteY182" fmla="*/ 232079 h 1487221"/>
                <a:gd name="connsiteX183" fmla="*/ 1696941 w 3220273"/>
                <a:gd name="connsiteY183" fmla="*/ 225906 h 1487221"/>
                <a:gd name="connsiteX184" fmla="*/ 1698587 w 3220273"/>
                <a:gd name="connsiteY184" fmla="*/ 224777 h 1487221"/>
                <a:gd name="connsiteX185" fmla="*/ 1705992 w 3220273"/>
                <a:gd name="connsiteY185" fmla="*/ 219939 h 1487221"/>
                <a:gd name="connsiteX186" fmla="*/ 1738194 w 3220273"/>
                <a:gd name="connsiteY186" fmla="*/ 198858 h 1487221"/>
                <a:gd name="connsiteX187" fmla="*/ 1752900 w 3220273"/>
                <a:gd name="connsiteY187" fmla="*/ 189703 h 1487221"/>
                <a:gd name="connsiteX188" fmla="*/ 1781090 w 3220273"/>
                <a:gd name="connsiteY188" fmla="*/ 172630 h 1487221"/>
                <a:gd name="connsiteX189" fmla="*/ 1789011 w 3220273"/>
                <a:gd name="connsiteY189" fmla="*/ 167796 h 1487221"/>
                <a:gd name="connsiteX190" fmla="*/ 1799191 w 3220273"/>
                <a:gd name="connsiteY190" fmla="*/ 162036 h 1487221"/>
                <a:gd name="connsiteX191" fmla="*/ 1818635 w 3220273"/>
                <a:gd name="connsiteY191" fmla="*/ 151133 h 1487221"/>
                <a:gd name="connsiteX192" fmla="*/ 1838904 w 3220273"/>
                <a:gd name="connsiteY192" fmla="*/ 140230 h 1487221"/>
                <a:gd name="connsiteX193" fmla="*/ 1858860 w 3220273"/>
                <a:gd name="connsiteY193" fmla="*/ 129842 h 1487221"/>
                <a:gd name="connsiteX194" fmla="*/ 1868424 w 3220273"/>
                <a:gd name="connsiteY194" fmla="*/ 124803 h 1487221"/>
                <a:gd name="connsiteX195" fmla="*/ 1881694 w 3220273"/>
                <a:gd name="connsiteY195" fmla="*/ 118428 h 1487221"/>
                <a:gd name="connsiteX196" fmla="*/ 1896612 w 3220273"/>
                <a:gd name="connsiteY196" fmla="*/ 111229 h 1487221"/>
                <a:gd name="connsiteX197" fmla="*/ 1923048 w 3220273"/>
                <a:gd name="connsiteY197" fmla="*/ 99192 h 1487221"/>
                <a:gd name="connsiteX198" fmla="*/ 1936424 w 3220273"/>
                <a:gd name="connsiteY198" fmla="*/ 93230 h 1487221"/>
                <a:gd name="connsiteX199" fmla="*/ 1940332 w 3220273"/>
                <a:gd name="connsiteY199" fmla="*/ 91479 h 1487221"/>
                <a:gd name="connsiteX200" fmla="*/ 1975407 w 3220273"/>
                <a:gd name="connsiteY200" fmla="*/ 77081 h 1487221"/>
                <a:gd name="connsiteX201" fmla="*/ 1982715 w 3220273"/>
                <a:gd name="connsiteY201" fmla="*/ 74304 h 1487221"/>
                <a:gd name="connsiteX202" fmla="*/ 2007404 w 3220273"/>
                <a:gd name="connsiteY202" fmla="*/ 64945 h 1487221"/>
                <a:gd name="connsiteX203" fmla="*/ 2021498 w 3220273"/>
                <a:gd name="connsiteY203" fmla="*/ 59906 h 1487221"/>
                <a:gd name="connsiteX204" fmla="*/ 2070562 w 3220273"/>
                <a:gd name="connsiteY204" fmla="*/ 44066 h 1487221"/>
                <a:gd name="connsiteX205" fmla="*/ 2071178 w 3220273"/>
                <a:gd name="connsiteY205" fmla="*/ 43861 h 1487221"/>
                <a:gd name="connsiteX206" fmla="*/ 2112227 w 3220273"/>
                <a:gd name="connsiteY206" fmla="*/ 32545 h 1487221"/>
                <a:gd name="connsiteX207" fmla="*/ 2121689 w 3220273"/>
                <a:gd name="connsiteY207" fmla="*/ 30181 h 1487221"/>
                <a:gd name="connsiteX208" fmla="*/ 2131259 w 3220273"/>
                <a:gd name="connsiteY208" fmla="*/ 27712 h 1487221"/>
                <a:gd name="connsiteX209" fmla="*/ 2161914 w 3220273"/>
                <a:gd name="connsiteY209" fmla="*/ 20924 h 1487221"/>
                <a:gd name="connsiteX210" fmla="*/ 2165922 w 3220273"/>
                <a:gd name="connsiteY210" fmla="*/ 20102 h 1487221"/>
                <a:gd name="connsiteX211" fmla="*/ 2188761 w 3220273"/>
                <a:gd name="connsiteY211" fmla="*/ 15576 h 1487221"/>
                <a:gd name="connsiteX212" fmla="*/ 2202338 w 3220273"/>
                <a:gd name="connsiteY212" fmla="*/ 13314 h 1487221"/>
                <a:gd name="connsiteX213" fmla="*/ 2210671 w 3220273"/>
                <a:gd name="connsiteY213" fmla="*/ 11976 h 1487221"/>
                <a:gd name="connsiteX214" fmla="*/ 2244310 w 3220273"/>
                <a:gd name="connsiteY214" fmla="*/ 7142 h 1487221"/>
                <a:gd name="connsiteX215" fmla="*/ 2248218 w 3220273"/>
                <a:gd name="connsiteY215" fmla="*/ 6730 h 1487221"/>
                <a:gd name="connsiteX216" fmla="*/ 2255215 w 3220273"/>
                <a:gd name="connsiteY216" fmla="*/ 6012 h 1487221"/>
                <a:gd name="connsiteX217" fmla="*/ 2287516 w 3220273"/>
                <a:gd name="connsiteY217" fmla="*/ 2925 h 1487221"/>
                <a:gd name="connsiteX218" fmla="*/ 2294510 w 3220273"/>
                <a:gd name="connsiteY218" fmla="*/ 2411 h 1487221"/>
                <a:gd name="connsiteX219" fmla="*/ 2298422 w 3220273"/>
                <a:gd name="connsiteY219" fmla="*/ 2103 h 1487221"/>
                <a:gd name="connsiteX220" fmla="*/ 2329900 w 3220273"/>
                <a:gd name="connsiteY220" fmla="*/ 561 h 1487221"/>
                <a:gd name="connsiteX221" fmla="*/ 2337510 w 3220273"/>
                <a:gd name="connsiteY221" fmla="*/ 355 h 1487221"/>
                <a:gd name="connsiteX222" fmla="*/ 2351399 w 3220273"/>
                <a:gd name="connsiteY222" fmla="*/ 45 h 1487221"/>
                <a:gd name="connsiteX0" fmla="*/ 2351399 w 3220300"/>
                <a:gd name="connsiteY0" fmla="*/ 45 h 1487221"/>
                <a:gd name="connsiteX1" fmla="*/ 2366312 w 3220300"/>
                <a:gd name="connsiteY1" fmla="*/ 45 h 1487221"/>
                <a:gd name="connsiteX2" fmla="*/ 2373927 w 3220300"/>
                <a:gd name="connsiteY2" fmla="*/ 45 h 1487221"/>
                <a:gd name="connsiteX3" fmla="*/ 2403553 w 3220300"/>
                <a:gd name="connsiteY3" fmla="*/ 972 h 1487221"/>
                <a:gd name="connsiteX4" fmla="*/ 2405711 w 3220300"/>
                <a:gd name="connsiteY4" fmla="*/ 1178 h 1487221"/>
                <a:gd name="connsiteX5" fmla="*/ 2451386 w 3220300"/>
                <a:gd name="connsiteY5" fmla="*/ 4880 h 1487221"/>
                <a:gd name="connsiteX6" fmla="*/ 2455298 w 3220300"/>
                <a:gd name="connsiteY6" fmla="*/ 5188 h 1487221"/>
                <a:gd name="connsiteX7" fmla="*/ 2474943 w 3220300"/>
                <a:gd name="connsiteY7" fmla="*/ 7657 h 1487221"/>
                <a:gd name="connsiteX8" fmla="*/ 2480192 w 3220300"/>
                <a:gd name="connsiteY8" fmla="*/ 8274 h 1487221"/>
                <a:gd name="connsiteX9" fmla="*/ 2506834 w 3220300"/>
                <a:gd name="connsiteY9" fmla="*/ 12387 h 1487221"/>
                <a:gd name="connsiteX10" fmla="*/ 2509817 w 3220300"/>
                <a:gd name="connsiteY10" fmla="*/ 13006 h 1487221"/>
                <a:gd name="connsiteX11" fmla="*/ 2519075 w 3220300"/>
                <a:gd name="connsiteY11" fmla="*/ 14753 h 1487221"/>
                <a:gd name="connsiteX12" fmla="*/ 2539135 w 3220300"/>
                <a:gd name="connsiteY12" fmla="*/ 18766 h 1487221"/>
                <a:gd name="connsiteX13" fmla="*/ 2549423 w 3220300"/>
                <a:gd name="connsiteY13" fmla="*/ 21027 h 1487221"/>
                <a:gd name="connsiteX14" fmla="*/ 2558169 w 3220300"/>
                <a:gd name="connsiteY14" fmla="*/ 22982 h 1487221"/>
                <a:gd name="connsiteX15" fmla="*/ 2566707 w 3220300"/>
                <a:gd name="connsiteY15" fmla="*/ 25141 h 1487221"/>
                <a:gd name="connsiteX16" fmla="*/ 2578329 w 3220300"/>
                <a:gd name="connsiteY16" fmla="*/ 28123 h 1487221"/>
                <a:gd name="connsiteX17" fmla="*/ 2594272 w 3220300"/>
                <a:gd name="connsiteY17" fmla="*/ 32545 h 1487221"/>
                <a:gd name="connsiteX18" fmla="*/ 2604973 w 3220300"/>
                <a:gd name="connsiteY18" fmla="*/ 35632 h 1487221"/>
                <a:gd name="connsiteX19" fmla="*/ 2609086 w 3220300"/>
                <a:gd name="connsiteY19" fmla="*/ 36867 h 1487221"/>
                <a:gd name="connsiteX20" fmla="*/ 2627912 w 3220300"/>
                <a:gd name="connsiteY20" fmla="*/ 42934 h 1487221"/>
                <a:gd name="connsiteX21" fmla="*/ 3131667 w 3220300"/>
                <a:gd name="connsiteY21" fmla="*/ 212535 h 1487221"/>
                <a:gd name="connsiteX22" fmla="*/ 3108727 w 3220300"/>
                <a:gd name="connsiteY22" fmla="*/ 205233 h 1487221"/>
                <a:gd name="connsiteX23" fmla="*/ 3098028 w 3220300"/>
                <a:gd name="connsiteY23" fmla="*/ 202147 h 1487221"/>
                <a:gd name="connsiteX24" fmla="*/ 3082081 w 3220300"/>
                <a:gd name="connsiteY24" fmla="*/ 197725 h 1487221"/>
                <a:gd name="connsiteX25" fmla="*/ 3070458 w 3220300"/>
                <a:gd name="connsiteY25" fmla="*/ 194741 h 1487221"/>
                <a:gd name="connsiteX26" fmla="*/ 3053174 w 3220300"/>
                <a:gd name="connsiteY26" fmla="*/ 190629 h 1487221"/>
                <a:gd name="connsiteX27" fmla="*/ 3220272 w 3220300"/>
                <a:gd name="connsiteY27" fmla="*/ 291025 h 1487221"/>
                <a:gd name="connsiteX28" fmla="*/ 3039117 w 3220300"/>
                <a:gd name="connsiteY28" fmla="*/ 222013 h 1487221"/>
                <a:gd name="connsiteX29" fmla="*/ 2763072 w 3220300"/>
                <a:gd name="connsiteY29" fmla="*/ 216263 h 1487221"/>
                <a:gd name="connsiteX30" fmla="*/ 2518657 w 3220300"/>
                <a:gd name="connsiteY30" fmla="*/ 276647 h 1487221"/>
                <a:gd name="connsiteX31" fmla="*/ 2308748 w 3220300"/>
                <a:gd name="connsiteY31" fmla="*/ 385915 h 1487221"/>
                <a:gd name="connsiteX32" fmla="*/ 2087336 w 3220300"/>
                <a:gd name="connsiteY32" fmla="*/ 541191 h 1487221"/>
                <a:gd name="connsiteX33" fmla="*/ 1932061 w 3220300"/>
                <a:gd name="connsiteY33" fmla="*/ 690715 h 1487221"/>
                <a:gd name="connsiteX34" fmla="*/ 1791163 w 3220300"/>
                <a:gd name="connsiteY34" fmla="*/ 854617 h 1487221"/>
                <a:gd name="connsiteX35" fmla="*/ 1604257 w 3220300"/>
                <a:gd name="connsiteY35" fmla="*/ 1127787 h 1487221"/>
                <a:gd name="connsiteX36" fmla="*/ 1379970 w 3220300"/>
                <a:gd name="connsiteY36" fmla="*/ 1297440 h 1487221"/>
                <a:gd name="connsiteX37" fmla="*/ 1124053 w 3220300"/>
                <a:gd name="connsiteY37" fmla="*/ 1435463 h 1487221"/>
                <a:gd name="connsiteX38" fmla="*/ 891140 w 3220300"/>
                <a:gd name="connsiteY38" fmla="*/ 1481470 h 1487221"/>
                <a:gd name="connsiteX39" fmla="*/ 617970 w 3220300"/>
                <a:gd name="connsiteY39" fmla="*/ 1487221 h 1487221"/>
                <a:gd name="connsiteX40" fmla="*/ 485699 w 3220300"/>
                <a:gd name="connsiteY40" fmla="*/ 1426836 h 1487221"/>
                <a:gd name="connsiteX41" fmla="*/ 344801 w 3220300"/>
                <a:gd name="connsiteY41" fmla="*/ 1380829 h 1487221"/>
                <a:gd name="connsiteX42" fmla="*/ 281269 w 3220300"/>
                <a:gd name="connsiteY42" fmla="*/ 1341500 h 1487221"/>
                <a:gd name="connsiteX43" fmla="*/ 0 w 3220300"/>
                <a:gd name="connsiteY43" fmla="*/ 1246804 h 1487221"/>
                <a:gd name="connsiteX44" fmla="*/ 20061 w 3220300"/>
                <a:gd name="connsiteY44" fmla="*/ 1253182 h 1487221"/>
                <a:gd name="connsiteX45" fmla="*/ 29730 w 3220300"/>
                <a:gd name="connsiteY45" fmla="*/ 1255959 h 1487221"/>
                <a:gd name="connsiteX46" fmla="*/ 43515 w 3220300"/>
                <a:gd name="connsiteY46" fmla="*/ 1259763 h 1487221"/>
                <a:gd name="connsiteX47" fmla="*/ 54006 w 3220300"/>
                <a:gd name="connsiteY47" fmla="*/ 1262437 h 1487221"/>
                <a:gd name="connsiteX48" fmla="*/ 68820 w 3220300"/>
                <a:gd name="connsiteY48" fmla="*/ 1266038 h 1487221"/>
                <a:gd name="connsiteX49" fmla="*/ 78182 w 3220300"/>
                <a:gd name="connsiteY49" fmla="*/ 1268094 h 1487221"/>
                <a:gd name="connsiteX50" fmla="*/ 94848 w 3220300"/>
                <a:gd name="connsiteY50" fmla="*/ 1271486 h 1487221"/>
                <a:gd name="connsiteX51" fmla="*/ 104000 w 3220300"/>
                <a:gd name="connsiteY51" fmla="*/ 1273237 h 1487221"/>
                <a:gd name="connsiteX52" fmla="*/ 129512 w 3220300"/>
                <a:gd name="connsiteY52" fmla="*/ 1277350 h 1487221"/>
                <a:gd name="connsiteX53" fmla="*/ 130129 w 3220300"/>
                <a:gd name="connsiteY53" fmla="*/ 1277350 h 1487221"/>
                <a:gd name="connsiteX54" fmla="*/ 156158 w 3220300"/>
                <a:gd name="connsiteY54" fmla="*/ 1280539 h 1487221"/>
                <a:gd name="connsiteX55" fmla="*/ 196583 w 3220300"/>
                <a:gd name="connsiteY55" fmla="*/ 1283729 h 1487221"/>
                <a:gd name="connsiteX56" fmla="*/ 206358 w 3220300"/>
                <a:gd name="connsiteY56" fmla="*/ 1284140 h 1487221"/>
                <a:gd name="connsiteX57" fmla="*/ 238555 w 3220300"/>
                <a:gd name="connsiteY57" fmla="*/ 1284755 h 1487221"/>
                <a:gd name="connsiteX58" fmla="*/ 250901 w 3220300"/>
                <a:gd name="connsiteY58" fmla="*/ 1284755 h 1487221"/>
                <a:gd name="connsiteX59" fmla="*/ 287318 w 3220300"/>
                <a:gd name="connsiteY59" fmla="*/ 1283419 h 1487221"/>
                <a:gd name="connsiteX60" fmla="*/ 293285 w 3220300"/>
                <a:gd name="connsiteY60" fmla="*/ 1283110 h 1487221"/>
                <a:gd name="connsiteX61" fmla="*/ 336075 w 3220300"/>
                <a:gd name="connsiteY61" fmla="*/ 1278997 h 1487221"/>
                <a:gd name="connsiteX62" fmla="*/ 367248 w 3220300"/>
                <a:gd name="connsiteY62" fmla="*/ 1274779 h 1487221"/>
                <a:gd name="connsiteX63" fmla="*/ 373416 w 3220300"/>
                <a:gd name="connsiteY63" fmla="*/ 1273752 h 1487221"/>
                <a:gd name="connsiteX64" fmla="*/ 404689 w 3220300"/>
                <a:gd name="connsiteY64" fmla="*/ 1268094 h 1487221"/>
                <a:gd name="connsiteX65" fmla="*/ 410144 w 3220300"/>
                <a:gd name="connsiteY65" fmla="*/ 1267064 h 1487221"/>
                <a:gd name="connsiteX66" fmla="*/ 445324 w 3220300"/>
                <a:gd name="connsiteY66" fmla="*/ 1259042 h 1487221"/>
                <a:gd name="connsiteX67" fmla="*/ 453345 w 3220300"/>
                <a:gd name="connsiteY67" fmla="*/ 1256986 h 1487221"/>
                <a:gd name="connsiteX68" fmla="*/ 490380 w 3220300"/>
                <a:gd name="connsiteY68" fmla="*/ 1246804 h 1487221"/>
                <a:gd name="connsiteX69" fmla="*/ 533070 w 3220300"/>
                <a:gd name="connsiteY69" fmla="*/ 1233021 h 1487221"/>
                <a:gd name="connsiteX70" fmla="*/ 567225 w 3220300"/>
                <a:gd name="connsiteY70" fmla="*/ 1220371 h 1487221"/>
                <a:gd name="connsiteX71" fmla="*/ 572881 w 3220300"/>
                <a:gd name="connsiteY71" fmla="*/ 1218211 h 1487221"/>
                <a:gd name="connsiteX72" fmla="*/ 606726 w 3220300"/>
                <a:gd name="connsiteY72" fmla="*/ 1204224 h 1487221"/>
                <a:gd name="connsiteX73" fmla="*/ 618555 w 3220300"/>
                <a:gd name="connsiteY73" fmla="*/ 1198980 h 1487221"/>
                <a:gd name="connsiteX74" fmla="*/ 641495 w 3220300"/>
                <a:gd name="connsiteY74" fmla="*/ 1188488 h 1487221"/>
                <a:gd name="connsiteX75" fmla="*/ 654460 w 3220300"/>
                <a:gd name="connsiteY75" fmla="*/ 1182213 h 1487221"/>
                <a:gd name="connsiteX76" fmla="*/ 674310 w 3220300"/>
                <a:gd name="connsiteY76" fmla="*/ 1172340 h 1487221"/>
                <a:gd name="connsiteX77" fmla="*/ 691699 w 3220300"/>
                <a:gd name="connsiteY77" fmla="*/ 1163290 h 1487221"/>
                <a:gd name="connsiteX78" fmla="*/ 709391 w 3220300"/>
                <a:gd name="connsiteY78" fmla="*/ 1153724 h 1487221"/>
                <a:gd name="connsiteX79" fmla="*/ 726363 w 3220300"/>
                <a:gd name="connsiteY79" fmla="*/ 1144262 h 1487221"/>
                <a:gd name="connsiteX80" fmla="*/ 741999 w 3220300"/>
                <a:gd name="connsiteY80" fmla="*/ 1135110 h 1487221"/>
                <a:gd name="connsiteX81" fmla="*/ 766893 w 3220300"/>
                <a:gd name="connsiteY81" fmla="*/ 1120090 h 1487221"/>
                <a:gd name="connsiteX82" fmla="*/ 779651 w 3220300"/>
                <a:gd name="connsiteY82" fmla="*/ 1112172 h 1487221"/>
                <a:gd name="connsiteX83" fmla="*/ 807940 w 3220300"/>
                <a:gd name="connsiteY83" fmla="*/ 1093660 h 1487221"/>
                <a:gd name="connsiteX84" fmla="*/ 815860 w 3220300"/>
                <a:gd name="connsiteY84" fmla="*/ 1088415 h 1487221"/>
                <a:gd name="connsiteX85" fmla="*/ 824089 w 3220300"/>
                <a:gd name="connsiteY85" fmla="*/ 1082655 h 1487221"/>
                <a:gd name="connsiteX86" fmla="*/ 845179 w 3220300"/>
                <a:gd name="connsiteY86" fmla="*/ 1067947 h 1487221"/>
                <a:gd name="connsiteX87" fmla="*/ 855880 w 3220300"/>
                <a:gd name="connsiteY87" fmla="*/ 1060234 h 1487221"/>
                <a:gd name="connsiteX88" fmla="*/ 873676 w 3220300"/>
                <a:gd name="connsiteY88" fmla="*/ 1047068 h 1487221"/>
                <a:gd name="connsiteX89" fmla="*/ 884580 w 3220300"/>
                <a:gd name="connsiteY89" fmla="*/ 1038737 h 1487221"/>
                <a:gd name="connsiteX90" fmla="*/ 901241 w 3220300"/>
                <a:gd name="connsiteY90" fmla="*/ 1025778 h 1487221"/>
                <a:gd name="connsiteX91" fmla="*/ 911940 w 3220300"/>
                <a:gd name="connsiteY91" fmla="*/ 1017342 h 1487221"/>
                <a:gd name="connsiteX92" fmla="*/ 933032 w 3220300"/>
                <a:gd name="connsiteY92" fmla="*/ 1000167 h 1487221"/>
                <a:gd name="connsiteX93" fmla="*/ 935191 w 3220300"/>
                <a:gd name="connsiteY93" fmla="*/ 998420 h 1487221"/>
                <a:gd name="connsiteX94" fmla="*/ 958748 w 3220300"/>
                <a:gd name="connsiteY94" fmla="*/ 978465 h 1487221"/>
                <a:gd name="connsiteX95" fmla="*/ 964099 w 3220300"/>
                <a:gd name="connsiteY95" fmla="*/ 973837 h 1487221"/>
                <a:gd name="connsiteX96" fmla="*/ 986627 w 3220300"/>
                <a:gd name="connsiteY96" fmla="*/ 953885 h 1487221"/>
                <a:gd name="connsiteX97" fmla="*/ 987656 w 3220300"/>
                <a:gd name="connsiteY97" fmla="*/ 952958 h 1487221"/>
                <a:gd name="connsiteX98" fmla="*/ 1008537 w 3220300"/>
                <a:gd name="connsiteY98" fmla="*/ 933726 h 1487221"/>
                <a:gd name="connsiteX99" fmla="*/ 1013268 w 3220300"/>
                <a:gd name="connsiteY99" fmla="*/ 929304 h 1487221"/>
                <a:gd name="connsiteX100" fmla="*/ 1033535 w 3220300"/>
                <a:gd name="connsiteY100" fmla="*/ 909967 h 1487221"/>
                <a:gd name="connsiteX101" fmla="*/ 1036313 w 3220300"/>
                <a:gd name="connsiteY101" fmla="*/ 907190 h 1487221"/>
                <a:gd name="connsiteX102" fmla="*/ 1053697 w 3220300"/>
                <a:gd name="connsiteY102" fmla="*/ 890015 h 1487221"/>
                <a:gd name="connsiteX103" fmla="*/ 1057605 w 3220300"/>
                <a:gd name="connsiteY103" fmla="*/ 886106 h 1487221"/>
                <a:gd name="connsiteX104" fmla="*/ 1075607 w 3220300"/>
                <a:gd name="connsiteY104" fmla="*/ 867697 h 1487221"/>
                <a:gd name="connsiteX105" fmla="*/ 1079002 w 3220300"/>
                <a:gd name="connsiteY105" fmla="*/ 864096 h 1487221"/>
                <a:gd name="connsiteX106" fmla="*/ 1094227 w 3220300"/>
                <a:gd name="connsiteY106" fmla="*/ 848050 h 1487221"/>
                <a:gd name="connsiteX107" fmla="*/ 1097006 w 3220300"/>
                <a:gd name="connsiteY107" fmla="*/ 845067 h 1487221"/>
                <a:gd name="connsiteX108" fmla="*/ 1112947 w 3220300"/>
                <a:gd name="connsiteY108" fmla="*/ 827790 h 1487221"/>
                <a:gd name="connsiteX109" fmla="*/ 1116243 w 3220300"/>
                <a:gd name="connsiteY109" fmla="*/ 824086 h 1487221"/>
                <a:gd name="connsiteX110" fmla="*/ 1129920 w 3220300"/>
                <a:gd name="connsiteY110" fmla="*/ 808761 h 1487221"/>
                <a:gd name="connsiteX111" fmla="*/ 1131362 w 3220300"/>
                <a:gd name="connsiteY111" fmla="*/ 807116 h 1487221"/>
                <a:gd name="connsiteX112" fmla="*/ 1145145 w 3220300"/>
                <a:gd name="connsiteY112" fmla="*/ 791276 h 1487221"/>
                <a:gd name="connsiteX113" fmla="*/ 1148129 w 3220300"/>
                <a:gd name="connsiteY113" fmla="*/ 787781 h 1487221"/>
                <a:gd name="connsiteX114" fmla="*/ 1160681 w 3220300"/>
                <a:gd name="connsiteY114" fmla="*/ 772969 h 1487221"/>
                <a:gd name="connsiteX115" fmla="*/ 1160681 w 3220300"/>
                <a:gd name="connsiteY115" fmla="*/ 772866 h 1487221"/>
                <a:gd name="connsiteX116" fmla="*/ 1172098 w 3220300"/>
                <a:gd name="connsiteY116" fmla="*/ 758982 h 1487221"/>
                <a:gd name="connsiteX117" fmla="*/ 1174464 w 3220300"/>
                <a:gd name="connsiteY117" fmla="*/ 756102 h 1487221"/>
                <a:gd name="connsiteX118" fmla="*/ 1184444 w 3220300"/>
                <a:gd name="connsiteY118" fmla="*/ 743658 h 1487221"/>
                <a:gd name="connsiteX119" fmla="*/ 1185681 w 3220300"/>
                <a:gd name="connsiteY119" fmla="*/ 742114 h 1487221"/>
                <a:gd name="connsiteX120" fmla="*/ 1193702 w 3220300"/>
                <a:gd name="connsiteY120" fmla="*/ 731932 h 1487221"/>
                <a:gd name="connsiteX121" fmla="*/ 1195350 w 3220300"/>
                <a:gd name="connsiteY121" fmla="*/ 729772 h 1487221"/>
                <a:gd name="connsiteX122" fmla="*/ 1202859 w 3220300"/>
                <a:gd name="connsiteY122" fmla="*/ 720002 h 1487221"/>
                <a:gd name="connsiteX123" fmla="*/ 1204089 w 3220300"/>
                <a:gd name="connsiteY123" fmla="*/ 718357 h 1487221"/>
                <a:gd name="connsiteX124" fmla="*/ 1209749 w 3220300"/>
                <a:gd name="connsiteY124" fmla="*/ 710849 h 1487221"/>
                <a:gd name="connsiteX125" fmla="*/ 1210675 w 3220300"/>
                <a:gd name="connsiteY125" fmla="*/ 709614 h 1487221"/>
                <a:gd name="connsiteX126" fmla="*/ 1215612 w 3220300"/>
                <a:gd name="connsiteY126" fmla="*/ 702827 h 1487221"/>
                <a:gd name="connsiteX127" fmla="*/ 1216542 w 3220300"/>
                <a:gd name="connsiteY127" fmla="*/ 701591 h 1487221"/>
                <a:gd name="connsiteX128" fmla="*/ 1219931 w 3220300"/>
                <a:gd name="connsiteY128" fmla="*/ 696861 h 1487221"/>
                <a:gd name="connsiteX129" fmla="*/ 1220138 w 3220300"/>
                <a:gd name="connsiteY129" fmla="*/ 696551 h 1487221"/>
                <a:gd name="connsiteX130" fmla="*/ 1222503 w 3220300"/>
                <a:gd name="connsiteY130" fmla="*/ 693157 h 1487221"/>
                <a:gd name="connsiteX131" fmla="*/ 1222915 w 3220300"/>
                <a:gd name="connsiteY131" fmla="*/ 692542 h 1487221"/>
                <a:gd name="connsiteX132" fmla="*/ 1223638 w 3220300"/>
                <a:gd name="connsiteY132" fmla="*/ 691513 h 1487221"/>
                <a:gd name="connsiteX133" fmla="*/ 1223845 w 3220300"/>
                <a:gd name="connsiteY133" fmla="*/ 691305 h 1487221"/>
                <a:gd name="connsiteX134" fmla="*/ 1225387 w 3220300"/>
                <a:gd name="connsiteY134" fmla="*/ 689044 h 1487221"/>
                <a:gd name="connsiteX135" fmla="*/ 1226105 w 3220300"/>
                <a:gd name="connsiteY135" fmla="*/ 688014 h 1487221"/>
                <a:gd name="connsiteX136" fmla="*/ 1228988 w 3220300"/>
                <a:gd name="connsiteY136" fmla="*/ 683901 h 1487221"/>
                <a:gd name="connsiteX137" fmla="*/ 1229500 w 3220300"/>
                <a:gd name="connsiteY137" fmla="*/ 683077 h 1487221"/>
                <a:gd name="connsiteX138" fmla="*/ 1234027 w 3220300"/>
                <a:gd name="connsiteY138" fmla="*/ 676702 h 1487221"/>
                <a:gd name="connsiteX139" fmla="*/ 1235467 w 3220300"/>
                <a:gd name="connsiteY139" fmla="*/ 674646 h 1487221"/>
                <a:gd name="connsiteX140" fmla="*/ 1241641 w 3220300"/>
                <a:gd name="connsiteY140" fmla="*/ 666108 h 1487221"/>
                <a:gd name="connsiteX141" fmla="*/ 1242258 w 3220300"/>
                <a:gd name="connsiteY141" fmla="*/ 665285 h 1487221"/>
                <a:gd name="connsiteX142" fmla="*/ 1249356 w 3220300"/>
                <a:gd name="connsiteY142" fmla="*/ 655720 h 1487221"/>
                <a:gd name="connsiteX143" fmla="*/ 1251311 w 3220300"/>
                <a:gd name="connsiteY143" fmla="*/ 653046 h 1487221"/>
                <a:gd name="connsiteX144" fmla="*/ 1260260 w 3220300"/>
                <a:gd name="connsiteY144" fmla="*/ 641220 h 1487221"/>
                <a:gd name="connsiteX145" fmla="*/ 1261802 w 3220300"/>
                <a:gd name="connsiteY145" fmla="*/ 639161 h 1487221"/>
                <a:gd name="connsiteX146" fmla="*/ 1270954 w 3220300"/>
                <a:gd name="connsiteY146" fmla="*/ 627435 h 1487221"/>
                <a:gd name="connsiteX147" fmla="*/ 1273426 w 3220300"/>
                <a:gd name="connsiteY147" fmla="*/ 624350 h 1487221"/>
                <a:gd name="connsiteX148" fmla="*/ 1285048 w 3220300"/>
                <a:gd name="connsiteY148" fmla="*/ 609746 h 1487221"/>
                <a:gd name="connsiteX149" fmla="*/ 1287621 w 3220300"/>
                <a:gd name="connsiteY149" fmla="*/ 606557 h 1487221"/>
                <a:gd name="connsiteX150" fmla="*/ 1299244 w 3220300"/>
                <a:gd name="connsiteY150" fmla="*/ 592364 h 1487221"/>
                <a:gd name="connsiteX151" fmla="*/ 1301610 w 3220300"/>
                <a:gd name="connsiteY151" fmla="*/ 589484 h 1487221"/>
                <a:gd name="connsiteX152" fmla="*/ 1315909 w 3220300"/>
                <a:gd name="connsiteY152" fmla="*/ 572411 h 1487221"/>
                <a:gd name="connsiteX153" fmla="*/ 1319305 w 3220300"/>
                <a:gd name="connsiteY153" fmla="*/ 568400 h 1487221"/>
                <a:gd name="connsiteX154" fmla="*/ 1334324 w 3220300"/>
                <a:gd name="connsiteY154" fmla="*/ 550915 h 1487221"/>
                <a:gd name="connsiteX155" fmla="*/ 1335559 w 3220300"/>
                <a:gd name="connsiteY155" fmla="*/ 549474 h 1487221"/>
                <a:gd name="connsiteX156" fmla="*/ 1352532 w 3220300"/>
                <a:gd name="connsiteY156" fmla="*/ 530243 h 1487221"/>
                <a:gd name="connsiteX157" fmla="*/ 1356852 w 3220300"/>
                <a:gd name="connsiteY157" fmla="*/ 525511 h 1487221"/>
                <a:gd name="connsiteX158" fmla="*/ 1375265 w 3220300"/>
                <a:gd name="connsiteY158" fmla="*/ 505351 h 1487221"/>
                <a:gd name="connsiteX159" fmla="*/ 1377014 w 3220300"/>
                <a:gd name="connsiteY159" fmla="*/ 503398 h 1487221"/>
                <a:gd name="connsiteX160" fmla="*/ 1395222 w 3220300"/>
                <a:gd name="connsiteY160" fmla="*/ 484062 h 1487221"/>
                <a:gd name="connsiteX161" fmla="*/ 1399954 w 3220300"/>
                <a:gd name="connsiteY161" fmla="*/ 479126 h 1487221"/>
                <a:gd name="connsiteX162" fmla="*/ 1420633 w 3220300"/>
                <a:gd name="connsiteY162" fmla="*/ 457938 h 1487221"/>
                <a:gd name="connsiteX163" fmla="*/ 1424441 w 3220300"/>
                <a:gd name="connsiteY163" fmla="*/ 454131 h 1487221"/>
                <a:gd name="connsiteX164" fmla="*/ 1443879 w 3220300"/>
                <a:gd name="connsiteY164" fmla="*/ 434797 h 1487221"/>
                <a:gd name="connsiteX165" fmla="*/ 1448405 w 3220300"/>
                <a:gd name="connsiteY165" fmla="*/ 430375 h 1487221"/>
                <a:gd name="connsiteX166" fmla="*/ 1471451 w 3220300"/>
                <a:gd name="connsiteY166" fmla="*/ 408260 h 1487221"/>
                <a:gd name="connsiteX167" fmla="*/ 1476594 w 3220300"/>
                <a:gd name="connsiteY167" fmla="*/ 403427 h 1487221"/>
                <a:gd name="connsiteX168" fmla="*/ 1498709 w 3220300"/>
                <a:gd name="connsiteY168" fmla="*/ 382959 h 1487221"/>
                <a:gd name="connsiteX169" fmla="*/ 1502206 w 3220300"/>
                <a:gd name="connsiteY169" fmla="*/ 379771 h 1487221"/>
                <a:gd name="connsiteX170" fmla="*/ 1527723 w 3220300"/>
                <a:gd name="connsiteY170" fmla="*/ 357144 h 1487221"/>
                <a:gd name="connsiteX171" fmla="*/ 1533789 w 3220300"/>
                <a:gd name="connsiteY171" fmla="*/ 351899 h 1487221"/>
                <a:gd name="connsiteX172" fmla="*/ 1560431 w 3220300"/>
                <a:gd name="connsiteY172" fmla="*/ 329168 h 1487221"/>
                <a:gd name="connsiteX173" fmla="*/ 1561155 w 3220300"/>
                <a:gd name="connsiteY173" fmla="*/ 328551 h 1487221"/>
                <a:gd name="connsiteX174" fmla="*/ 1581523 w 3220300"/>
                <a:gd name="connsiteY174" fmla="*/ 311787 h 1487221"/>
                <a:gd name="connsiteX175" fmla="*/ 1587691 w 3220300"/>
                <a:gd name="connsiteY175" fmla="*/ 306851 h 1487221"/>
                <a:gd name="connsiteX176" fmla="*/ 1599626 w 3220300"/>
                <a:gd name="connsiteY176" fmla="*/ 297386 h 1487221"/>
                <a:gd name="connsiteX177" fmla="*/ 1618757 w 3220300"/>
                <a:gd name="connsiteY177" fmla="*/ 282474 h 1487221"/>
                <a:gd name="connsiteX178" fmla="*/ 1631104 w 3220300"/>
                <a:gd name="connsiteY178" fmla="*/ 273012 h 1487221"/>
                <a:gd name="connsiteX179" fmla="*/ 1651573 w 3220300"/>
                <a:gd name="connsiteY179" fmla="*/ 257893 h 1487221"/>
                <a:gd name="connsiteX180" fmla="*/ 1663507 w 3220300"/>
                <a:gd name="connsiteY180" fmla="*/ 249254 h 1487221"/>
                <a:gd name="connsiteX181" fmla="*/ 1687990 w 3220300"/>
                <a:gd name="connsiteY181" fmla="*/ 232079 h 1487221"/>
                <a:gd name="connsiteX182" fmla="*/ 1696941 w 3220300"/>
                <a:gd name="connsiteY182" fmla="*/ 225906 h 1487221"/>
                <a:gd name="connsiteX183" fmla="*/ 1698587 w 3220300"/>
                <a:gd name="connsiteY183" fmla="*/ 224777 h 1487221"/>
                <a:gd name="connsiteX184" fmla="*/ 1705992 w 3220300"/>
                <a:gd name="connsiteY184" fmla="*/ 219939 h 1487221"/>
                <a:gd name="connsiteX185" fmla="*/ 1738194 w 3220300"/>
                <a:gd name="connsiteY185" fmla="*/ 198858 h 1487221"/>
                <a:gd name="connsiteX186" fmla="*/ 1752900 w 3220300"/>
                <a:gd name="connsiteY186" fmla="*/ 189703 h 1487221"/>
                <a:gd name="connsiteX187" fmla="*/ 1781090 w 3220300"/>
                <a:gd name="connsiteY187" fmla="*/ 172630 h 1487221"/>
                <a:gd name="connsiteX188" fmla="*/ 1789011 w 3220300"/>
                <a:gd name="connsiteY188" fmla="*/ 167796 h 1487221"/>
                <a:gd name="connsiteX189" fmla="*/ 1799191 w 3220300"/>
                <a:gd name="connsiteY189" fmla="*/ 162036 h 1487221"/>
                <a:gd name="connsiteX190" fmla="*/ 1818635 w 3220300"/>
                <a:gd name="connsiteY190" fmla="*/ 151133 h 1487221"/>
                <a:gd name="connsiteX191" fmla="*/ 1838904 w 3220300"/>
                <a:gd name="connsiteY191" fmla="*/ 140230 h 1487221"/>
                <a:gd name="connsiteX192" fmla="*/ 1858860 w 3220300"/>
                <a:gd name="connsiteY192" fmla="*/ 129842 h 1487221"/>
                <a:gd name="connsiteX193" fmla="*/ 1868424 w 3220300"/>
                <a:gd name="connsiteY193" fmla="*/ 124803 h 1487221"/>
                <a:gd name="connsiteX194" fmla="*/ 1881694 w 3220300"/>
                <a:gd name="connsiteY194" fmla="*/ 118428 h 1487221"/>
                <a:gd name="connsiteX195" fmla="*/ 1896612 w 3220300"/>
                <a:gd name="connsiteY195" fmla="*/ 111229 h 1487221"/>
                <a:gd name="connsiteX196" fmla="*/ 1923048 w 3220300"/>
                <a:gd name="connsiteY196" fmla="*/ 99192 h 1487221"/>
                <a:gd name="connsiteX197" fmla="*/ 1936424 w 3220300"/>
                <a:gd name="connsiteY197" fmla="*/ 93230 h 1487221"/>
                <a:gd name="connsiteX198" fmla="*/ 1940332 w 3220300"/>
                <a:gd name="connsiteY198" fmla="*/ 91479 h 1487221"/>
                <a:gd name="connsiteX199" fmla="*/ 1975407 w 3220300"/>
                <a:gd name="connsiteY199" fmla="*/ 77081 h 1487221"/>
                <a:gd name="connsiteX200" fmla="*/ 1982715 w 3220300"/>
                <a:gd name="connsiteY200" fmla="*/ 74304 h 1487221"/>
                <a:gd name="connsiteX201" fmla="*/ 2007404 w 3220300"/>
                <a:gd name="connsiteY201" fmla="*/ 64945 h 1487221"/>
                <a:gd name="connsiteX202" fmla="*/ 2021498 w 3220300"/>
                <a:gd name="connsiteY202" fmla="*/ 59906 h 1487221"/>
                <a:gd name="connsiteX203" fmla="*/ 2070562 w 3220300"/>
                <a:gd name="connsiteY203" fmla="*/ 44066 h 1487221"/>
                <a:gd name="connsiteX204" fmla="*/ 2071178 w 3220300"/>
                <a:gd name="connsiteY204" fmla="*/ 43861 h 1487221"/>
                <a:gd name="connsiteX205" fmla="*/ 2112227 w 3220300"/>
                <a:gd name="connsiteY205" fmla="*/ 32545 h 1487221"/>
                <a:gd name="connsiteX206" fmla="*/ 2121689 w 3220300"/>
                <a:gd name="connsiteY206" fmla="*/ 30181 h 1487221"/>
                <a:gd name="connsiteX207" fmla="*/ 2131259 w 3220300"/>
                <a:gd name="connsiteY207" fmla="*/ 27712 h 1487221"/>
                <a:gd name="connsiteX208" fmla="*/ 2161914 w 3220300"/>
                <a:gd name="connsiteY208" fmla="*/ 20924 h 1487221"/>
                <a:gd name="connsiteX209" fmla="*/ 2165922 w 3220300"/>
                <a:gd name="connsiteY209" fmla="*/ 20102 h 1487221"/>
                <a:gd name="connsiteX210" fmla="*/ 2188761 w 3220300"/>
                <a:gd name="connsiteY210" fmla="*/ 15576 h 1487221"/>
                <a:gd name="connsiteX211" fmla="*/ 2202338 w 3220300"/>
                <a:gd name="connsiteY211" fmla="*/ 13314 h 1487221"/>
                <a:gd name="connsiteX212" fmla="*/ 2210671 w 3220300"/>
                <a:gd name="connsiteY212" fmla="*/ 11976 h 1487221"/>
                <a:gd name="connsiteX213" fmla="*/ 2244310 w 3220300"/>
                <a:gd name="connsiteY213" fmla="*/ 7142 h 1487221"/>
                <a:gd name="connsiteX214" fmla="*/ 2248218 w 3220300"/>
                <a:gd name="connsiteY214" fmla="*/ 6730 h 1487221"/>
                <a:gd name="connsiteX215" fmla="*/ 2255215 w 3220300"/>
                <a:gd name="connsiteY215" fmla="*/ 6012 h 1487221"/>
                <a:gd name="connsiteX216" fmla="*/ 2287516 w 3220300"/>
                <a:gd name="connsiteY216" fmla="*/ 2925 h 1487221"/>
                <a:gd name="connsiteX217" fmla="*/ 2294510 w 3220300"/>
                <a:gd name="connsiteY217" fmla="*/ 2411 h 1487221"/>
                <a:gd name="connsiteX218" fmla="*/ 2298422 w 3220300"/>
                <a:gd name="connsiteY218" fmla="*/ 2103 h 1487221"/>
                <a:gd name="connsiteX219" fmla="*/ 2329900 w 3220300"/>
                <a:gd name="connsiteY219" fmla="*/ 561 h 1487221"/>
                <a:gd name="connsiteX220" fmla="*/ 2337510 w 3220300"/>
                <a:gd name="connsiteY220" fmla="*/ 355 h 1487221"/>
                <a:gd name="connsiteX221" fmla="*/ 2351399 w 3220300"/>
                <a:gd name="connsiteY221" fmla="*/ 45 h 148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3220300" h="1487221">
                  <a:moveTo>
                    <a:pt x="2351399" y="45"/>
                  </a:moveTo>
                  <a:cubicBezTo>
                    <a:pt x="2356437" y="-58"/>
                    <a:pt x="2361375" y="45"/>
                    <a:pt x="2366312" y="45"/>
                  </a:cubicBezTo>
                  <a:lnTo>
                    <a:pt x="2373927" y="45"/>
                  </a:lnTo>
                  <a:cubicBezTo>
                    <a:pt x="2383907" y="148"/>
                    <a:pt x="2393883" y="458"/>
                    <a:pt x="2403553" y="972"/>
                  </a:cubicBezTo>
                  <a:cubicBezTo>
                    <a:pt x="2404275" y="1075"/>
                    <a:pt x="2404993" y="1178"/>
                    <a:pt x="2405711" y="1178"/>
                  </a:cubicBezTo>
                  <a:cubicBezTo>
                    <a:pt x="2421349" y="2000"/>
                    <a:pt x="2436572" y="3338"/>
                    <a:pt x="2451386" y="4880"/>
                  </a:cubicBezTo>
                  <a:lnTo>
                    <a:pt x="2455298" y="5188"/>
                  </a:lnTo>
                  <a:cubicBezTo>
                    <a:pt x="2461983" y="5910"/>
                    <a:pt x="2468463" y="6833"/>
                    <a:pt x="2474943" y="7657"/>
                  </a:cubicBezTo>
                  <a:lnTo>
                    <a:pt x="2480192" y="8274"/>
                  </a:lnTo>
                  <a:cubicBezTo>
                    <a:pt x="2489243" y="9508"/>
                    <a:pt x="2498089" y="10845"/>
                    <a:pt x="2506834" y="12387"/>
                  </a:cubicBezTo>
                  <a:lnTo>
                    <a:pt x="2509817" y="13006"/>
                  </a:lnTo>
                  <a:cubicBezTo>
                    <a:pt x="2512901" y="13520"/>
                    <a:pt x="2515991" y="14135"/>
                    <a:pt x="2519075" y="14753"/>
                  </a:cubicBezTo>
                  <a:lnTo>
                    <a:pt x="2539135" y="18766"/>
                  </a:lnTo>
                  <a:cubicBezTo>
                    <a:pt x="2542632" y="19484"/>
                    <a:pt x="2546028" y="20205"/>
                    <a:pt x="2549423" y="21027"/>
                  </a:cubicBezTo>
                  <a:cubicBezTo>
                    <a:pt x="2552301" y="21645"/>
                    <a:pt x="2555284" y="22261"/>
                    <a:pt x="2558169" y="22982"/>
                  </a:cubicBezTo>
                  <a:cubicBezTo>
                    <a:pt x="2561045" y="23599"/>
                    <a:pt x="2563824" y="24419"/>
                    <a:pt x="2566707" y="25141"/>
                  </a:cubicBezTo>
                  <a:lnTo>
                    <a:pt x="2578329" y="28123"/>
                  </a:lnTo>
                  <a:cubicBezTo>
                    <a:pt x="2583781" y="29562"/>
                    <a:pt x="2589029" y="31005"/>
                    <a:pt x="2594272" y="32545"/>
                  </a:cubicBezTo>
                  <a:lnTo>
                    <a:pt x="2604973" y="35632"/>
                  </a:lnTo>
                  <a:lnTo>
                    <a:pt x="2609086" y="36867"/>
                  </a:lnTo>
                  <a:cubicBezTo>
                    <a:pt x="2615464" y="38820"/>
                    <a:pt x="2621738" y="40878"/>
                    <a:pt x="2627912" y="42934"/>
                  </a:cubicBezTo>
                  <a:lnTo>
                    <a:pt x="3131667" y="212535"/>
                  </a:lnTo>
                  <a:cubicBezTo>
                    <a:pt x="3124259" y="209963"/>
                    <a:pt x="3116543" y="207599"/>
                    <a:pt x="3108727" y="205233"/>
                  </a:cubicBezTo>
                  <a:lnTo>
                    <a:pt x="3098028" y="202147"/>
                  </a:lnTo>
                  <a:cubicBezTo>
                    <a:pt x="3092779" y="200605"/>
                    <a:pt x="3087535" y="199166"/>
                    <a:pt x="3082081" y="197725"/>
                  </a:cubicBezTo>
                  <a:cubicBezTo>
                    <a:pt x="3078279" y="196696"/>
                    <a:pt x="3074366" y="195771"/>
                    <a:pt x="3070458" y="194741"/>
                  </a:cubicBezTo>
                  <a:cubicBezTo>
                    <a:pt x="3064801" y="193304"/>
                    <a:pt x="3028205" y="174582"/>
                    <a:pt x="3053174" y="190629"/>
                  </a:cubicBezTo>
                  <a:cubicBezTo>
                    <a:pt x="3078143" y="206676"/>
                    <a:pt x="3222615" y="285794"/>
                    <a:pt x="3220272" y="291025"/>
                  </a:cubicBezTo>
                  <a:lnTo>
                    <a:pt x="3039117" y="222013"/>
                  </a:lnTo>
                  <a:lnTo>
                    <a:pt x="2763072" y="216263"/>
                  </a:lnTo>
                  <a:lnTo>
                    <a:pt x="2518657" y="276647"/>
                  </a:lnTo>
                  <a:lnTo>
                    <a:pt x="2308748" y="385915"/>
                  </a:lnTo>
                  <a:lnTo>
                    <a:pt x="2087336" y="541191"/>
                  </a:lnTo>
                  <a:lnTo>
                    <a:pt x="1932061" y="690715"/>
                  </a:lnTo>
                  <a:lnTo>
                    <a:pt x="1791163" y="854617"/>
                  </a:lnTo>
                  <a:lnTo>
                    <a:pt x="1604257" y="1127787"/>
                  </a:lnTo>
                  <a:lnTo>
                    <a:pt x="1379970" y="1297440"/>
                  </a:lnTo>
                  <a:lnTo>
                    <a:pt x="1124053" y="1435463"/>
                  </a:lnTo>
                  <a:lnTo>
                    <a:pt x="891140" y="1481470"/>
                  </a:lnTo>
                  <a:lnTo>
                    <a:pt x="617970" y="1487221"/>
                  </a:lnTo>
                  <a:lnTo>
                    <a:pt x="485699" y="1426836"/>
                  </a:lnTo>
                  <a:lnTo>
                    <a:pt x="344801" y="1380829"/>
                  </a:lnTo>
                  <a:lnTo>
                    <a:pt x="281269" y="1341500"/>
                  </a:lnTo>
                  <a:lnTo>
                    <a:pt x="0" y="1246804"/>
                  </a:lnTo>
                  <a:cubicBezTo>
                    <a:pt x="6480" y="1248963"/>
                    <a:pt x="13166" y="1251123"/>
                    <a:pt x="20061" y="1253182"/>
                  </a:cubicBezTo>
                  <a:lnTo>
                    <a:pt x="29730" y="1255959"/>
                  </a:lnTo>
                  <a:lnTo>
                    <a:pt x="43515" y="1259763"/>
                  </a:lnTo>
                  <a:cubicBezTo>
                    <a:pt x="46910" y="1260689"/>
                    <a:pt x="50511" y="1261510"/>
                    <a:pt x="54006" y="1262437"/>
                  </a:cubicBezTo>
                  <a:cubicBezTo>
                    <a:pt x="58844" y="1263672"/>
                    <a:pt x="63781" y="1264906"/>
                    <a:pt x="68820" y="1266038"/>
                  </a:cubicBezTo>
                  <a:cubicBezTo>
                    <a:pt x="71908" y="1266756"/>
                    <a:pt x="74992" y="1267374"/>
                    <a:pt x="78182" y="1268094"/>
                  </a:cubicBezTo>
                  <a:cubicBezTo>
                    <a:pt x="83632" y="1269328"/>
                    <a:pt x="89188" y="1270357"/>
                    <a:pt x="94848" y="1271486"/>
                  </a:cubicBezTo>
                  <a:cubicBezTo>
                    <a:pt x="97832" y="1272105"/>
                    <a:pt x="100916" y="1272723"/>
                    <a:pt x="104000" y="1273237"/>
                  </a:cubicBezTo>
                  <a:cubicBezTo>
                    <a:pt x="112333" y="1274676"/>
                    <a:pt x="120771" y="1276117"/>
                    <a:pt x="129512" y="1277350"/>
                  </a:cubicBezTo>
                  <a:lnTo>
                    <a:pt x="130129" y="1277350"/>
                  </a:lnTo>
                  <a:cubicBezTo>
                    <a:pt x="138568" y="1278586"/>
                    <a:pt x="147309" y="1279612"/>
                    <a:pt x="156158" y="1280539"/>
                  </a:cubicBezTo>
                  <a:cubicBezTo>
                    <a:pt x="169324" y="1281875"/>
                    <a:pt x="182800" y="1283007"/>
                    <a:pt x="196583" y="1283729"/>
                  </a:cubicBezTo>
                  <a:cubicBezTo>
                    <a:pt x="199772" y="1283934"/>
                    <a:pt x="203068" y="1284037"/>
                    <a:pt x="206358" y="1284140"/>
                  </a:cubicBezTo>
                  <a:cubicBezTo>
                    <a:pt x="216851" y="1284549"/>
                    <a:pt x="227649" y="1284755"/>
                    <a:pt x="238555" y="1284755"/>
                  </a:cubicBezTo>
                  <a:lnTo>
                    <a:pt x="250901" y="1284755"/>
                  </a:lnTo>
                  <a:cubicBezTo>
                    <a:pt x="262831" y="1284652"/>
                    <a:pt x="274972" y="1284140"/>
                    <a:pt x="287318" y="1283419"/>
                  </a:cubicBezTo>
                  <a:lnTo>
                    <a:pt x="293285" y="1283110"/>
                  </a:lnTo>
                  <a:cubicBezTo>
                    <a:pt x="307273" y="1282081"/>
                    <a:pt x="321574" y="1280744"/>
                    <a:pt x="336075" y="1278997"/>
                  </a:cubicBezTo>
                  <a:cubicBezTo>
                    <a:pt x="346363" y="1277762"/>
                    <a:pt x="356649" y="1276427"/>
                    <a:pt x="367248" y="1274779"/>
                  </a:cubicBezTo>
                  <a:cubicBezTo>
                    <a:pt x="369302" y="1274471"/>
                    <a:pt x="371361" y="1274058"/>
                    <a:pt x="373416" y="1273752"/>
                  </a:cubicBezTo>
                  <a:cubicBezTo>
                    <a:pt x="383703" y="1272105"/>
                    <a:pt x="394196" y="1270254"/>
                    <a:pt x="404689" y="1268094"/>
                  </a:cubicBezTo>
                  <a:cubicBezTo>
                    <a:pt x="406543" y="1267786"/>
                    <a:pt x="408290" y="1267477"/>
                    <a:pt x="410144" y="1267064"/>
                  </a:cubicBezTo>
                  <a:cubicBezTo>
                    <a:pt x="421766" y="1264700"/>
                    <a:pt x="433496" y="1262026"/>
                    <a:pt x="445324" y="1259042"/>
                  </a:cubicBezTo>
                  <a:cubicBezTo>
                    <a:pt x="447996" y="1258324"/>
                    <a:pt x="450674" y="1257707"/>
                    <a:pt x="453345" y="1256986"/>
                  </a:cubicBezTo>
                  <a:cubicBezTo>
                    <a:pt x="465592" y="1253900"/>
                    <a:pt x="477832" y="1250508"/>
                    <a:pt x="490380" y="1246804"/>
                  </a:cubicBezTo>
                  <a:cubicBezTo>
                    <a:pt x="504368" y="1242690"/>
                    <a:pt x="518669" y="1238060"/>
                    <a:pt x="533070" y="1233021"/>
                  </a:cubicBezTo>
                  <a:cubicBezTo>
                    <a:pt x="544593" y="1229011"/>
                    <a:pt x="555908" y="1224794"/>
                    <a:pt x="567225" y="1220371"/>
                  </a:cubicBezTo>
                  <a:lnTo>
                    <a:pt x="572881" y="1218211"/>
                  </a:lnTo>
                  <a:cubicBezTo>
                    <a:pt x="584299" y="1213686"/>
                    <a:pt x="595616" y="1209059"/>
                    <a:pt x="606726" y="1204224"/>
                  </a:cubicBezTo>
                  <a:cubicBezTo>
                    <a:pt x="610740" y="1202578"/>
                    <a:pt x="614648" y="1200727"/>
                    <a:pt x="618555" y="1198980"/>
                  </a:cubicBezTo>
                  <a:lnTo>
                    <a:pt x="641495" y="1188488"/>
                  </a:lnTo>
                  <a:lnTo>
                    <a:pt x="654460" y="1182213"/>
                  </a:lnTo>
                  <a:cubicBezTo>
                    <a:pt x="661145" y="1179024"/>
                    <a:pt x="667730" y="1175735"/>
                    <a:pt x="674310" y="1172340"/>
                  </a:cubicBezTo>
                  <a:lnTo>
                    <a:pt x="691699" y="1163290"/>
                  </a:lnTo>
                  <a:cubicBezTo>
                    <a:pt x="697661" y="1160205"/>
                    <a:pt x="703528" y="1156912"/>
                    <a:pt x="709391" y="1153724"/>
                  </a:cubicBezTo>
                  <a:cubicBezTo>
                    <a:pt x="715152" y="1150637"/>
                    <a:pt x="720706" y="1147450"/>
                    <a:pt x="726363" y="1144262"/>
                  </a:cubicBezTo>
                  <a:lnTo>
                    <a:pt x="741999" y="1135110"/>
                  </a:lnTo>
                  <a:cubicBezTo>
                    <a:pt x="750438" y="1130171"/>
                    <a:pt x="758665" y="1125130"/>
                    <a:pt x="766893" y="1120090"/>
                  </a:cubicBezTo>
                  <a:lnTo>
                    <a:pt x="779651" y="1112172"/>
                  </a:lnTo>
                  <a:cubicBezTo>
                    <a:pt x="789219" y="1106105"/>
                    <a:pt x="798577" y="1099933"/>
                    <a:pt x="807940" y="1093660"/>
                  </a:cubicBezTo>
                  <a:lnTo>
                    <a:pt x="815860" y="1088415"/>
                  </a:lnTo>
                  <a:lnTo>
                    <a:pt x="824089" y="1082655"/>
                  </a:lnTo>
                  <a:cubicBezTo>
                    <a:pt x="831187" y="1077820"/>
                    <a:pt x="838289" y="1072884"/>
                    <a:pt x="845179" y="1067947"/>
                  </a:cubicBezTo>
                  <a:lnTo>
                    <a:pt x="855880" y="1060234"/>
                  </a:lnTo>
                  <a:lnTo>
                    <a:pt x="873676" y="1047068"/>
                  </a:lnTo>
                  <a:lnTo>
                    <a:pt x="884580" y="1038737"/>
                  </a:lnTo>
                  <a:lnTo>
                    <a:pt x="901241" y="1025778"/>
                  </a:lnTo>
                  <a:cubicBezTo>
                    <a:pt x="904842" y="1022999"/>
                    <a:pt x="908443" y="1020119"/>
                    <a:pt x="911940" y="1017342"/>
                  </a:cubicBezTo>
                  <a:cubicBezTo>
                    <a:pt x="919038" y="1011586"/>
                    <a:pt x="926135" y="1005927"/>
                    <a:pt x="933032" y="1000167"/>
                  </a:cubicBezTo>
                  <a:cubicBezTo>
                    <a:pt x="933750" y="999653"/>
                    <a:pt x="934468" y="999035"/>
                    <a:pt x="935191" y="998420"/>
                  </a:cubicBezTo>
                  <a:cubicBezTo>
                    <a:pt x="943212" y="991836"/>
                    <a:pt x="951034" y="985151"/>
                    <a:pt x="958748" y="978465"/>
                  </a:cubicBezTo>
                  <a:cubicBezTo>
                    <a:pt x="960496" y="976923"/>
                    <a:pt x="962345" y="975381"/>
                    <a:pt x="964099" y="973837"/>
                  </a:cubicBezTo>
                  <a:lnTo>
                    <a:pt x="986627" y="953885"/>
                  </a:lnTo>
                  <a:cubicBezTo>
                    <a:pt x="986932" y="953575"/>
                    <a:pt x="987345" y="953267"/>
                    <a:pt x="987656" y="952958"/>
                  </a:cubicBezTo>
                  <a:lnTo>
                    <a:pt x="1008537" y="933726"/>
                  </a:lnTo>
                  <a:lnTo>
                    <a:pt x="1013268" y="929304"/>
                  </a:lnTo>
                  <a:cubicBezTo>
                    <a:pt x="1020159" y="922823"/>
                    <a:pt x="1026950" y="916345"/>
                    <a:pt x="1033535" y="909967"/>
                  </a:cubicBezTo>
                  <a:lnTo>
                    <a:pt x="1036313" y="907190"/>
                  </a:lnTo>
                  <a:cubicBezTo>
                    <a:pt x="1042276" y="901430"/>
                    <a:pt x="1048037" y="895672"/>
                    <a:pt x="1053697" y="890015"/>
                  </a:cubicBezTo>
                  <a:lnTo>
                    <a:pt x="1057605" y="886106"/>
                  </a:lnTo>
                  <a:cubicBezTo>
                    <a:pt x="1063779" y="879936"/>
                    <a:pt x="1069746" y="873764"/>
                    <a:pt x="1075607" y="867697"/>
                  </a:cubicBezTo>
                  <a:cubicBezTo>
                    <a:pt x="1076738" y="866462"/>
                    <a:pt x="1077867" y="865330"/>
                    <a:pt x="1079002" y="864096"/>
                  </a:cubicBezTo>
                  <a:lnTo>
                    <a:pt x="1094227" y="848050"/>
                  </a:lnTo>
                  <a:cubicBezTo>
                    <a:pt x="1095152" y="847024"/>
                    <a:pt x="1096076" y="845994"/>
                    <a:pt x="1097006" y="845067"/>
                  </a:cubicBezTo>
                  <a:lnTo>
                    <a:pt x="1112947" y="827790"/>
                  </a:lnTo>
                  <a:cubicBezTo>
                    <a:pt x="1114078" y="826556"/>
                    <a:pt x="1115108" y="825321"/>
                    <a:pt x="1116243" y="824086"/>
                  </a:cubicBezTo>
                  <a:lnTo>
                    <a:pt x="1129920" y="808761"/>
                  </a:lnTo>
                  <a:cubicBezTo>
                    <a:pt x="1130332" y="808249"/>
                    <a:pt x="1130849" y="807630"/>
                    <a:pt x="1131362" y="807116"/>
                  </a:cubicBezTo>
                  <a:cubicBezTo>
                    <a:pt x="1136200" y="801665"/>
                    <a:pt x="1140724" y="796419"/>
                    <a:pt x="1145145" y="791276"/>
                  </a:cubicBezTo>
                  <a:cubicBezTo>
                    <a:pt x="1146174" y="790044"/>
                    <a:pt x="1147104" y="788912"/>
                    <a:pt x="1148129" y="787781"/>
                  </a:cubicBezTo>
                  <a:cubicBezTo>
                    <a:pt x="1152448" y="782742"/>
                    <a:pt x="1156667" y="777702"/>
                    <a:pt x="1160681" y="772969"/>
                  </a:cubicBezTo>
                  <a:lnTo>
                    <a:pt x="1160681" y="772866"/>
                  </a:lnTo>
                  <a:cubicBezTo>
                    <a:pt x="1164695" y="768033"/>
                    <a:pt x="1168497" y="763404"/>
                    <a:pt x="1172098" y="758982"/>
                  </a:cubicBezTo>
                  <a:cubicBezTo>
                    <a:pt x="1172922" y="758055"/>
                    <a:pt x="1173640" y="757029"/>
                    <a:pt x="1174464" y="756102"/>
                  </a:cubicBezTo>
                  <a:cubicBezTo>
                    <a:pt x="1177965" y="751783"/>
                    <a:pt x="1181356" y="747565"/>
                    <a:pt x="1184444" y="743658"/>
                  </a:cubicBezTo>
                  <a:lnTo>
                    <a:pt x="1185681" y="742114"/>
                  </a:lnTo>
                  <a:cubicBezTo>
                    <a:pt x="1188558" y="738516"/>
                    <a:pt x="1191230" y="735121"/>
                    <a:pt x="1193702" y="731932"/>
                  </a:cubicBezTo>
                  <a:cubicBezTo>
                    <a:pt x="1194215" y="731214"/>
                    <a:pt x="1194831" y="730493"/>
                    <a:pt x="1195350" y="729772"/>
                  </a:cubicBezTo>
                  <a:lnTo>
                    <a:pt x="1202859" y="720002"/>
                  </a:lnTo>
                  <a:cubicBezTo>
                    <a:pt x="1203270" y="719385"/>
                    <a:pt x="1203683" y="718869"/>
                    <a:pt x="1204089" y="718357"/>
                  </a:cubicBezTo>
                  <a:cubicBezTo>
                    <a:pt x="1206148" y="715683"/>
                    <a:pt x="1208002" y="713111"/>
                    <a:pt x="1209749" y="710849"/>
                  </a:cubicBezTo>
                  <a:lnTo>
                    <a:pt x="1210675" y="709614"/>
                  </a:lnTo>
                  <a:cubicBezTo>
                    <a:pt x="1212528" y="707043"/>
                    <a:pt x="1214170" y="704780"/>
                    <a:pt x="1215612" y="702827"/>
                  </a:cubicBezTo>
                  <a:lnTo>
                    <a:pt x="1216542" y="701591"/>
                  </a:lnTo>
                  <a:cubicBezTo>
                    <a:pt x="1217877" y="699741"/>
                    <a:pt x="1219007" y="698196"/>
                    <a:pt x="1219931" y="696861"/>
                  </a:cubicBezTo>
                  <a:cubicBezTo>
                    <a:pt x="1219931" y="696757"/>
                    <a:pt x="1220138" y="696551"/>
                    <a:pt x="1220138" y="696551"/>
                  </a:cubicBezTo>
                  <a:cubicBezTo>
                    <a:pt x="1221168" y="695112"/>
                    <a:pt x="1221886" y="693980"/>
                    <a:pt x="1222503" y="693157"/>
                  </a:cubicBezTo>
                  <a:cubicBezTo>
                    <a:pt x="1222608" y="692950"/>
                    <a:pt x="1222814" y="692748"/>
                    <a:pt x="1222915" y="692542"/>
                  </a:cubicBezTo>
                  <a:cubicBezTo>
                    <a:pt x="1223227" y="692129"/>
                    <a:pt x="1223638" y="691513"/>
                    <a:pt x="1223638" y="691513"/>
                  </a:cubicBezTo>
                  <a:cubicBezTo>
                    <a:pt x="1223739" y="691513"/>
                    <a:pt x="1223845" y="691305"/>
                    <a:pt x="1223845" y="691305"/>
                  </a:cubicBezTo>
                  <a:cubicBezTo>
                    <a:pt x="1224150" y="690791"/>
                    <a:pt x="1224769" y="689971"/>
                    <a:pt x="1225387" y="689044"/>
                  </a:cubicBezTo>
                  <a:cubicBezTo>
                    <a:pt x="1225593" y="688736"/>
                    <a:pt x="1225798" y="688426"/>
                    <a:pt x="1226105" y="688014"/>
                  </a:cubicBezTo>
                  <a:cubicBezTo>
                    <a:pt x="1226929" y="686884"/>
                    <a:pt x="1227853" y="685546"/>
                    <a:pt x="1228988" y="683901"/>
                  </a:cubicBezTo>
                  <a:cubicBezTo>
                    <a:pt x="1229194" y="683593"/>
                    <a:pt x="1229295" y="683387"/>
                    <a:pt x="1229500" y="683077"/>
                  </a:cubicBezTo>
                  <a:cubicBezTo>
                    <a:pt x="1230736" y="681227"/>
                    <a:pt x="1232278" y="679068"/>
                    <a:pt x="1234027" y="676702"/>
                  </a:cubicBezTo>
                  <a:cubicBezTo>
                    <a:pt x="1234544" y="675981"/>
                    <a:pt x="1234950" y="675364"/>
                    <a:pt x="1235467" y="674646"/>
                  </a:cubicBezTo>
                  <a:cubicBezTo>
                    <a:pt x="1237316" y="672074"/>
                    <a:pt x="1239375" y="669195"/>
                    <a:pt x="1241641" y="666108"/>
                  </a:cubicBezTo>
                  <a:cubicBezTo>
                    <a:pt x="1241847" y="665799"/>
                    <a:pt x="1242053" y="665491"/>
                    <a:pt x="1242258" y="665285"/>
                  </a:cubicBezTo>
                  <a:cubicBezTo>
                    <a:pt x="1244418" y="662301"/>
                    <a:pt x="1246784" y="659116"/>
                    <a:pt x="1249356" y="655720"/>
                  </a:cubicBezTo>
                  <a:cubicBezTo>
                    <a:pt x="1249974" y="654794"/>
                    <a:pt x="1250586" y="653973"/>
                    <a:pt x="1251311" y="653046"/>
                  </a:cubicBezTo>
                  <a:cubicBezTo>
                    <a:pt x="1254088" y="649342"/>
                    <a:pt x="1257072" y="645434"/>
                    <a:pt x="1260260" y="641220"/>
                  </a:cubicBezTo>
                  <a:cubicBezTo>
                    <a:pt x="1260773" y="640601"/>
                    <a:pt x="1261285" y="639880"/>
                    <a:pt x="1261802" y="639161"/>
                  </a:cubicBezTo>
                  <a:lnTo>
                    <a:pt x="1270954" y="627435"/>
                  </a:lnTo>
                  <a:lnTo>
                    <a:pt x="1273426" y="624350"/>
                  </a:lnTo>
                  <a:cubicBezTo>
                    <a:pt x="1277128" y="619722"/>
                    <a:pt x="1280935" y="614785"/>
                    <a:pt x="1285048" y="609746"/>
                  </a:cubicBezTo>
                  <a:lnTo>
                    <a:pt x="1287621" y="606557"/>
                  </a:lnTo>
                  <a:lnTo>
                    <a:pt x="1299244" y="592364"/>
                  </a:lnTo>
                  <a:cubicBezTo>
                    <a:pt x="1300068" y="591439"/>
                    <a:pt x="1300790" y="590512"/>
                    <a:pt x="1301610" y="589484"/>
                  </a:cubicBezTo>
                  <a:cubicBezTo>
                    <a:pt x="1306140" y="583930"/>
                    <a:pt x="1310972" y="578273"/>
                    <a:pt x="1315909" y="572411"/>
                  </a:cubicBezTo>
                  <a:lnTo>
                    <a:pt x="1319305" y="568400"/>
                  </a:lnTo>
                  <a:cubicBezTo>
                    <a:pt x="1324142" y="562640"/>
                    <a:pt x="1329181" y="556879"/>
                    <a:pt x="1334324" y="550915"/>
                  </a:cubicBezTo>
                  <a:cubicBezTo>
                    <a:pt x="1334735" y="550401"/>
                    <a:pt x="1335148" y="549990"/>
                    <a:pt x="1335559" y="549474"/>
                  </a:cubicBezTo>
                  <a:cubicBezTo>
                    <a:pt x="1341009" y="543202"/>
                    <a:pt x="1346670" y="536721"/>
                    <a:pt x="1352532" y="530243"/>
                  </a:cubicBezTo>
                  <a:cubicBezTo>
                    <a:pt x="1353974" y="528698"/>
                    <a:pt x="1355416" y="527156"/>
                    <a:pt x="1356852" y="525511"/>
                  </a:cubicBezTo>
                  <a:lnTo>
                    <a:pt x="1375265" y="505351"/>
                  </a:lnTo>
                  <a:cubicBezTo>
                    <a:pt x="1375784" y="504633"/>
                    <a:pt x="1376396" y="504016"/>
                    <a:pt x="1377014" y="503398"/>
                  </a:cubicBezTo>
                  <a:lnTo>
                    <a:pt x="1395222" y="484062"/>
                  </a:lnTo>
                  <a:cubicBezTo>
                    <a:pt x="1396764" y="482416"/>
                    <a:pt x="1398412" y="480771"/>
                    <a:pt x="1399954" y="479126"/>
                  </a:cubicBezTo>
                  <a:lnTo>
                    <a:pt x="1420633" y="457938"/>
                  </a:lnTo>
                  <a:lnTo>
                    <a:pt x="1424441" y="454131"/>
                  </a:lnTo>
                  <a:cubicBezTo>
                    <a:pt x="1430715" y="447756"/>
                    <a:pt x="1437299" y="441275"/>
                    <a:pt x="1443879" y="434797"/>
                  </a:cubicBezTo>
                  <a:cubicBezTo>
                    <a:pt x="1445426" y="433355"/>
                    <a:pt x="1446863" y="431917"/>
                    <a:pt x="1448405" y="430375"/>
                  </a:cubicBezTo>
                  <a:cubicBezTo>
                    <a:pt x="1455914" y="423070"/>
                    <a:pt x="1463629" y="415666"/>
                    <a:pt x="1471451" y="408260"/>
                  </a:cubicBezTo>
                  <a:cubicBezTo>
                    <a:pt x="1473098" y="406615"/>
                    <a:pt x="1474846" y="405072"/>
                    <a:pt x="1476594" y="403427"/>
                  </a:cubicBezTo>
                  <a:cubicBezTo>
                    <a:pt x="1483797" y="396639"/>
                    <a:pt x="1491200" y="389747"/>
                    <a:pt x="1498709" y="382959"/>
                  </a:cubicBezTo>
                  <a:lnTo>
                    <a:pt x="1502206" y="379771"/>
                  </a:lnTo>
                  <a:cubicBezTo>
                    <a:pt x="1510539" y="372262"/>
                    <a:pt x="1519078" y="364755"/>
                    <a:pt x="1527723" y="357144"/>
                  </a:cubicBezTo>
                  <a:cubicBezTo>
                    <a:pt x="1529777" y="355397"/>
                    <a:pt x="1531730" y="353646"/>
                    <a:pt x="1533789" y="351899"/>
                  </a:cubicBezTo>
                  <a:cubicBezTo>
                    <a:pt x="1542535" y="344287"/>
                    <a:pt x="1551380" y="336677"/>
                    <a:pt x="1560431" y="329168"/>
                  </a:cubicBezTo>
                  <a:cubicBezTo>
                    <a:pt x="1560742" y="328962"/>
                    <a:pt x="1560949" y="328757"/>
                    <a:pt x="1561155" y="328551"/>
                  </a:cubicBezTo>
                  <a:cubicBezTo>
                    <a:pt x="1567840" y="322894"/>
                    <a:pt x="1574626" y="317341"/>
                    <a:pt x="1581523" y="311787"/>
                  </a:cubicBezTo>
                  <a:cubicBezTo>
                    <a:pt x="1583476" y="310141"/>
                    <a:pt x="1585636" y="308496"/>
                    <a:pt x="1587691" y="306851"/>
                  </a:cubicBezTo>
                  <a:lnTo>
                    <a:pt x="1599626" y="297386"/>
                  </a:lnTo>
                  <a:cubicBezTo>
                    <a:pt x="1605900" y="292348"/>
                    <a:pt x="1612278" y="287410"/>
                    <a:pt x="1618757" y="282474"/>
                  </a:cubicBezTo>
                  <a:lnTo>
                    <a:pt x="1631104" y="273012"/>
                  </a:lnTo>
                  <a:cubicBezTo>
                    <a:pt x="1637790" y="267974"/>
                    <a:pt x="1644681" y="262933"/>
                    <a:pt x="1651573" y="257893"/>
                  </a:cubicBezTo>
                  <a:lnTo>
                    <a:pt x="1663507" y="249254"/>
                  </a:lnTo>
                  <a:cubicBezTo>
                    <a:pt x="1671534" y="243494"/>
                    <a:pt x="1679761" y="237736"/>
                    <a:pt x="1687990" y="232079"/>
                  </a:cubicBezTo>
                  <a:lnTo>
                    <a:pt x="1696941" y="225906"/>
                  </a:lnTo>
                  <a:cubicBezTo>
                    <a:pt x="1697558" y="225495"/>
                    <a:pt x="1698070" y="225185"/>
                    <a:pt x="1698587" y="224777"/>
                  </a:cubicBezTo>
                  <a:cubicBezTo>
                    <a:pt x="1700953" y="223129"/>
                    <a:pt x="1703524" y="221587"/>
                    <a:pt x="1705992" y="219939"/>
                  </a:cubicBezTo>
                  <a:cubicBezTo>
                    <a:pt x="1716589" y="212843"/>
                    <a:pt x="1727289" y="205748"/>
                    <a:pt x="1738194" y="198858"/>
                  </a:cubicBezTo>
                  <a:cubicBezTo>
                    <a:pt x="1743025" y="195771"/>
                    <a:pt x="1747962" y="192788"/>
                    <a:pt x="1752900" y="189703"/>
                  </a:cubicBezTo>
                  <a:lnTo>
                    <a:pt x="1781090" y="172630"/>
                  </a:lnTo>
                  <a:cubicBezTo>
                    <a:pt x="1783761" y="170983"/>
                    <a:pt x="1786334" y="169338"/>
                    <a:pt x="1789011" y="167796"/>
                  </a:cubicBezTo>
                  <a:cubicBezTo>
                    <a:pt x="1792301" y="165840"/>
                    <a:pt x="1795796" y="163989"/>
                    <a:pt x="1799191" y="162036"/>
                  </a:cubicBezTo>
                  <a:cubicBezTo>
                    <a:pt x="1805672" y="158332"/>
                    <a:pt x="1812156" y="154734"/>
                    <a:pt x="1818635" y="151133"/>
                  </a:cubicBezTo>
                  <a:lnTo>
                    <a:pt x="1838904" y="140230"/>
                  </a:lnTo>
                  <a:cubicBezTo>
                    <a:pt x="1845483" y="136735"/>
                    <a:pt x="1852169" y="133237"/>
                    <a:pt x="1858860" y="129842"/>
                  </a:cubicBezTo>
                  <a:cubicBezTo>
                    <a:pt x="1862048" y="128198"/>
                    <a:pt x="1865132" y="126449"/>
                    <a:pt x="1868424" y="124803"/>
                  </a:cubicBezTo>
                  <a:cubicBezTo>
                    <a:pt x="1872743" y="122643"/>
                    <a:pt x="1877273" y="120587"/>
                    <a:pt x="1881694" y="118428"/>
                  </a:cubicBezTo>
                  <a:cubicBezTo>
                    <a:pt x="1886631" y="115959"/>
                    <a:pt x="1891569" y="113593"/>
                    <a:pt x="1896612" y="111229"/>
                  </a:cubicBezTo>
                  <a:cubicBezTo>
                    <a:pt x="1905357" y="107112"/>
                    <a:pt x="1914202" y="103103"/>
                    <a:pt x="1923048" y="99192"/>
                  </a:cubicBezTo>
                  <a:lnTo>
                    <a:pt x="1936424" y="93230"/>
                  </a:lnTo>
                  <a:cubicBezTo>
                    <a:pt x="1937760" y="92612"/>
                    <a:pt x="1938995" y="91993"/>
                    <a:pt x="1940332" y="91479"/>
                  </a:cubicBezTo>
                  <a:cubicBezTo>
                    <a:pt x="1951954" y="86542"/>
                    <a:pt x="1963578" y="81709"/>
                    <a:pt x="1975407" y="77081"/>
                  </a:cubicBezTo>
                  <a:lnTo>
                    <a:pt x="1982715" y="74304"/>
                  </a:lnTo>
                  <a:cubicBezTo>
                    <a:pt x="1990942" y="71115"/>
                    <a:pt x="1999069" y="67928"/>
                    <a:pt x="2007404" y="64945"/>
                  </a:cubicBezTo>
                  <a:cubicBezTo>
                    <a:pt x="2012134" y="63194"/>
                    <a:pt x="2016761" y="61551"/>
                    <a:pt x="2021498" y="59906"/>
                  </a:cubicBezTo>
                  <a:cubicBezTo>
                    <a:pt x="2038057" y="54145"/>
                    <a:pt x="2054413" y="48899"/>
                    <a:pt x="2070562" y="44066"/>
                  </a:cubicBezTo>
                  <a:cubicBezTo>
                    <a:pt x="2070767" y="43963"/>
                    <a:pt x="2070973" y="43861"/>
                    <a:pt x="2071178" y="43861"/>
                  </a:cubicBezTo>
                  <a:cubicBezTo>
                    <a:pt x="2085067" y="39747"/>
                    <a:pt x="2098650" y="36043"/>
                    <a:pt x="2112227" y="32545"/>
                  </a:cubicBezTo>
                  <a:lnTo>
                    <a:pt x="2121689" y="30181"/>
                  </a:lnTo>
                  <a:cubicBezTo>
                    <a:pt x="2124879" y="29360"/>
                    <a:pt x="2128069" y="28433"/>
                    <a:pt x="2131259" y="27712"/>
                  </a:cubicBezTo>
                  <a:cubicBezTo>
                    <a:pt x="2141646" y="25243"/>
                    <a:pt x="2151832" y="22982"/>
                    <a:pt x="2161914" y="20924"/>
                  </a:cubicBezTo>
                  <a:cubicBezTo>
                    <a:pt x="2163250" y="20616"/>
                    <a:pt x="2164585" y="20410"/>
                    <a:pt x="2165922" y="20102"/>
                  </a:cubicBezTo>
                  <a:cubicBezTo>
                    <a:pt x="2173536" y="18457"/>
                    <a:pt x="2181252" y="16912"/>
                    <a:pt x="2188761" y="15576"/>
                  </a:cubicBezTo>
                  <a:cubicBezTo>
                    <a:pt x="2193392" y="14753"/>
                    <a:pt x="2197812" y="14035"/>
                    <a:pt x="2202338" y="13314"/>
                  </a:cubicBezTo>
                  <a:cubicBezTo>
                    <a:pt x="2205115" y="12903"/>
                    <a:pt x="2207894" y="12387"/>
                    <a:pt x="2210671" y="11976"/>
                  </a:cubicBezTo>
                  <a:cubicBezTo>
                    <a:pt x="2221988" y="10124"/>
                    <a:pt x="2233199" y="8481"/>
                    <a:pt x="2244310" y="7142"/>
                  </a:cubicBezTo>
                  <a:cubicBezTo>
                    <a:pt x="2245645" y="7039"/>
                    <a:pt x="2246882" y="6833"/>
                    <a:pt x="2248218" y="6730"/>
                  </a:cubicBezTo>
                  <a:cubicBezTo>
                    <a:pt x="2250583" y="6525"/>
                    <a:pt x="2252849" y="6321"/>
                    <a:pt x="2255215" y="6012"/>
                  </a:cubicBezTo>
                  <a:cubicBezTo>
                    <a:pt x="2266119" y="4777"/>
                    <a:pt x="2276919" y="3749"/>
                    <a:pt x="2287516" y="2925"/>
                  </a:cubicBezTo>
                  <a:cubicBezTo>
                    <a:pt x="2289882" y="2823"/>
                    <a:pt x="2292248" y="2617"/>
                    <a:pt x="2294510" y="2411"/>
                  </a:cubicBezTo>
                  <a:cubicBezTo>
                    <a:pt x="2295851" y="2309"/>
                    <a:pt x="2297186" y="2103"/>
                    <a:pt x="2298422" y="2103"/>
                  </a:cubicBezTo>
                  <a:cubicBezTo>
                    <a:pt x="2309121" y="1382"/>
                    <a:pt x="2319508" y="869"/>
                    <a:pt x="2329900" y="561"/>
                  </a:cubicBezTo>
                  <a:cubicBezTo>
                    <a:pt x="2332473" y="355"/>
                    <a:pt x="2334939" y="355"/>
                    <a:pt x="2337510" y="355"/>
                  </a:cubicBezTo>
                  <a:cubicBezTo>
                    <a:pt x="2342142" y="251"/>
                    <a:pt x="2346874" y="45"/>
                    <a:pt x="2351399" y="45"/>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30" name="Freeform: Shape 29">
              <a:extLst>
                <a:ext uri="{FF2B5EF4-FFF2-40B4-BE49-F238E27FC236}">
                  <a16:creationId xmlns:a16="http://schemas.microsoft.com/office/drawing/2014/main" id="{6D63ABA8-F338-FCA1-B1BE-41A0A814E894}"/>
                </a:ext>
              </a:extLst>
            </p:cNvPr>
            <p:cNvSpPr/>
            <p:nvPr/>
          </p:nvSpPr>
          <p:spPr>
            <a:xfrm>
              <a:off x="3036653" y="3300664"/>
              <a:ext cx="3203043" cy="1489872"/>
            </a:xfrm>
            <a:custGeom>
              <a:avLst/>
              <a:gdLst>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2933931 w 3197370"/>
                <a:gd name="connsiteY33" fmla="*/ 172706 h 1489872"/>
                <a:gd name="connsiteX34" fmla="*/ 3197370 w 3197370"/>
                <a:gd name="connsiteY34" fmla="*/ 262045 h 1489872"/>
                <a:gd name="connsiteX35" fmla="*/ 2780426 w 3197370"/>
                <a:gd name="connsiteY35" fmla="*/ 207411 h 1489872"/>
                <a:gd name="connsiteX36" fmla="*/ 2547513 w 3197370"/>
                <a:gd name="connsiteY36" fmla="*/ 264921 h 1489872"/>
                <a:gd name="connsiteX37" fmla="*/ 2305973 w 3197370"/>
                <a:gd name="connsiteY37" fmla="*/ 377064 h 1489872"/>
                <a:gd name="connsiteX38" fmla="*/ 2090313 w 3197370"/>
                <a:gd name="connsiteY38" fmla="*/ 538091 h 1489872"/>
                <a:gd name="connsiteX39" fmla="*/ 1897656 w 3197370"/>
                <a:gd name="connsiteY39" fmla="*/ 716370 h 1489872"/>
                <a:gd name="connsiteX40" fmla="*/ 1733755 w 3197370"/>
                <a:gd name="connsiteY40" fmla="*/ 943532 h 1489872"/>
                <a:gd name="connsiteX41" fmla="*/ 1463460 w 3197370"/>
                <a:gd name="connsiteY41" fmla="*/ 1199449 h 1489872"/>
                <a:gd name="connsiteX42" fmla="*/ 1253551 w 3197370"/>
                <a:gd name="connsiteY42" fmla="*/ 1363351 h 1489872"/>
                <a:gd name="connsiteX43" fmla="*/ 948751 w 3197370"/>
                <a:gd name="connsiteY43" fmla="*/ 1463993 h 1489872"/>
                <a:gd name="connsiteX44" fmla="*/ 761845 w 3197370"/>
                <a:gd name="connsiteY44" fmla="*/ 1489872 h 1489872"/>
                <a:gd name="connsiteX45" fmla="*/ 528932 w 3197370"/>
                <a:gd name="connsiteY45" fmla="*/ 1449615 h 1489872"/>
                <a:gd name="connsiteX46" fmla="*/ 402411 w 3197370"/>
                <a:gd name="connsiteY46" fmla="*/ 1397857 h 1489872"/>
                <a:gd name="connsiteX47" fmla="*/ 302563 w 3197370"/>
                <a:gd name="connsiteY47" fmla="*/ 1348875 h 1489872"/>
                <a:gd name="connsiteX48" fmla="*/ 0 w 3197370"/>
                <a:gd name="connsiteY48" fmla="*/ 1247010 h 1489872"/>
                <a:gd name="connsiteX49" fmla="*/ 20061 w 3197370"/>
                <a:gd name="connsiteY49" fmla="*/ 1253388 h 1489872"/>
                <a:gd name="connsiteX50" fmla="*/ 29730 w 3197370"/>
                <a:gd name="connsiteY50" fmla="*/ 1256165 h 1489872"/>
                <a:gd name="connsiteX51" fmla="*/ 43514 w 3197370"/>
                <a:gd name="connsiteY51" fmla="*/ 1259969 h 1489872"/>
                <a:gd name="connsiteX52" fmla="*/ 54006 w 3197370"/>
                <a:gd name="connsiteY52" fmla="*/ 1262643 h 1489872"/>
                <a:gd name="connsiteX53" fmla="*/ 68820 w 3197370"/>
                <a:gd name="connsiteY53" fmla="*/ 1266244 h 1489872"/>
                <a:gd name="connsiteX54" fmla="*/ 78182 w 3197370"/>
                <a:gd name="connsiteY54" fmla="*/ 1268301 h 1489872"/>
                <a:gd name="connsiteX55" fmla="*/ 94949 w 3197370"/>
                <a:gd name="connsiteY55" fmla="*/ 1271695 h 1489872"/>
                <a:gd name="connsiteX56" fmla="*/ 104106 w 3197370"/>
                <a:gd name="connsiteY56" fmla="*/ 1273443 h 1489872"/>
                <a:gd name="connsiteX57" fmla="*/ 129411 w 3197370"/>
                <a:gd name="connsiteY57" fmla="*/ 1277559 h 1489872"/>
                <a:gd name="connsiteX58" fmla="*/ 130235 w 3197370"/>
                <a:gd name="connsiteY58" fmla="*/ 1277662 h 1489872"/>
                <a:gd name="connsiteX59" fmla="*/ 156258 w 3197370"/>
                <a:gd name="connsiteY59" fmla="*/ 1280849 h 1489872"/>
                <a:gd name="connsiteX60" fmla="*/ 196688 w 3197370"/>
                <a:gd name="connsiteY60" fmla="*/ 1284037 h 1489872"/>
                <a:gd name="connsiteX61" fmla="*/ 206457 w 3197370"/>
                <a:gd name="connsiteY61" fmla="*/ 1284448 h 1489872"/>
                <a:gd name="connsiteX62" fmla="*/ 238661 w 3197370"/>
                <a:gd name="connsiteY62" fmla="*/ 1285067 h 1489872"/>
                <a:gd name="connsiteX63" fmla="*/ 251001 w 3197370"/>
                <a:gd name="connsiteY63" fmla="*/ 1285067 h 1489872"/>
                <a:gd name="connsiteX64" fmla="*/ 287524 w 3197370"/>
                <a:gd name="connsiteY64" fmla="*/ 1283729 h 1489872"/>
                <a:gd name="connsiteX65" fmla="*/ 293486 w 3197370"/>
                <a:gd name="connsiteY65" fmla="*/ 1283419 h 1489872"/>
                <a:gd name="connsiteX66" fmla="*/ 336387 w 3197370"/>
                <a:gd name="connsiteY66" fmla="*/ 1279307 h 1489872"/>
                <a:gd name="connsiteX67" fmla="*/ 367554 w 3197370"/>
                <a:gd name="connsiteY67" fmla="*/ 1275091 h 1489872"/>
                <a:gd name="connsiteX68" fmla="*/ 373727 w 3197370"/>
                <a:gd name="connsiteY68" fmla="*/ 1274061 h 1489872"/>
                <a:gd name="connsiteX69" fmla="*/ 404895 w 3197370"/>
                <a:gd name="connsiteY69" fmla="*/ 1268404 h 1489872"/>
                <a:gd name="connsiteX70" fmla="*/ 410349 w 3197370"/>
                <a:gd name="connsiteY70" fmla="*/ 1267376 h 1489872"/>
                <a:gd name="connsiteX71" fmla="*/ 445425 w 3197370"/>
                <a:gd name="connsiteY71" fmla="*/ 1259353 h 1489872"/>
                <a:gd name="connsiteX72" fmla="*/ 453451 w 3197370"/>
                <a:gd name="connsiteY72" fmla="*/ 1257294 h 1489872"/>
                <a:gd name="connsiteX73" fmla="*/ 490380 w 3197370"/>
                <a:gd name="connsiteY73" fmla="*/ 1247113 h 1489872"/>
                <a:gd name="connsiteX74" fmla="*/ 533070 w 3197370"/>
                <a:gd name="connsiteY74" fmla="*/ 1233333 h 1489872"/>
                <a:gd name="connsiteX75" fmla="*/ 567225 w 3197370"/>
                <a:gd name="connsiteY75" fmla="*/ 1220683 h 1489872"/>
                <a:gd name="connsiteX76" fmla="*/ 572987 w 3197370"/>
                <a:gd name="connsiteY76" fmla="*/ 1218522 h 1489872"/>
                <a:gd name="connsiteX77" fmla="*/ 606832 w 3197370"/>
                <a:gd name="connsiteY77" fmla="*/ 1204534 h 1489872"/>
                <a:gd name="connsiteX78" fmla="*/ 618661 w 3197370"/>
                <a:gd name="connsiteY78" fmla="*/ 1199288 h 1489872"/>
                <a:gd name="connsiteX79" fmla="*/ 641601 w 3197370"/>
                <a:gd name="connsiteY79" fmla="*/ 1188797 h 1489872"/>
                <a:gd name="connsiteX80" fmla="*/ 654559 w 3197370"/>
                <a:gd name="connsiteY80" fmla="*/ 1182525 h 1489872"/>
                <a:gd name="connsiteX81" fmla="*/ 674415 w 3197370"/>
                <a:gd name="connsiteY81" fmla="*/ 1172648 h 1489872"/>
                <a:gd name="connsiteX82" fmla="*/ 691800 w 3197370"/>
                <a:gd name="connsiteY82" fmla="*/ 1163599 h 1489872"/>
                <a:gd name="connsiteX83" fmla="*/ 709596 w 3197370"/>
                <a:gd name="connsiteY83" fmla="*/ 1154036 h 1489872"/>
                <a:gd name="connsiteX84" fmla="*/ 726569 w 3197370"/>
                <a:gd name="connsiteY84" fmla="*/ 1144570 h 1489872"/>
                <a:gd name="connsiteX85" fmla="*/ 742311 w 3197370"/>
                <a:gd name="connsiteY85" fmla="*/ 1135418 h 1489872"/>
                <a:gd name="connsiteX86" fmla="*/ 767099 w 3197370"/>
                <a:gd name="connsiteY86" fmla="*/ 1120402 h 1489872"/>
                <a:gd name="connsiteX87" fmla="*/ 779857 w 3197370"/>
                <a:gd name="connsiteY87" fmla="*/ 1112483 h 1489872"/>
                <a:gd name="connsiteX88" fmla="*/ 808146 w 3197370"/>
                <a:gd name="connsiteY88" fmla="*/ 1093969 h 1489872"/>
                <a:gd name="connsiteX89" fmla="*/ 816068 w 3197370"/>
                <a:gd name="connsiteY89" fmla="*/ 1088723 h 1489872"/>
                <a:gd name="connsiteX90" fmla="*/ 824195 w 3197370"/>
                <a:gd name="connsiteY90" fmla="*/ 1083066 h 1489872"/>
                <a:gd name="connsiteX91" fmla="*/ 845387 w 3197370"/>
                <a:gd name="connsiteY91" fmla="*/ 1068257 h 1489872"/>
                <a:gd name="connsiteX92" fmla="*/ 855980 w 3197370"/>
                <a:gd name="connsiteY92" fmla="*/ 1060543 h 1489872"/>
                <a:gd name="connsiteX93" fmla="*/ 873776 w 3197370"/>
                <a:gd name="connsiteY93" fmla="*/ 1047377 h 1489872"/>
                <a:gd name="connsiteX94" fmla="*/ 884781 w 3197370"/>
                <a:gd name="connsiteY94" fmla="*/ 1039045 h 1489872"/>
                <a:gd name="connsiteX95" fmla="*/ 901447 w 3197370"/>
                <a:gd name="connsiteY95" fmla="*/ 1026190 h 1489872"/>
                <a:gd name="connsiteX96" fmla="*/ 912146 w 3197370"/>
                <a:gd name="connsiteY96" fmla="*/ 1017757 h 1489872"/>
                <a:gd name="connsiteX97" fmla="*/ 933337 w 3197370"/>
                <a:gd name="connsiteY97" fmla="*/ 1000476 h 1489872"/>
                <a:gd name="connsiteX98" fmla="*/ 935292 w 3197370"/>
                <a:gd name="connsiteY98" fmla="*/ 998831 h 1489872"/>
                <a:gd name="connsiteX99" fmla="*/ 958954 w 3197370"/>
                <a:gd name="connsiteY99" fmla="*/ 978776 h 1489872"/>
                <a:gd name="connsiteX100" fmla="*/ 964304 w 3197370"/>
                <a:gd name="connsiteY100" fmla="*/ 974149 h 1489872"/>
                <a:gd name="connsiteX101" fmla="*/ 986832 w 3197370"/>
                <a:gd name="connsiteY101" fmla="*/ 954194 h 1489872"/>
                <a:gd name="connsiteX102" fmla="*/ 987857 w 3197370"/>
                <a:gd name="connsiteY102" fmla="*/ 953270 h 1489872"/>
                <a:gd name="connsiteX103" fmla="*/ 1008742 w 3197370"/>
                <a:gd name="connsiteY103" fmla="*/ 934139 h 1489872"/>
                <a:gd name="connsiteX104" fmla="*/ 1013474 w 3197370"/>
                <a:gd name="connsiteY104" fmla="*/ 929717 h 1489872"/>
                <a:gd name="connsiteX105" fmla="*/ 1033742 w 3197370"/>
                <a:gd name="connsiteY105" fmla="*/ 910379 h 1489872"/>
                <a:gd name="connsiteX106" fmla="*/ 1036619 w 3197370"/>
                <a:gd name="connsiteY106" fmla="*/ 907601 h 1489872"/>
                <a:gd name="connsiteX107" fmla="*/ 1054004 w 3197370"/>
                <a:gd name="connsiteY107" fmla="*/ 890426 h 1489872"/>
                <a:gd name="connsiteX108" fmla="*/ 1057811 w 3197370"/>
                <a:gd name="connsiteY108" fmla="*/ 886623 h 1489872"/>
                <a:gd name="connsiteX109" fmla="*/ 1075914 w 3197370"/>
                <a:gd name="connsiteY109" fmla="*/ 868108 h 1489872"/>
                <a:gd name="connsiteX110" fmla="*/ 1079309 w 3197370"/>
                <a:gd name="connsiteY110" fmla="*/ 864612 h 1489872"/>
                <a:gd name="connsiteX111" fmla="*/ 1094534 w 3197370"/>
                <a:gd name="connsiteY111" fmla="*/ 848566 h 1489872"/>
                <a:gd name="connsiteX112" fmla="*/ 1097311 w 3197370"/>
                <a:gd name="connsiteY112" fmla="*/ 845585 h 1489872"/>
                <a:gd name="connsiteX113" fmla="*/ 1113259 w 3197370"/>
                <a:gd name="connsiteY113" fmla="*/ 828304 h 1489872"/>
                <a:gd name="connsiteX114" fmla="*/ 1116650 w 3197370"/>
                <a:gd name="connsiteY114" fmla="*/ 824500 h 1489872"/>
                <a:gd name="connsiteX115" fmla="*/ 1130127 w 3197370"/>
                <a:gd name="connsiteY115" fmla="*/ 809381 h 1489872"/>
                <a:gd name="connsiteX116" fmla="*/ 1131775 w 3197370"/>
                <a:gd name="connsiteY116" fmla="*/ 807528 h 1489872"/>
                <a:gd name="connsiteX117" fmla="*/ 1145456 w 3197370"/>
                <a:gd name="connsiteY117" fmla="*/ 791792 h 1489872"/>
                <a:gd name="connsiteX118" fmla="*/ 1148540 w 3197370"/>
                <a:gd name="connsiteY118" fmla="*/ 788194 h 1489872"/>
                <a:gd name="connsiteX119" fmla="*/ 1160988 w 3197370"/>
                <a:gd name="connsiteY119" fmla="*/ 773486 h 1489872"/>
                <a:gd name="connsiteX120" fmla="*/ 1161605 w 3197370"/>
                <a:gd name="connsiteY120" fmla="*/ 772767 h 1489872"/>
                <a:gd name="connsiteX121" fmla="*/ 1172511 w 3197370"/>
                <a:gd name="connsiteY121" fmla="*/ 759498 h 1489872"/>
                <a:gd name="connsiteX122" fmla="*/ 1175082 w 3197370"/>
                <a:gd name="connsiteY122" fmla="*/ 756308 h 1489872"/>
                <a:gd name="connsiteX123" fmla="*/ 1184957 w 3197370"/>
                <a:gd name="connsiteY123" fmla="*/ 743968 h 1489872"/>
                <a:gd name="connsiteX124" fmla="*/ 1186088 w 3197370"/>
                <a:gd name="connsiteY124" fmla="*/ 742528 h 1489872"/>
                <a:gd name="connsiteX125" fmla="*/ 1194114 w 3197370"/>
                <a:gd name="connsiteY125" fmla="*/ 732347 h 1489872"/>
                <a:gd name="connsiteX126" fmla="*/ 1195962 w 3197370"/>
                <a:gd name="connsiteY126" fmla="*/ 729981 h 1489872"/>
                <a:gd name="connsiteX127" fmla="*/ 1203372 w 3197370"/>
                <a:gd name="connsiteY127" fmla="*/ 720414 h 1489872"/>
                <a:gd name="connsiteX128" fmla="*/ 1204708 w 3197370"/>
                <a:gd name="connsiteY128" fmla="*/ 718667 h 1489872"/>
                <a:gd name="connsiteX129" fmla="*/ 1210262 w 3197370"/>
                <a:gd name="connsiteY129" fmla="*/ 711261 h 1489872"/>
                <a:gd name="connsiteX130" fmla="*/ 1211192 w 3197370"/>
                <a:gd name="connsiteY130" fmla="*/ 710026 h 1489872"/>
                <a:gd name="connsiteX131" fmla="*/ 1216129 w 3197370"/>
                <a:gd name="connsiteY131" fmla="*/ 703238 h 1489872"/>
                <a:gd name="connsiteX132" fmla="*/ 1217053 w 3197370"/>
                <a:gd name="connsiteY132" fmla="*/ 702003 h 1489872"/>
                <a:gd name="connsiteX133" fmla="*/ 1220344 w 3197370"/>
                <a:gd name="connsiteY133" fmla="*/ 697375 h 1489872"/>
                <a:gd name="connsiteX134" fmla="*/ 1220655 w 3197370"/>
                <a:gd name="connsiteY134" fmla="*/ 696964 h 1489872"/>
                <a:gd name="connsiteX135" fmla="*/ 1222916 w 3197370"/>
                <a:gd name="connsiteY135" fmla="*/ 693777 h 1489872"/>
                <a:gd name="connsiteX136" fmla="*/ 1223433 w 3197370"/>
                <a:gd name="connsiteY136" fmla="*/ 693056 h 1489872"/>
                <a:gd name="connsiteX137" fmla="*/ 1224151 w 3197370"/>
                <a:gd name="connsiteY137" fmla="*/ 692027 h 1489872"/>
                <a:gd name="connsiteX138" fmla="*/ 1225900 w 3197370"/>
                <a:gd name="connsiteY138" fmla="*/ 689455 h 1489872"/>
                <a:gd name="connsiteX139" fmla="*/ 1226417 w 3197370"/>
                <a:gd name="connsiteY139" fmla="*/ 688737 h 1489872"/>
                <a:gd name="connsiteX140" fmla="*/ 1229808 w 3197370"/>
                <a:gd name="connsiteY140" fmla="*/ 683798 h 1489872"/>
                <a:gd name="connsiteX141" fmla="*/ 1230119 w 3197370"/>
                <a:gd name="connsiteY141" fmla="*/ 683286 h 1489872"/>
                <a:gd name="connsiteX142" fmla="*/ 1234438 w 3197370"/>
                <a:gd name="connsiteY142" fmla="*/ 677218 h 1489872"/>
                <a:gd name="connsiteX143" fmla="*/ 1235775 w 3197370"/>
                <a:gd name="connsiteY143" fmla="*/ 675366 h 1489872"/>
                <a:gd name="connsiteX144" fmla="*/ 1241947 w 3197370"/>
                <a:gd name="connsiteY144" fmla="*/ 666932 h 1489872"/>
                <a:gd name="connsiteX145" fmla="*/ 1243184 w 3197370"/>
                <a:gd name="connsiteY145" fmla="*/ 665184 h 1489872"/>
                <a:gd name="connsiteX146" fmla="*/ 1249869 w 3197370"/>
                <a:gd name="connsiteY146" fmla="*/ 656132 h 1489872"/>
                <a:gd name="connsiteX147" fmla="*/ 1251516 w 3197370"/>
                <a:gd name="connsiteY147" fmla="*/ 653870 h 1489872"/>
                <a:gd name="connsiteX148" fmla="*/ 1260362 w 3197370"/>
                <a:gd name="connsiteY148" fmla="*/ 642146 h 1489872"/>
                <a:gd name="connsiteX149" fmla="*/ 1262522 w 3197370"/>
                <a:gd name="connsiteY149" fmla="*/ 639265 h 1489872"/>
                <a:gd name="connsiteX150" fmla="*/ 1271778 w 3197370"/>
                <a:gd name="connsiteY150" fmla="*/ 627333 h 1489872"/>
                <a:gd name="connsiteX151" fmla="*/ 1273526 w 3197370"/>
                <a:gd name="connsiteY151" fmla="*/ 625174 h 1489872"/>
                <a:gd name="connsiteX152" fmla="*/ 1285154 w 3197370"/>
                <a:gd name="connsiteY152" fmla="*/ 610468 h 1489872"/>
                <a:gd name="connsiteX153" fmla="*/ 1288033 w 3197370"/>
                <a:gd name="connsiteY153" fmla="*/ 606867 h 1489872"/>
                <a:gd name="connsiteX154" fmla="*/ 1300479 w 3197370"/>
                <a:gd name="connsiteY154" fmla="*/ 591542 h 1489872"/>
                <a:gd name="connsiteX155" fmla="*/ 1301610 w 3197370"/>
                <a:gd name="connsiteY155" fmla="*/ 590206 h 1489872"/>
                <a:gd name="connsiteX156" fmla="*/ 1316015 w 3197370"/>
                <a:gd name="connsiteY156" fmla="*/ 573031 h 1489872"/>
                <a:gd name="connsiteX157" fmla="*/ 1319718 w 3197370"/>
                <a:gd name="connsiteY157" fmla="*/ 568708 h 1489872"/>
                <a:gd name="connsiteX158" fmla="*/ 1335661 w 3197370"/>
                <a:gd name="connsiteY158" fmla="*/ 550196 h 1489872"/>
                <a:gd name="connsiteX159" fmla="*/ 1336796 w 3197370"/>
                <a:gd name="connsiteY159" fmla="*/ 548962 h 1489872"/>
                <a:gd name="connsiteX160" fmla="*/ 1352945 w 3197370"/>
                <a:gd name="connsiteY160" fmla="*/ 530655 h 1489872"/>
                <a:gd name="connsiteX161" fmla="*/ 1357164 w 3197370"/>
                <a:gd name="connsiteY161" fmla="*/ 525924 h 1489872"/>
                <a:gd name="connsiteX162" fmla="*/ 1375371 w 3197370"/>
                <a:gd name="connsiteY162" fmla="*/ 505868 h 1489872"/>
                <a:gd name="connsiteX163" fmla="*/ 1378356 w 3197370"/>
                <a:gd name="connsiteY163" fmla="*/ 502680 h 1489872"/>
                <a:gd name="connsiteX164" fmla="*/ 1395739 w 3197370"/>
                <a:gd name="connsiteY164" fmla="*/ 484165 h 1489872"/>
                <a:gd name="connsiteX165" fmla="*/ 1400160 w 3197370"/>
                <a:gd name="connsiteY165" fmla="*/ 479538 h 1489872"/>
                <a:gd name="connsiteX166" fmla="*/ 1420839 w 3197370"/>
                <a:gd name="connsiteY166" fmla="*/ 458248 h 1489872"/>
                <a:gd name="connsiteX167" fmla="*/ 1425054 w 3197370"/>
                <a:gd name="connsiteY167" fmla="*/ 453929 h 1489872"/>
                <a:gd name="connsiteX168" fmla="*/ 1444498 w 3197370"/>
                <a:gd name="connsiteY168" fmla="*/ 434590 h 1489872"/>
                <a:gd name="connsiteX169" fmla="*/ 1448717 w 3197370"/>
                <a:gd name="connsiteY169" fmla="*/ 430478 h 1489872"/>
                <a:gd name="connsiteX170" fmla="*/ 1471756 w 3197370"/>
                <a:gd name="connsiteY170" fmla="*/ 408366 h 1489872"/>
                <a:gd name="connsiteX171" fmla="*/ 1477106 w 3197370"/>
                <a:gd name="connsiteY171" fmla="*/ 403327 h 1489872"/>
                <a:gd name="connsiteX172" fmla="*/ 1499429 w 3197370"/>
                <a:gd name="connsiteY172" fmla="*/ 382757 h 1489872"/>
                <a:gd name="connsiteX173" fmla="*/ 1502517 w 3197370"/>
                <a:gd name="connsiteY173" fmla="*/ 379877 h 1489872"/>
                <a:gd name="connsiteX174" fmla="*/ 1528028 w 3197370"/>
                <a:gd name="connsiteY174" fmla="*/ 357247 h 1489872"/>
                <a:gd name="connsiteX175" fmla="*/ 1534302 w 3197370"/>
                <a:gd name="connsiteY175" fmla="*/ 351797 h 1489872"/>
                <a:gd name="connsiteX176" fmla="*/ 1561151 w 3197370"/>
                <a:gd name="connsiteY176" fmla="*/ 328962 h 1489872"/>
                <a:gd name="connsiteX177" fmla="*/ 1561562 w 3197370"/>
                <a:gd name="connsiteY177" fmla="*/ 328657 h 1489872"/>
                <a:gd name="connsiteX178" fmla="*/ 1582036 w 3197370"/>
                <a:gd name="connsiteY178" fmla="*/ 311890 h 1489872"/>
                <a:gd name="connsiteX179" fmla="*/ 1588310 w 3197370"/>
                <a:gd name="connsiteY179" fmla="*/ 306954 h 1489872"/>
                <a:gd name="connsiteX180" fmla="*/ 1600139 w 3197370"/>
                <a:gd name="connsiteY180" fmla="*/ 297595 h 1489872"/>
                <a:gd name="connsiteX181" fmla="*/ 1619482 w 3197370"/>
                <a:gd name="connsiteY181" fmla="*/ 282579 h 1489872"/>
                <a:gd name="connsiteX182" fmla="*/ 1631723 w 3197370"/>
                <a:gd name="connsiteY182" fmla="*/ 273218 h 1489872"/>
                <a:gd name="connsiteX183" fmla="*/ 1652296 w 3197370"/>
                <a:gd name="connsiteY183" fmla="*/ 257996 h 1489872"/>
                <a:gd name="connsiteX184" fmla="*/ 1664126 w 3197370"/>
                <a:gd name="connsiteY184" fmla="*/ 249356 h 1489872"/>
                <a:gd name="connsiteX185" fmla="*/ 1688713 w 3197370"/>
                <a:gd name="connsiteY185" fmla="*/ 232181 h 1489872"/>
                <a:gd name="connsiteX186" fmla="*/ 1697558 w 3197370"/>
                <a:gd name="connsiteY186" fmla="*/ 226112 h 1489872"/>
                <a:gd name="connsiteX187" fmla="*/ 1699206 w 3197370"/>
                <a:gd name="connsiteY187" fmla="*/ 224982 h 1489872"/>
                <a:gd name="connsiteX188" fmla="*/ 1706715 w 3197370"/>
                <a:gd name="connsiteY188" fmla="*/ 220045 h 1489872"/>
                <a:gd name="connsiteX189" fmla="*/ 1738806 w 3197370"/>
                <a:gd name="connsiteY189" fmla="*/ 199063 h 1489872"/>
                <a:gd name="connsiteX190" fmla="*/ 1753519 w 3197370"/>
                <a:gd name="connsiteY190" fmla="*/ 189911 h 1489872"/>
                <a:gd name="connsiteX191" fmla="*/ 1781602 w 3197370"/>
                <a:gd name="connsiteY191" fmla="*/ 172836 h 1489872"/>
                <a:gd name="connsiteX192" fmla="*/ 1789524 w 3197370"/>
                <a:gd name="connsiteY192" fmla="*/ 168003 h 1489872"/>
                <a:gd name="connsiteX193" fmla="*/ 1799710 w 3197370"/>
                <a:gd name="connsiteY193" fmla="*/ 162242 h 1489872"/>
                <a:gd name="connsiteX194" fmla="*/ 1819049 w 3197370"/>
                <a:gd name="connsiteY194" fmla="*/ 151342 h 1489872"/>
                <a:gd name="connsiteX195" fmla="*/ 1839416 w 3197370"/>
                <a:gd name="connsiteY195" fmla="*/ 140336 h 1489872"/>
                <a:gd name="connsiteX196" fmla="*/ 1859272 w 3197370"/>
                <a:gd name="connsiteY196" fmla="*/ 129947 h 1489872"/>
                <a:gd name="connsiteX197" fmla="*/ 1868941 w 3197370"/>
                <a:gd name="connsiteY197" fmla="*/ 124909 h 1489872"/>
                <a:gd name="connsiteX198" fmla="*/ 1882312 w 3197370"/>
                <a:gd name="connsiteY198" fmla="*/ 118428 h 1489872"/>
                <a:gd name="connsiteX199" fmla="*/ 1897125 w 3197370"/>
                <a:gd name="connsiteY199" fmla="*/ 111332 h 1489872"/>
                <a:gd name="connsiteX200" fmla="*/ 1923766 w 3197370"/>
                <a:gd name="connsiteY200" fmla="*/ 99195 h 1489872"/>
                <a:gd name="connsiteX201" fmla="*/ 1937142 w 3197370"/>
                <a:gd name="connsiteY201" fmla="*/ 93230 h 1489872"/>
                <a:gd name="connsiteX202" fmla="*/ 1941050 w 3197370"/>
                <a:gd name="connsiteY202" fmla="*/ 91482 h 1489872"/>
                <a:gd name="connsiteX203" fmla="*/ 1976130 w 3197370"/>
                <a:gd name="connsiteY203" fmla="*/ 77081 h 1489872"/>
                <a:gd name="connsiteX204" fmla="*/ 1983434 w 3197370"/>
                <a:gd name="connsiteY204" fmla="*/ 74306 h 1489872"/>
                <a:gd name="connsiteX205" fmla="*/ 2008122 w 3197370"/>
                <a:gd name="connsiteY205" fmla="*/ 64945 h 1489872"/>
                <a:gd name="connsiteX206" fmla="*/ 2022216 w 3197370"/>
                <a:gd name="connsiteY206" fmla="*/ 59906 h 1489872"/>
                <a:gd name="connsiteX207" fmla="*/ 2071285 w 3197370"/>
                <a:gd name="connsiteY207" fmla="*/ 44066 h 1489872"/>
                <a:gd name="connsiteX208" fmla="*/ 2071903 w 3197370"/>
                <a:gd name="connsiteY208" fmla="*/ 43861 h 1489872"/>
                <a:gd name="connsiteX209" fmla="*/ 2112946 w 3197370"/>
                <a:gd name="connsiteY209" fmla="*/ 32548 h 1489872"/>
                <a:gd name="connsiteX210" fmla="*/ 2122409 w 3197370"/>
                <a:gd name="connsiteY210" fmla="*/ 30182 h 1489872"/>
                <a:gd name="connsiteX211" fmla="*/ 2131977 w 3197370"/>
                <a:gd name="connsiteY211" fmla="*/ 27715 h 1489872"/>
                <a:gd name="connsiteX212" fmla="*/ 2162632 w 3197370"/>
                <a:gd name="connsiteY212" fmla="*/ 20924 h 1489872"/>
                <a:gd name="connsiteX213" fmla="*/ 2166746 w 3197370"/>
                <a:gd name="connsiteY213" fmla="*/ 20103 h 1489872"/>
                <a:gd name="connsiteX214" fmla="*/ 2189480 w 3197370"/>
                <a:gd name="connsiteY214" fmla="*/ 15680 h 1489872"/>
                <a:gd name="connsiteX215" fmla="*/ 2203061 w 3197370"/>
                <a:gd name="connsiteY215" fmla="*/ 13417 h 1489872"/>
                <a:gd name="connsiteX216" fmla="*/ 2211396 w 3197370"/>
                <a:gd name="connsiteY216" fmla="*/ 12081 h 1489872"/>
                <a:gd name="connsiteX217" fmla="*/ 2245034 w 3197370"/>
                <a:gd name="connsiteY217" fmla="*/ 7247 h 1489872"/>
                <a:gd name="connsiteX218" fmla="*/ 2248941 w 3197370"/>
                <a:gd name="connsiteY218" fmla="*/ 6836 h 1489872"/>
                <a:gd name="connsiteX219" fmla="*/ 2256039 w 3197370"/>
                <a:gd name="connsiteY219" fmla="*/ 6012 h 1489872"/>
                <a:gd name="connsiteX220" fmla="*/ 2288237 w 3197370"/>
                <a:gd name="connsiteY220" fmla="*/ 2925 h 1489872"/>
                <a:gd name="connsiteX221" fmla="*/ 2295233 w 3197370"/>
                <a:gd name="connsiteY221" fmla="*/ 2411 h 1489872"/>
                <a:gd name="connsiteX222" fmla="*/ 2299040 w 3197370"/>
                <a:gd name="connsiteY222" fmla="*/ 2104 h 1489872"/>
                <a:gd name="connsiteX223" fmla="*/ 2330514 w 3197370"/>
                <a:gd name="connsiteY223" fmla="*/ 561 h 1489872"/>
                <a:gd name="connsiteX224" fmla="*/ 2338229 w 3197370"/>
                <a:gd name="connsiteY224" fmla="*/ 355 h 1489872"/>
                <a:gd name="connsiteX225" fmla="*/ 2352017 w 3197370"/>
                <a:gd name="connsiteY225" fmla="*/ 45 h 1489872"/>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3197370 w 3197370"/>
                <a:gd name="connsiteY33" fmla="*/ 262045 h 1489872"/>
                <a:gd name="connsiteX34" fmla="*/ 2780426 w 3197370"/>
                <a:gd name="connsiteY34" fmla="*/ 207411 h 1489872"/>
                <a:gd name="connsiteX35" fmla="*/ 2547513 w 3197370"/>
                <a:gd name="connsiteY35" fmla="*/ 264921 h 1489872"/>
                <a:gd name="connsiteX36" fmla="*/ 2305973 w 3197370"/>
                <a:gd name="connsiteY36" fmla="*/ 377064 h 1489872"/>
                <a:gd name="connsiteX37" fmla="*/ 2090313 w 3197370"/>
                <a:gd name="connsiteY37" fmla="*/ 538091 h 1489872"/>
                <a:gd name="connsiteX38" fmla="*/ 1897656 w 3197370"/>
                <a:gd name="connsiteY38" fmla="*/ 716370 h 1489872"/>
                <a:gd name="connsiteX39" fmla="*/ 1733755 w 3197370"/>
                <a:gd name="connsiteY39" fmla="*/ 943532 h 1489872"/>
                <a:gd name="connsiteX40" fmla="*/ 1463460 w 3197370"/>
                <a:gd name="connsiteY40" fmla="*/ 1199449 h 1489872"/>
                <a:gd name="connsiteX41" fmla="*/ 1253551 w 3197370"/>
                <a:gd name="connsiteY41" fmla="*/ 1363351 h 1489872"/>
                <a:gd name="connsiteX42" fmla="*/ 948751 w 3197370"/>
                <a:gd name="connsiteY42" fmla="*/ 1463993 h 1489872"/>
                <a:gd name="connsiteX43" fmla="*/ 761845 w 3197370"/>
                <a:gd name="connsiteY43" fmla="*/ 1489872 h 1489872"/>
                <a:gd name="connsiteX44" fmla="*/ 528932 w 3197370"/>
                <a:gd name="connsiteY44" fmla="*/ 1449615 h 1489872"/>
                <a:gd name="connsiteX45" fmla="*/ 402411 w 3197370"/>
                <a:gd name="connsiteY45" fmla="*/ 1397857 h 1489872"/>
                <a:gd name="connsiteX46" fmla="*/ 302563 w 3197370"/>
                <a:gd name="connsiteY46" fmla="*/ 1348875 h 1489872"/>
                <a:gd name="connsiteX47" fmla="*/ 0 w 3197370"/>
                <a:gd name="connsiteY47" fmla="*/ 1247010 h 1489872"/>
                <a:gd name="connsiteX48" fmla="*/ 20061 w 3197370"/>
                <a:gd name="connsiteY48" fmla="*/ 1253388 h 1489872"/>
                <a:gd name="connsiteX49" fmla="*/ 29730 w 3197370"/>
                <a:gd name="connsiteY49" fmla="*/ 1256165 h 1489872"/>
                <a:gd name="connsiteX50" fmla="*/ 43514 w 3197370"/>
                <a:gd name="connsiteY50" fmla="*/ 1259969 h 1489872"/>
                <a:gd name="connsiteX51" fmla="*/ 54006 w 3197370"/>
                <a:gd name="connsiteY51" fmla="*/ 1262643 h 1489872"/>
                <a:gd name="connsiteX52" fmla="*/ 68820 w 3197370"/>
                <a:gd name="connsiteY52" fmla="*/ 1266244 h 1489872"/>
                <a:gd name="connsiteX53" fmla="*/ 78182 w 3197370"/>
                <a:gd name="connsiteY53" fmla="*/ 1268301 h 1489872"/>
                <a:gd name="connsiteX54" fmla="*/ 94949 w 3197370"/>
                <a:gd name="connsiteY54" fmla="*/ 1271695 h 1489872"/>
                <a:gd name="connsiteX55" fmla="*/ 104106 w 3197370"/>
                <a:gd name="connsiteY55" fmla="*/ 1273443 h 1489872"/>
                <a:gd name="connsiteX56" fmla="*/ 129411 w 3197370"/>
                <a:gd name="connsiteY56" fmla="*/ 1277559 h 1489872"/>
                <a:gd name="connsiteX57" fmla="*/ 130235 w 3197370"/>
                <a:gd name="connsiteY57" fmla="*/ 1277662 h 1489872"/>
                <a:gd name="connsiteX58" fmla="*/ 156258 w 3197370"/>
                <a:gd name="connsiteY58" fmla="*/ 1280849 h 1489872"/>
                <a:gd name="connsiteX59" fmla="*/ 196688 w 3197370"/>
                <a:gd name="connsiteY59" fmla="*/ 1284037 h 1489872"/>
                <a:gd name="connsiteX60" fmla="*/ 206457 w 3197370"/>
                <a:gd name="connsiteY60" fmla="*/ 1284448 h 1489872"/>
                <a:gd name="connsiteX61" fmla="*/ 238661 w 3197370"/>
                <a:gd name="connsiteY61" fmla="*/ 1285067 h 1489872"/>
                <a:gd name="connsiteX62" fmla="*/ 251001 w 3197370"/>
                <a:gd name="connsiteY62" fmla="*/ 1285067 h 1489872"/>
                <a:gd name="connsiteX63" fmla="*/ 287524 w 3197370"/>
                <a:gd name="connsiteY63" fmla="*/ 1283729 h 1489872"/>
                <a:gd name="connsiteX64" fmla="*/ 293486 w 3197370"/>
                <a:gd name="connsiteY64" fmla="*/ 1283419 h 1489872"/>
                <a:gd name="connsiteX65" fmla="*/ 336387 w 3197370"/>
                <a:gd name="connsiteY65" fmla="*/ 1279307 h 1489872"/>
                <a:gd name="connsiteX66" fmla="*/ 367554 w 3197370"/>
                <a:gd name="connsiteY66" fmla="*/ 1275091 h 1489872"/>
                <a:gd name="connsiteX67" fmla="*/ 373727 w 3197370"/>
                <a:gd name="connsiteY67" fmla="*/ 1274061 h 1489872"/>
                <a:gd name="connsiteX68" fmla="*/ 404895 w 3197370"/>
                <a:gd name="connsiteY68" fmla="*/ 1268404 h 1489872"/>
                <a:gd name="connsiteX69" fmla="*/ 410349 w 3197370"/>
                <a:gd name="connsiteY69" fmla="*/ 1267376 h 1489872"/>
                <a:gd name="connsiteX70" fmla="*/ 445425 w 3197370"/>
                <a:gd name="connsiteY70" fmla="*/ 1259353 h 1489872"/>
                <a:gd name="connsiteX71" fmla="*/ 453451 w 3197370"/>
                <a:gd name="connsiteY71" fmla="*/ 1257294 h 1489872"/>
                <a:gd name="connsiteX72" fmla="*/ 490380 w 3197370"/>
                <a:gd name="connsiteY72" fmla="*/ 1247113 h 1489872"/>
                <a:gd name="connsiteX73" fmla="*/ 533070 w 3197370"/>
                <a:gd name="connsiteY73" fmla="*/ 1233333 h 1489872"/>
                <a:gd name="connsiteX74" fmla="*/ 567225 w 3197370"/>
                <a:gd name="connsiteY74" fmla="*/ 1220683 h 1489872"/>
                <a:gd name="connsiteX75" fmla="*/ 572987 w 3197370"/>
                <a:gd name="connsiteY75" fmla="*/ 1218522 h 1489872"/>
                <a:gd name="connsiteX76" fmla="*/ 606832 w 3197370"/>
                <a:gd name="connsiteY76" fmla="*/ 1204534 h 1489872"/>
                <a:gd name="connsiteX77" fmla="*/ 618661 w 3197370"/>
                <a:gd name="connsiteY77" fmla="*/ 1199288 h 1489872"/>
                <a:gd name="connsiteX78" fmla="*/ 641601 w 3197370"/>
                <a:gd name="connsiteY78" fmla="*/ 1188797 h 1489872"/>
                <a:gd name="connsiteX79" fmla="*/ 654559 w 3197370"/>
                <a:gd name="connsiteY79" fmla="*/ 1182525 h 1489872"/>
                <a:gd name="connsiteX80" fmla="*/ 674415 w 3197370"/>
                <a:gd name="connsiteY80" fmla="*/ 1172648 h 1489872"/>
                <a:gd name="connsiteX81" fmla="*/ 691800 w 3197370"/>
                <a:gd name="connsiteY81" fmla="*/ 1163599 h 1489872"/>
                <a:gd name="connsiteX82" fmla="*/ 709596 w 3197370"/>
                <a:gd name="connsiteY82" fmla="*/ 1154036 h 1489872"/>
                <a:gd name="connsiteX83" fmla="*/ 726569 w 3197370"/>
                <a:gd name="connsiteY83" fmla="*/ 1144570 h 1489872"/>
                <a:gd name="connsiteX84" fmla="*/ 742311 w 3197370"/>
                <a:gd name="connsiteY84" fmla="*/ 1135418 h 1489872"/>
                <a:gd name="connsiteX85" fmla="*/ 767099 w 3197370"/>
                <a:gd name="connsiteY85" fmla="*/ 1120402 h 1489872"/>
                <a:gd name="connsiteX86" fmla="*/ 779857 w 3197370"/>
                <a:gd name="connsiteY86" fmla="*/ 1112483 h 1489872"/>
                <a:gd name="connsiteX87" fmla="*/ 808146 w 3197370"/>
                <a:gd name="connsiteY87" fmla="*/ 1093969 h 1489872"/>
                <a:gd name="connsiteX88" fmla="*/ 816068 w 3197370"/>
                <a:gd name="connsiteY88" fmla="*/ 1088723 h 1489872"/>
                <a:gd name="connsiteX89" fmla="*/ 824195 w 3197370"/>
                <a:gd name="connsiteY89" fmla="*/ 1083066 h 1489872"/>
                <a:gd name="connsiteX90" fmla="*/ 845387 w 3197370"/>
                <a:gd name="connsiteY90" fmla="*/ 1068257 h 1489872"/>
                <a:gd name="connsiteX91" fmla="*/ 855980 w 3197370"/>
                <a:gd name="connsiteY91" fmla="*/ 1060543 h 1489872"/>
                <a:gd name="connsiteX92" fmla="*/ 873776 w 3197370"/>
                <a:gd name="connsiteY92" fmla="*/ 1047377 h 1489872"/>
                <a:gd name="connsiteX93" fmla="*/ 884781 w 3197370"/>
                <a:gd name="connsiteY93" fmla="*/ 1039045 h 1489872"/>
                <a:gd name="connsiteX94" fmla="*/ 901447 w 3197370"/>
                <a:gd name="connsiteY94" fmla="*/ 1026190 h 1489872"/>
                <a:gd name="connsiteX95" fmla="*/ 912146 w 3197370"/>
                <a:gd name="connsiteY95" fmla="*/ 1017757 h 1489872"/>
                <a:gd name="connsiteX96" fmla="*/ 933337 w 3197370"/>
                <a:gd name="connsiteY96" fmla="*/ 1000476 h 1489872"/>
                <a:gd name="connsiteX97" fmla="*/ 935292 w 3197370"/>
                <a:gd name="connsiteY97" fmla="*/ 998831 h 1489872"/>
                <a:gd name="connsiteX98" fmla="*/ 958954 w 3197370"/>
                <a:gd name="connsiteY98" fmla="*/ 978776 h 1489872"/>
                <a:gd name="connsiteX99" fmla="*/ 964304 w 3197370"/>
                <a:gd name="connsiteY99" fmla="*/ 974149 h 1489872"/>
                <a:gd name="connsiteX100" fmla="*/ 986832 w 3197370"/>
                <a:gd name="connsiteY100" fmla="*/ 954194 h 1489872"/>
                <a:gd name="connsiteX101" fmla="*/ 987857 w 3197370"/>
                <a:gd name="connsiteY101" fmla="*/ 953270 h 1489872"/>
                <a:gd name="connsiteX102" fmla="*/ 1008742 w 3197370"/>
                <a:gd name="connsiteY102" fmla="*/ 934139 h 1489872"/>
                <a:gd name="connsiteX103" fmla="*/ 1013474 w 3197370"/>
                <a:gd name="connsiteY103" fmla="*/ 929717 h 1489872"/>
                <a:gd name="connsiteX104" fmla="*/ 1033742 w 3197370"/>
                <a:gd name="connsiteY104" fmla="*/ 910379 h 1489872"/>
                <a:gd name="connsiteX105" fmla="*/ 1036619 w 3197370"/>
                <a:gd name="connsiteY105" fmla="*/ 907601 h 1489872"/>
                <a:gd name="connsiteX106" fmla="*/ 1054004 w 3197370"/>
                <a:gd name="connsiteY106" fmla="*/ 890426 h 1489872"/>
                <a:gd name="connsiteX107" fmla="*/ 1057811 w 3197370"/>
                <a:gd name="connsiteY107" fmla="*/ 886623 h 1489872"/>
                <a:gd name="connsiteX108" fmla="*/ 1075914 w 3197370"/>
                <a:gd name="connsiteY108" fmla="*/ 868108 h 1489872"/>
                <a:gd name="connsiteX109" fmla="*/ 1079309 w 3197370"/>
                <a:gd name="connsiteY109" fmla="*/ 864612 h 1489872"/>
                <a:gd name="connsiteX110" fmla="*/ 1094534 w 3197370"/>
                <a:gd name="connsiteY110" fmla="*/ 848566 h 1489872"/>
                <a:gd name="connsiteX111" fmla="*/ 1097311 w 3197370"/>
                <a:gd name="connsiteY111" fmla="*/ 845585 h 1489872"/>
                <a:gd name="connsiteX112" fmla="*/ 1113259 w 3197370"/>
                <a:gd name="connsiteY112" fmla="*/ 828304 h 1489872"/>
                <a:gd name="connsiteX113" fmla="*/ 1116650 w 3197370"/>
                <a:gd name="connsiteY113" fmla="*/ 824500 h 1489872"/>
                <a:gd name="connsiteX114" fmla="*/ 1130127 w 3197370"/>
                <a:gd name="connsiteY114" fmla="*/ 809381 h 1489872"/>
                <a:gd name="connsiteX115" fmla="*/ 1131775 w 3197370"/>
                <a:gd name="connsiteY115" fmla="*/ 807528 h 1489872"/>
                <a:gd name="connsiteX116" fmla="*/ 1145456 w 3197370"/>
                <a:gd name="connsiteY116" fmla="*/ 791792 h 1489872"/>
                <a:gd name="connsiteX117" fmla="*/ 1148540 w 3197370"/>
                <a:gd name="connsiteY117" fmla="*/ 788194 h 1489872"/>
                <a:gd name="connsiteX118" fmla="*/ 1160988 w 3197370"/>
                <a:gd name="connsiteY118" fmla="*/ 773486 h 1489872"/>
                <a:gd name="connsiteX119" fmla="*/ 1161605 w 3197370"/>
                <a:gd name="connsiteY119" fmla="*/ 772767 h 1489872"/>
                <a:gd name="connsiteX120" fmla="*/ 1172511 w 3197370"/>
                <a:gd name="connsiteY120" fmla="*/ 759498 h 1489872"/>
                <a:gd name="connsiteX121" fmla="*/ 1175082 w 3197370"/>
                <a:gd name="connsiteY121" fmla="*/ 756308 h 1489872"/>
                <a:gd name="connsiteX122" fmla="*/ 1184957 w 3197370"/>
                <a:gd name="connsiteY122" fmla="*/ 743968 h 1489872"/>
                <a:gd name="connsiteX123" fmla="*/ 1186088 w 3197370"/>
                <a:gd name="connsiteY123" fmla="*/ 742528 h 1489872"/>
                <a:gd name="connsiteX124" fmla="*/ 1194114 w 3197370"/>
                <a:gd name="connsiteY124" fmla="*/ 732347 h 1489872"/>
                <a:gd name="connsiteX125" fmla="*/ 1195962 w 3197370"/>
                <a:gd name="connsiteY125" fmla="*/ 729981 h 1489872"/>
                <a:gd name="connsiteX126" fmla="*/ 1203372 w 3197370"/>
                <a:gd name="connsiteY126" fmla="*/ 720414 h 1489872"/>
                <a:gd name="connsiteX127" fmla="*/ 1204708 w 3197370"/>
                <a:gd name="connsiteY127" fmla="*/ 718667 h 1489872"/>
                <a:gd name="connsiteX128" fmla="*/ 1210262 w 3197370"/>
                <a:gd name="connsiteY128" fmla="*/ 711261 h 1489872"/>
                <a:gd name="connsiteX129" fmla="*/ 1211192 w 3197370"/>
                <a:gd name="connsiteY129" fmla="*/ 710026 h 1489872"/>
                <a:gd name="connsiteX130" fmla="*/ 1216129 w 3197370"/>
                <a:gd name="connsiteY130" fmla="*/ 703238 h 1489872"/>
                <a:gd name="connsiteX131" fmla="*/ 1217053 w 3197370"/>
                <a:gd name="connsiteY131" fmla="*/ 702003 h 1489872"/>
                <a:gd name="connsiteX132" fmla="*/ 1220344 w 3197370"/>
                <a:gd name="connsiteY132" fmla="*/ 697375 h 1489872"/>
                <a:gd name="connsiteX133" fmla="*/ 1220655 w 3197370"/>
                <a:gd name="connsiteY133" fmla="*/ 696964 h 1489872"/>
                <a:gd name="connsiteX134" fmla="*/ 1222916 w 3197370"/>
                <a:gd name="connsiteY134" fmla="*/ 693777 h 1489872"/>
                <a:gd name="connsiteX135" fmla="*/ 1223433 w 3197370"/>
                <a:gd name="connsiteY135" fmla="*/ 693056 h 1489872"/>
                <a:gd name="connsiteX136" fmla="*/ 1224151 w 3197370"/>
                <a:gd name="connsiteY136" fmla="*/ 692027 h 1489872"/>
                <a:gd name="connsiteX137" fmla="*/ 1225900 w 3197370"/>
                <a:gd name="connsiteY137" fmla="*/ 689455 h 1489872"/>
                <a:gd name="connsiteX138" fmla="*/ 1226417 w 3197370"/>
                <a:gd name="connsiteY138" fmla="*/ 688737 h 1489872"/>
                <a:gd name="connsiteX139" fmla="*/ 1229808 w 3197370"/>
                <a:gd name="connsiteY139" fmla="*/ 683798 h 1489872"/>
                <a:gd name="connsiteX140" fmla="*/ 1230119 w 3197370"/>
                <a:gd name="connsiteY140" fmla="*/ 683286 h 1489872"/>
                <a:gd name="connsiteX141" fmla="*/ 1234438 w 3197370"/>
                <a:gd name="connsiteY141" fmla="*/ 677218 h 1489872"/>
                <a:gd name="connsiteX142" fmla="*/ 1235775 w 3197370"/>
                <a:gd name="connsiteY142" fmla="*/ 675366 h 1489872"/>
                <a:gd name="connsiteX143" fmla="*/ 1241947 w 3197370"/>
                <a:gd name="connsiteY143" fmla="*/ 666932 h 1489872"/>
                <a:gd name="connsiteX144" fmla="*/ 1243184 w 3197370"/>
                <a:gd name="connsiteY144" fmla="*/ 665184 h 1489872"/>
                <a:gd name="connsiteX145" fmla="*/ 1249869 w 3197370"/>
                <a:gd name="connsiteY145" fmla="*/ 656132 h 1489872"/>
                <a:gd name="connsiteX146" fmla="*/ 1251516 w 3197370"/>
                <a:gd name="connsiteY146" fmla="*/ 653870 h 1489872"/>
                <a:gd name="connsiteX147" fmla="*/ 1260362 w 3197370"/>
                <a:gd name="connsiteY147" fmla="*/ 642146 h 1489872"/>
                <a:gd name="connsiteX148" fmla="*/ 1262522 w 3197370"/>
                <a:gd name="connsiteY148" fmla="*/ 639265 h 1489872"/>
                <a:gd name="connsiteX149" fmla="*/ 1271778 w 3197370"/>
                <a:gd name="connsiteY149" fmla="*/ 627333 h 1489872"/>
                <a:gd name="connsiteX150" fmla="*/ 1273526 w 3197370"/>
                <a:gd name="connsiteY150" fmla="*/ 625174 h 1489872"/>
                <a:gd name="connsiteX151" fmla="*/ 1285154 w 3197370"/>
                <a:gd name="connsiteY151" fmla="*/ 610468 h 1489872"/>
                <a:gd name="connsiteX152" fmla="*/ 1288033 w 3197370"/>
                <a:gd name="connsiteY152" fmla="*/ 606867 h 1489872"/>
                <a:gd name="connsiteX153" fmla="*/ 1300479 w 3197370"/>
                <a:gd name="connsiteY153" fmla="*/ 591542 h 1489872"/>
                <a:gd name="connsiteX154" fmla="*/ 1301610 w 3197370"/>
                <a:gd name="connsiteY154" fmla="*/ 590206 h 1489872"/>
                <a:gd name="connsiteX155" fmla="*/ 1316015 w 3197370"/>
                <a:gd name="connsiteY155" fmla="*/ 573031 h 1489872"/>
                <a:gd name="connsiteX156" fmla="*/ 1319718 w 3197370"/>
                <a:gd name="connsiteY156" fmla="*/ 568708 h 1489872"/>
                <a:gd name="connsiteX157" fmla="*/ 1335661 w 3197370"/>
                <a:gd name="connsiteY157" fmla="*/ 550196 h 1489872"/>
                <a:gd name="connsiteX158" fmla="*/ 1336796 w 3197370"/>
                <a:gd name="connsiteY158" fmla="*/ 548962 h 1489872"/>
                <a:gd name="connsiteX159" fmla="*/ 1352945 w 3197370"/>
                <a:gd name="connsiteY159" fmla="*/ 530655 h 1489872"/>
                <a:gd name="connsiteX160" fmla="*/ 1357164 w 3197370"/>
                <a:gd name="connsiteY160" fmla="*/ 525924 h 1489872"/>
                <a:gd name="connsiteX161" fmla="*/ 1375371 w 3197370"/>
                <a:gd name="connsiteY161" fmla="*/ 505868 h 1489872"/>
                <a:gd name="connsiteX162" fmla="*/ 1378356 w 3197370"/>
                <a:gd name="connsiteY162" fmla="*/ 502680 h 1489872"/>
                <a:gd name="connsiteX163" fmla="*/ 1395739 w 3197370"/>
                <a:gd name="connsiteY163" fmla="*/ 484165 h 1489872"/>
                <a:gd name="connsiteX164" fmla="*/ 1400160 w 3197370"/>
                <a:gd name="connsiteY164" fmla="*/ 479538 h 1489872"/>
                <a:gd name="connsiteX165" fmla="*/ 1420839 w 3197370"/>
                <a:gd name="connsiteY165" fmla="*/ 458248 h 1489872"/>
                <a:gd name="connsiteX166" fmla="*/ 1425054 w 3197370"/>
                <a:gd name="connsiteY166" fmla="*/ 453929 h 1489872"/>
                <a:gd name="connsiteX167" fmla="*/ 1444498 w 3197370"/>
                <a:gd name="connsiteY167" fmla="*/ 434590 h 1489872"/>
                <a:gd name="connsiteX168" fmla="*/ 1448717 w 3197370"/>
                <a:gd name="connsiteY168" fmla="*/ 430478 h 1489872"/>
                <a:gd name="connsiteX169" fmla="*/ 1471756 w 3197370"/>
                <a:gd name="connsiteY169" fmla="*/ 408366 h 1489872"/>
                <a:gd name="connsiteX170" fmla="*/ 1477106 w 3197370"/>
                <a:gd name="connsiteY170" fmla="*/ 403327 h 1489872"/>
                <a:gd name="connsiteX171" fmla="*/ 1499429 w 3197370"/>
                <a:gd name="connsiteY171" fmla="*/ 382757 h 1489872"/>
                <a:gd name="connsiteX172" fmla="*/ 1502517 w 3197370"/>
                <a:gd name="connsiteY172" fmla="*/ 379877 h 1489872"/>
                <a:gd name="connsiteX173" fmla="*/ 1528028 w 3197370"/>
                <a:gd name="connsiteY173" fmla="*/ 357247 h 1489872"/>
                <a:gd name="connsiteX174" fmla="*/ 1534302 w 3197370"/>
                <a:gd name="connsiteY174" fmla="*/ 351797 h 1489872"/>
                <a:gd name="connsiteX175" fmla="*/ 1561151 w 3197370"/>
                <a:gd name="connsiteY175" fmla="*/ 328962 h 1489872"/>
                <a:gd name="connsiteX176" fmla="*/ 1561562 w 3197370"/>
                <a:gd name="connsiteY176" fmla="*/ 328657 h 1489872"/>
                <a:gd name="connsiteX177" fmla="*/ 1582036 w 3197370"/>
                <a:gd name="connsiteY177" fmla="*/ 311890 h 1489872"/>
                <a:gd name="connsiteX178" fmla="*/ 1588310 w 3197370"/>
                <a:gd name="connsiteY178" fmla="*/ 306954 h 1489872"/>
                <a:gd name="connsiteX179" fmla="*/ 1600139 w 3197370"/>
                <a:gd name="connsiteY179" fmla="*/ 297595 h 1489872"/>
                <a:gd name="connsiteX180" fmla="*/ 1619482 w 3197370"/>
                <a:gd name="connsiteY180" fmla="*/ 282579 h 1489872"/>
                <a:gd name="connsiteX181" fmla="*/ 1631723 w 3197370"/>
                <a:gd name="connsiteY181" fmla="*/ 273218 h 1489872"/>
                <a:gd name="connsiteX182" fmla="*/ 1652296 w 3197370"/>
                <a:gd name="connsiteY182" fmla="*/ 257996 h 1489872"/>
                <a:gd name="connsiteX183" fmla="*/ 1664126 w 3197370"/>
                <a:gd name="connsiteY183" fmla="*/ 249356 h 1489872"/>
                <a:gd name="connsiteX184" fmla="*/ 1688713 w 3197370"/>
                <a:gd name="connsiteY184" fmla="*/ 232181 h 1489872"/>
                <a:gd name="connsiteX185" fmla="*/ 1697558 w 3197370"/>
                <a:gd name="connsiteY185" fmla="*/ 226112 h 1489872"/>
                <a:gd name="connsiteX186" fmla="*/ 1699206 w 3197370"/>
                <a:gd name="connsiteY186" fmla="*/ 224982 h 1489872"/>
                <a:gd name="connsiteX187" fmla="*/ 1706715 w 3197370"/>
                <a:gd name="connsiteY187" fmla="*/ 220045 h 1489872"/>
                <a:gd name="connsiteX188" fmla="*/ 1738806 w 3197370"/>
                <a:gd name="connsiteY188" fmla="*/ 199063 h 1489872"/>
                <a:gd name="connsiteX189" fmla="*/ 1753519 w 3197370"/>
                <a:gd name="connsiteY189" fmla="*/ 189911 h 1489872"/>
                <a:gd name="connsiteX190" fmla="*/ 1781602 w 3197370"/>
                <a:gd name="connsiteY190" fmla="*/ 172836 h 1489872"/>
                <a:gd name="connsiteX191" fmla="*/ 1789524 w 3197370"/>
                <a:gd name="connsiteY191" fmla="*/ 168003 h 1489872"/>
                <a:gd name="connsiteX192" fmla="*/ 1799710 w 3197370"/>
                <a:gd name="connsiteY192" fmla="*/ 162242 h 1489872"/>
                <a:gd name="connsiteX193" fmla="*/ 1819049 w 3197370"/>
                <a:gd name="connsiteY193" fmla="*/ 151342 h 1489872"/>
                <a:gd name="connsiteX194" fmla="*/ 1839416 w 3197370"/>
                <a:gd name="connsiteY194" fmla="*/ 140336 h 1489872"/>
                <a:gd name="connsiteX195" fmla="*/ 1859272 w 3197370"/>
                <a:gd name="connsiteY195" fmla="*/ 129947 h 1489872"/>
                <a:gd name="connsiteX196" fmla="*/ 1868941 w 3197370"/>
                <a:gd name="connsiteY196" fmla="*/ 124909 h 1489872"/>
                <a:gd name="connsiteX197" fmla="*/ 1882312 w 3197370"/>
                <a:gd name="connsiteY197" fmla="*/ 118428 h 1489872"/>
                <a:gd name="connsiteX198" fmla="*/ 1897125 w 3197370"/>
                <a:gd name="connsiteY198" fmla="*/ 111332 h 1489872"/>
                <a:gd name="connsiteX199" fmla="*/ 1923766 w 3197370"/>
                <a:gd name="connsiteY199" fmla="*/ 99195 h 1489872"/>
                <a:gd name="connsiteX200" fmla="*/ 1937142 w 3197370"/>
                <a:gd name="connsiteY200" fmla="*/ 93230 h 1489872"/>
                <a:gd name="connsiteX201" fmla="*/ 1941050 w 3197370"/>
                <a:gd name="connsiteY201" fmla="*/ 91482 h 1489872"/>
                <a:gd name="connsiteX202" fmla="*/ 1976130 w 3197370"/>
                <a:gd name="connsiteY202" fmla="*/ 77081 h 1489872"/>
                <a:gd name="connsiteX203" fmla="*/ 1983434 w 3197370"/>
                <a:gd name="connsiteY203" fmla="*/ 74306 h 1489872"/>
                <a:gd name="connsiteX204" fmla="*/ 2008122 w 3197370"/>
                <a:gd name="connsiteY204" fmla="*/ 64945 h 1489872"/>
                <a:gd name="connsiteX205" fmla="*/ 2022216 w 3197370"/>
                <a:gd name="connsiteY205" fmla="*/ 59906 h 1489872"/>
                <a:gd name="connsiteX206" fmla="*/ 2071285 w 3197370"/>
                <a:gd name="connsiteY206" fmla="*/ 44066 h 1489872"/>
                <a:gd name="connsiteX207" fmla="*/ 2071903 w 3197370"/>
                <a:gd name="connsiteY207" fmla="*/ 43861 h 1489872"/>
                <a:gd name="connsiteX208" fmla="*/ 2112946 w 3197370"/>
                <a:gd name="connsiteY208" fmla="*/ 32548 h 1489872"/>
                <a:gd name="connsiteX209" fmla="*/ 2122409 w 3197370"/>
                <a:gd name="connsiteY209" fmla="*/ 30182 h 1489872"/>
                <a:gd name="connsiteX210" fmla="*/ 2131977 w 3197370"/>
                <a:gd name="connsiteY210" fmla="*/ 27715 h 1489872"/>
                <a:gd name="connsiteX211" fmla="*/ 2162632 w 3197370"/>
                <a:gd name="connsiteY211" fmla="*/ 20924 h 1489872"/>
                <a:gd name="connsiteX212" fmla="*/ 2166746 w 3197370"/>
                <a:gd name="connsiteY212" fmla="*/ 20103 h 1489872"/>
                <a:gd name="connsiteX213" fmla="*/ 2189480 w 3197370"/>
                <a:gd name="connsiteY213" fmla="*/ 15680 h 1489872"/>
                <a:gd name="connsiteX214" fmla="*/ 2203061 w 3197370"/>
                <a:gd name="connsiteY214" fmla="*/ 13417 h 1489872"/>
                <a:gd name="connsiteX215" fmla="*/ 2211396 w 3197370"/>
                <a:gd name="connsiteY215" fmla="*/ 12081 h 1489872"/>
                <a:gd name="connsiteX216" fmla="*/ 2245034 w 3197370"/>
                <a:gd name="connsiteY216" fmla="*/ 7247 h 1489872"/>
                <a:gd name="connsiteX217" fmla="*/ 2248941 w 3197370"/>
                <a:gd name="connsiteY217" fmla="*/ 6836 h 1489872"/>
                <a:gd name="connsiteX218" fmla="*/ 2256039 w 3197370"/>
                <a:gd name="connsiteY218" fmla="*/ 6012 h 1489872"/>
                <a:gd name="connsiteX219" fmla="*/ 2288237 w 3197370"/>
                <a:gd name="connsiteY219" fmla="*/ 2925 h 1489872"/>
                <a:gd name="connsiteX220" fmla="*/ 2295233 w 3197370"/>
                <a:gd name="connsiteY220" fmla="*/ 2411 h 1489872"/>
                <a:gd name="connsiteX221" fmla="*/ 2299040 w 3197370"/>
                <a:gd name="connsiteY221" fmla="*/ 2104 h 1489872"/>
                <a:gd name="connsiteX222" fmla="*/ 2330514 w 3197370"/>
                <a:gd name="connsiteY222" fmla="*/ 561 h 1489872"/>
                <a:gd name="connsiteX223" fmla="*/ 2338229 w 3197370"/>
                <a:gd name="connsiteY223" fmla="*/ 355 h 1489872"/>
                <a:gd name="connsiteX224" fmla="*/ 2352017 w 3197370"/>
                <a:gd name="connsiteY224" fmla="*/ 45 h 1489872"/>
                <a:gd name="connsiteX0" fmla="*/ 2352017 w 3200820"/>
                <a:gd name="connsiteY0" fmla="*/ 45 h 1489872"/>
                <a:gd name="connsiteX1" fmla="*/ 2367035 w 3200820"/>
                <a:gd name="connsiteY1" fmla="*/ 45 h 1489872"/>
                <a:gd name="connsiteX2" fmla="*/ 2374546 w 3200820"/>
                <a:gd name="connsiteY2" fmla="*/ 45 h 1489872"/>
                <a:gd name="connsiteX3" fmla="*/ 2404170 w 3200820"/>
                <a:gd name="connsiteY3" fmla="*/ 972 h 1489872"/>
                <a:gd name="connsiteX4" fmla="*/ 2406330 w 3200820"/>
                <a:gd name="connsiteY4" fmla="*/ 1178 h 1489872"/>
                <a:gd name="connsiteX5" fmla="*/ 2452003 w 3200820"/>
                <a:gd name="connsiteY5" fmla="*/ 4882 h 1489872"/>
                <a:gd name="connsiteX6" fmla="*/ 2455917 w 3200820"/>
                <a:gd name="connsiteY6" fmla="*/ 5188 h 1489872"/>
                <a:gd name="connsiteX7" fmla="*/ 2475461 w 3200820"/>
                <a:gd name="connsiteY7" fmla="*/ 7657 h 1489872"/>
                <a:gd name="connsiteX8" fmla="*/ 2480911 w 3200820"/>
                <a:gd name="connsiteY8" fmla="*/ 8377 h 1489872"/>
                <a:gd name="connsiteX9" fmla="*/ 2507451 w 3200820"/>
                <a:gd name="connsiteY9" fmla="*/ 12493 h 1489872"/>
                <a:gd name="connsiteX10" fmla="*/ 2510436 w 3200820"/>
                <a:gd name="connsiteY10" fmla="*/ 13109 h 1489872"/>
                <a:gd name="connsiteX11" fmla="*/ 2519694 w 3200820"/>
                <a:gd name="connsiteY11" fmla="*/ 14858 h 1489872"/>
                <a:gd name="connsiteX12" fmla="*/ 2539755 w 3200820"/>
                <a:gd name="connsiteY12" fmla="*/ 18868 h 1489872"/>
                <a:gd name="connsiteX13" fmla="*/ 2550042 w 3200820"/>
                <a:gd name="connsiteY13" fmla="*/ 21131 h 1489872"/>
                <a:gd name="connsiteX14" fmla="*/ 2558786 w 3200820"/>
                <a:gd name="connsiteY14" fmla="*/ 23085 h 1489872"/>
                <a:gd name="connsiteX15" fmla="*/ 2567320 w 3200820"/>
                <a:gd name="connsiteY15" fmla="*/ 25246 h 1489872"/>
                <a:gd name="connsiteX16" fmla="*/ 2578948 w 3200820"/>
                <a:gd name="connsiteY16" fmla="*/ 28228 h 1489872"/>
                <a:gd name="connsiteX17" fmla="*/ 2594891 w 3200820"/>
                <a:gd name="connsiteY17" fmla="*/ 32651 h 1489872"/>
                <a:gd name="connsiteX18" fmla="*/ 2605590 w 3200820"/>
                <a:gd name="connsiteY18" fmla="*/ 35738 h 1489872"/>
                <a:gd name="connsiteX19" fmla="*/ 2609703 w 3200820"/>
                <a:gd name="connsiteY19" fmla="*/ 36970 h 1489872"/>
                <a:gd name="connsiteX20" fmla="*/ 2628529 w 3200820"/>
                <a:gd name="connsiteY20" fmla="*/ 43040 h 1489872"/>
                <a:gd name="connsiteX21" fmla="*/ 3132285 w 3200820"/>
                <a:gd name="connsiteY21" fmla="*/ 212640 h 1489872"/>
                <a:gd name="connsiteX22" fmla="*/ 3109341 w 3200820"/>
                <a:gd name="connsiteY22" fmla="*/ 205339 h 1489872"/>
                <a:gd name="connsiteX23" fmla="*/ 3098647 w 3200820"/>
                <a:gd name="connsiteY23" fmla="*/ 202252 h 1489872"/>
                <a:gd name="connsiteX24" fmla="*/ 3082700 w 3200820"/>
                <a:gd name="connsiteY24" fmla="*/ 197828 h 1489872"/>
                <a:gd name="connsiteX25" fmla="*/ 3071076 w 3200820"/>
                <a:gd name="connsiteY25" fmla="*/ 194847 h 1489872"/>
                <a:gd name="connsiteX26" fmla="*/ 3053792 w 3200820"/>
                <a:gd name="connsiteY26" fmla="*/ 190732 h 1489872"/>
                <a:gd name="connsiteX27" fmla="*/ 3043506 w 3200820"/>
                <a:gd name="connsiteY27" fmla="*/ 188469 h 1489872"/>
                <a:gd name="connsiteX28" fmla="*/ 3023449 w 3200820"/>
                <a:gd name="connsiteY28" fmla="*/ 184460 h 1489872"/>
                <a:gd name="connsiteX29" fmla="*/ 3014187 w 3200820"/>
                <a:gd name="connsiteY29" fmla="*/ 182709 h 1489872"/>
                <a:gd name="connsiteX30" fmla="*/ 2984667 w 3200820"/>
                <a:gd name="connsiteY30" fmla="*/ 177979 h 1489872"/>
                <a:gd name="connsiteX31" fmla="*/ 2979317 w 3200820"/>
                <a:gd name="connsiteY31" fmla="*/ 177258 h 1489872"/>
                <a:gd name="connsiteX32" fmla="*/ 3197370 w 3200820"/>
                <a:gd name="connsiteY32" fmla="*/ 262045 h 1489872"/>
                <a:gd name="connsiteX33" fmla="*/ 2780426 w 3200820"/>
                <a:gd name="connsiteY33" fmla="*/ 207411 h 1489872"/>
                <a:gd name="connsiteX34" fmla="*/ 2547513 w 3200820"/>
                <a:gd name="connsiteY34" fmla="*/ 264921 h 1489872"/>
                <a:gd name="connsiteX35" fmla="*/ 2305973 w 3200820"/>
                <a:gd name="connsiteY35" fmla="*/ 377064 h 1489872"/>
                <a:gd name="connsiteX36" fmla="*/ 2090313 w 3200820"/>
                <a:gd name="connsiteY36" fmla="*/ 538091 h 1489872"/>
                <a:gd name="connsiteX37" fmla="*/ 1897656 w 3200820"/>
                <a:gd name="connsiteY37" fmla="*/ 716370 h 1489872"/>
                <a:gd name="connsiteX38" fmla="*/ 1733755 w 3200820"/>
                <a:gd name="connsiteY38" fmla="*/ 943532 h 1489872"/>
                <a:gd name="connsiteX39" fmla="*/ 1463460 w 3200820"/>
                <a:gd name="connsiteY39" fmla="*/ 1199449 h 1489872"/>
                <a:gd name="connsiteX40" fmla="*/ 1253551 w 3200820"/>
                <a:gd name="connsiteY40" fmla="*/ 1363351 h 1489872"/>
                <a:gd name="connsiteX41" fmla="*/ 948751 w 3200820"/>
                <a:gd name="connsiteY41" fmla="*/ 1463993 h 1489872"/>
                <a:gd name="connsiteX42" fmla="*/ 761845 w 3200820"/>
                <a:gd name="connsiteY42" fmla="*/ 1489872 h 1489872"/>
                <a:gd name="connsiteX43" fmla="*/ 528932 w 3200820"/>
                <a:gd name="connsiteY43" fmla="*/ 1449615 h 1489872"/>
                <a:gd name="connsiteX44" fmla="*/ 402411 w 3200820"/>
                <a:gd name="connsiteY44" fmla="*/ 1397857 h 1489872"/>
                <a:gd name="connsiteX45" fmla="*/ 302563 w 3200820"/>
                <a:gd name="connsiteY45" fmla="*/ 1348875 h 1489872"/>
                <a:gd name="connsiteX46" fmla="*/ 0 w 3200820"/>
                <a:gd name="connsiteY46" fmla="*/ 1247010 h 1489872"/>
                <a:gd name="connsiteX47" fmla="*/ 20061 w 3200820"/>
                <a:gd name="connsiteY47" fmla="*/ 1253388 h 1489872"/>
                <a:gd name="connsiteX48" fmla="*/ 29730 w 3200820"/>
                <a:gd name="connsiteY48" fmla="*/ 1256165 h 1489872"/>
                <a:gd name="connsiteX49" fmla="*/ 43514 w 3200820"/>
                <a:gd name="connsiteY49" fmla="*/ 1259969 h 1489872"/>
                <a:gd name="connsiteX50" fmla="*/ 54006 w 3200820"/>
                <a:gd name="connsiteY50" fmla="*/ 1262643 h 1489872"/>
                <a:gd name="connsiteX51" fmla="*/ 68820 w 3200820"/>
                <a:gd name="connsiteY51" fmla="*/ 1266244 h 1489872"/>
                <a:gd name="connsiteX52" fmla="*/ 78182 w 3200820"/>
                <a:gd name="connsiteY52" fmla="*/ 1268301 h 1489872"/>
                <a:gd name="connsiteX53" fmla="*/ 94949 w 3200820"/>
                <a:gd name="connsiteY53" fmla="*/ 1271695 h 1489872"/>
                <a:gd name="connsiteX54" fmla="*/ 104106 w 3200820"/>
                <a:gd name="connsiteY54" fmla="*/ 1273443 h 1489872"/>
                <a:gd name="connsiteX55" fmla="*/ 129411 w 3200820"/>
                <a:gd name="connsiteY55" fmla="*/ 1277559 h 1489872"/>
                <a:gd name="connsiteX56" fmla="*/ 130235 w 3200820"/>
                <a:gd name="connsiteY56" fmla="*/ 1277662 h 1489872"/>
                <a:gd name="connsiteX57" fmla="*/ 156258 w 3200820"/>
                <a:gd name="connsiteY57" fmla="*/ 1280849 h 1489872"/>
                <a:gd name="connsiteX58" fmla="*/ 196688 w 3200820"/>
                <a:gd name="connsiteY58" fmla="*/ 1284037 h 1489872"/>
                <a:gd name="connsiteX59" fmla="*/ 206457 w 3200820"/>
                <a:gd name="connsiteY59" fmla="*/ 1284448 h 1489872"/>
                <a:gd name="connsiteX60" fmla="*/ 238661 w 3200820"/>
                <a:gd name="connsiteY60" fmla="*/ 1285067 h 1489872"/>
                <a:gd name="connsiteX61" fmla="*/ 251001 w 3200820"/>
                <a:gd name="connsiteY61" fmla="*/ 1285067 h 1489872"/>
                <a:gd name="connsiteX62" fmla="*/ 287524 w 3200820"/>
                <a:gd name="connsiteY62" fmla="*/ 1283729 h 1489872"/>
                <a:gd name="connsiteX63" fmla="*/ 293486 w 3200820"/>
                <a:gd name="connsiteY63" fmla="*/ 1283419 h 1489872"/>
                <a:gd name="connsiteX64" fmla="*/ 336387 w 3200820"/>
                <a:gd name="connsiteY64" fmla="*/ 1279307 h 1489872"/>
                <a:gd name="connsiteX65" fmla="*/ 367554 w 3200820"/>
                <a:gd name="connsiteY65" fmla="*/ 1275091 h 1489872"/>
                <a:gd name="connsiteX66" fmla="*/ 373727 w 3200820"/>
                <a:gd name="connsiteY66" fmla="*/ 1274061 h 1489872"/>
                <a:gd name="connsiteX67" fmla="*/ 404895 w 3200820"/>
                <a:gd name="connsiteY67" fmla="*/ 1268404 h 1489872"/>
                <a:gd name="connsiteX68" fmla="*/ 410349 w 3200820"/>
                <a:gd name="connsiteY68" fmla="*/ 1267376 h 1489872"/>
                <a:gd name="connsiteX69" fmla="*/ 445425 w 3200820"/>
                <a:gd name="connsiteY69" fmla="*/ 1259353 h 1489872"/>
                <a:gd name="connsiteX70" fmla="*/ 453451 w 3200820"/>
                <a:gd name="connsiteY70" fmla="*/ 1257294 h 1489872"/>
                <a:gd name="connsiteX71" fmla="*/ 490380 w 3200820"/>
                <a:gd name="connsiteY71" fmla="*/ 1247113 h 1489872"/>
                <a:gd name="connsiteX72" fmla="*/ 533070 w 3200820"/>
                <a:gd name="connsiteY72" fmla="*/ 1233333 h 1489872"/>
                <a:gd name="connsiteX73" fmla="*/ 567225 w 3200820"/>
                <a:gd name="connsiteY73" fmla="*/ 1220683 h 1489872"/>
                <a:gd name="connsiteX74" fmla="*/ 572987 w 3200820"/>
                <a:gd name="connsiteY74" fmla="*/ 1218522 h 1489872"/>
                <a:gd name="connsiteX75" fmla="*/ 606832 w 3200820"/>
                <a:gd name="connsiteY75" fmla="*/ 1204534 h 1489872"/>
                <a:gd name="connsiteX76" fmla="*/ 618661 w 3200820"/>
                <a:gd name="connsiteY76" fmla="*/ 1199288 h 1489872"/>
                <a:gd name="connsiteX77" fmla="*/ 641601 w 3200820"/>
                <a:gd name="connsiteY77" fmla="*/ 1188797 h 1489872"/>
                <a:gd name="connsiteX78" fmla="*/ 654559 w 3200820"/>
                <a:gd name="connsiteY78" fmla="*/ 1182525 h 1489872"/>
                <a:gd name="connsiteX79" fmla="*/ 674415 w 3200820"/>
                <a:gd name="connsiteY79" fmla="*/ 1172648 h 1489872"/>
                <a:gd name="connsiteX80" fmla="*/ 691800 w 3200820"/>
                <a:gd name="connsiteY80" fmla="*/ 1163599 h 1489872"/>
                <a:gd name="connsiteX81" fmla="*/ 709596 w 3200820"/>
                <a:gd name="connsiteY81" fmla="*/ 1154036 h 1489872"/>
                <a:gd name="connsiteX82" fmla="*/ 726569 w 3200820"/>
                <a:gd name="connsiteY82" fmla="*/ 1144570 h 1489872"/>
                <a:gd name="connsiteX83" fmla="*/ 742311 w 3200820"/>
                <a:gd name="connsiteY83" fmla="*/ 1135418 h 1489872"/>
                <a:gd name="connsiteX84" fmla="*/ 767099 w 3200820"/>
                <a:gd name="connsiteY84" fmla="*/ 1120402 h 1489872"/>
                <a:gd name="connsiteX85" fmla="*/ 779857 w 3200820"/>
                <a:gd name="connsiteY85" fmla="*/ 1112483 h 1489872"/>
                <a:gd name="connsiteX86" fmla="*/ 808146 w 3200820"/>
                <a:gd name="connsiteY86" fmla="*/ 1093969 h 1489872"/>
                <a:gd name="connsiteX87" fmla="*/ 816068 w 3200820"/>
                <a:gd name="connsiteY87" fmla="*/ 1088723 h 1489872"/>
                <a:gd name="connsiteX88" fmla="*/ 824195 w 3200820"/>
                <a:gd name="connsiteY88" fmla="*/ 1083066 h 1489872"/>
                <a:gd name="connsiteX89" fmla="*/ 845387 w 3200820"/>
                <a:gd name="connsiteY89" fmla="*/ 1068257 h 1489872"/>
                <a:gd name="connsiteX90" fmla="*/ 855980 w 3200820"/>
                <a:gd name="connsiteY90" fmla="*/ 1060543 h 1489872"/>
                <a:gd name="connsiteX91" fmla="*/ 873776 w 3200820"/>
                <a:gd name="connsiteY91" fmla="*/ 1047377 h 1489872"/>
                <a:gd name="connsiteX92" fmla="*/ 884781 w 3200820"/>
                <a:gd name="connsiteY92" fmla="*/ 1039045 h 1489872"/>
                <a:gd name="connsiteX93" fmla="*/ 901447 w 3200820"/>
                <a:gd name="connsiteY93" fmla="*/ 1026190 h 1489872"/>
                <a:gd name="connsiteX94" fmla="*/ 912146 w 3200820"/>
                <a:gd name="connsiteY94" fmla="*/ 1017757 h 1489872"/>
                <a:gd name="connsiteX95" fmla="*/ 933337 w 3200820"/>
                <a:gd name="connsiteY95" fmla="*/ 1000476 h 1489872"/>
                <a:gd name="connsiteX96" fmla="*/ 935292 w 3200820"/>
                <a:gd name="connsiteY96" fmla="*/ 998831 h 1489872"/>
                <a:gd name="connsiteX97" fmla="*/ 958954 w 3200820"/>
                <a:gd name="connsiteY97" fmla="*/ 978776 h 1489872"/>
                <a:gd name="connsiteX98" fmla="*/ 964304 w 3200820"/>
                <a:gd name="connsiteY98" fmla="*/ 974149 h 1489872"/>
                <a:gd name="connsiteX99" fmla="*/ 986832 w 3200820"/>
                <a:gd name="connsiteY99" fmla="*/ 954194 h 1489872"/>
                <a:gd name="connsiteX100" fmla="*/ 987857 w 3200820"/>
                <a:gd name="connsiteY100" fmla="*/ 953270 h 1489872"/>
                <a:gd name="connsiteX101" fmla="*/ 1008742 w 3200820"/>
                <a:gd name="connsiteY101" fmla="*/ 934139 h 1489872"/>
                <a:gd name="connsiteX102" fmla="*/ 1013474 w 3200820"/>
                <a:gd name="connsiteY102" fmla="*/ 929717 h 1489872"/>
                <a:gd name="connsiteX103" fmla="*/ 1033742 w 3200820"/>
                <a:gd name="connsiteY103" fmla="*/ 910379 h 1489872"/>
                <a:gd name="connsiteX104" fmla="*/ 1036619 w 3200820"/>
                <a:gd name="connsiteY104" fmla="*/ 907601 h 1489872"/>
                <a:gd name="connsiteX105" fmla="*/ 1054004 w 3200820"/>
                <a:gd name="connsiteY105" fmla="*/ 890426 h 1489872"/>
                <a:gd name="connsiteX106" fmla="*/ 1057811 w 3200820"/>
                <a:gd name="connsiteY106" fmla="*/ 886623 h 1489872"/>
                <a:gd name="connsiteX107" fmla="*/ 1075914 w 3200820"/>
                <a:gd name="connsiteY107" fmla="*/ 868108 h 1489872"/>
                <a:gd name="connsiteX108" fmla="*/ 1079309 w 3200820"/>
                <a:gd name="connsiteY108" fmla="*/ 864612 h 1489872"/>
                <a:gd name="connsiteX109" fmla="*/ 1094534 w 3200820"/>
                <a:gd name="connsiteY109" fmla="*/ 848566 h 1489872"/>
                <a:gd name="connsiteX110" fmla="*/ 1097311 w 3200820"/>
                <a:gd name="connsiteY110" fmla="*/ 845585 h 1489872"/>
                <a:gd name="connsiteX111" fmla="*/ 1113259 w 3200820"/>
                <a:gd name="connsiteY111" fmla="*/ 828304 h 1489872"/>
                <a:gd name="connsiteX112" fmla="*/ 1116650 w 3200820"/>
                <a:gd name="connsiteY112" fmla="*/ 824500 h 1489872"/>
                <a:gd name="connsiteX113" fmla="*/ 1130127 w 3200820"/>
                <a:gd name="connsiteY113" fmla="*/ 809381 h 1489872"/>
                <a:gd name="connsiteX114" fmla="*/ 1131775 w 3200820"/>
                <a:gd name="connsiteY114" fmla="*/ 807528 h 1489872"/>
                <a:gd name="connsiteX115" fmla="*/ 1145456 w 3200820"/>
                <a:gd name="connsiteY115" fmla="*/ 791792 h 1489872"/>
                <a:gd name="connsiteX116" fmla="*/ 1148540 w 3200820"/>
                <a:gd name="connsiteY116" fmla="*/ 788194 h 1489872"/>
                <a:gd name="connsiteX117" fmla="*/ 1160988 w 3200820"/>
                <a:gd name="connsiteY117" fmla="*/ 773486 h 1489872"/>
                <a:gd name="connsiteX118" fmla="*/ 1161605 w 3200820"/>
                <a:gd name="connsiteY118" fmla="*/ 772767 h 1489872"/>
                <a:gd name="connsiteX119" fmla="*/ 1172511 w 3200820"/>
                <a:gd name="connsiteY119" fmla="*/ 759498 h 1489872"/>
                <a:gd name="connsiteX120" fmla="*/ 1175082 w 3200820"/>
                <a:gd name="connsiteY120" fmla="*/ 756308 h 1489872"/>
                <a:gd name="connsiteX121" fmla="*/ 1184957 w 3200820"/>
                <a:gd name="connsiteY121" fmla="*/ 743968 h 1489872"/>
                <a:gd name="connsiteX122" fmla="*/ 1186088 w 3200820"/>
                <a:gd name="connsiteY122" fmla="*/ 742528 h 1489872"/>
                <a:gd name="connsiteX123" fmla="*/ 1194114 w 3200820"/>
                <a:gd name="connsiteY123" fmla="*/ 732347 h 1489872"/>
                <a:gd name="connsiteX124" fmla="*/ 1195962 w 3200820"/>
                <a:gd name="connsiteY124" fmla="*/ 729981 h 1489872"/>
                <a:gd name="connsiteX125" fmla="*/ 1203372 w 3200820"/>
                <a:gd name="connsiteY125" fmla="*/ 720414 h 1489872"/>
                <a:gd name="connsiteX126" fmla="*/ 1204708 w 3200820"/>
                <a:gd name="connsiteY126" fmla="*/ 718667 h 1489872"/>
                <a:gd name="connsiteX127" fmla="*/ 1210262 w 3200820"/>
                <a:gd name="connsiteY127" fmla="*/ 711261 h 1489872"/>
                <a:gd name="connsiteX128" fmla="*/ 1211192 w 3200820"/>
                <a:gd name="connsiteY128" fmla="*/ 710026 h 1489872"/>
                <a:gd name="connsiteX129" fmla="*/ 1216129 w 3200820"/>
                <a:gd name="connsiteY129" fmla="*/ 703238 h 1489872"/>
                <a:gd name="connsiteX130" fmla="*/ 1217053 w 3200820"/>
                <a:gd name="connsiteY130" fmla="*/ 702003 h 1489872"/>
                <a:gd name="connsiteX131" fmla="*/ 1220344 w 3200820"/>
                <a:gd name="connsiteY131" fmla="*/ 697375 h 1489872"/>
                <a:gd name="connsiteX132" fmla="*/ 1220655 w 3200820"/>
                <a:gd name="connsiteY132" fmla="*/ 696964 h 1489872"/>
                <a:gd name="connsiteX133" fmla="*/ 1222916 w 3200820"/>
                <a:gd name="connsiteY133" fmla="*/ 693777 h 1489872"/>
                <a:gd name="connsiteX134" fmla="*/ 1223433 w 3200820"/>
                <a:gd name="connsiteY134" fmla="*/ 693056 h 1489872"/>
                <a:gd name="connsiteX135" fmla="*/ 1224151 w 3200820"/>
                <a:gd name="connsiteY135" fmla="*/ 692027 h 1489872"/>
                <a:gd name="connsiteX136" fmla="*/ 1225900 w 3200820"/>
                <a:gd name="connsiteY136" fmla="*/ 689455 h 1489872"/>
                <a:gd name="connsiteX137" fmla="*/ 1226417 w 3200820"/>
                <a:gd name="connsiteY137" fmla="*/ 688737 h 1489872"/>
                <a:gd name="connsiteX138" fmla="*/ 1229808 w 3200820"/>
                <a:gd name="connsiteY138" fmla="*/ 683798 h 1489872"/>
                <a:gd name="connsiteX139" fmla="*/ 1230119 w 3200820"/>
                <a:gd name="connsiteY139" fmla="*/ 683286 h 1489872"/>
                <a:gd name="connsiteX140" fmla="*/ 1234438 w 3200820"/>
                <a:gd name="connsiteY140" fmla="*/ 677218 h 1489872"/>
                <a:gd name="connsiteX141" fmla="*/ 1235775 w 3200820"/>
                <a:gd name="connsiteY141" fmla="*/ 675366 h 1489872"/>
                <a:gd name="connsiteX142" fmla="*/ 1241947 w 3200820"/>
                <a:gd name="connsiteY142" fmla="*/ 666932 h 1489872"/>
                <a:gd name="connsiteX143" fmla="*/ 1243184 w 3200820"/>
                <a:gd name="connsiteY143" fmla="*/ 665184 h 1489872"/>
                <a:gd name="connsiteX144" fmla="*/ 1249869 w 3200820"/>
                <a:gd name="connsiteY144" fmla="*/ 656132 h 1489872"/>
                <a:gd name="connsiteX145" fmla="*/ 1251516 w 3200820"/>
                <a:gd name="connsiteY145" fmla="*/ 653870 h 1489872"/>
                <a:gd name="connsiteX146" fmla="*/ 1260362 w 3200820"/>
                <a:gd name="connsiteY146" fmla="*/ 642146 h 1489872"/>
                <a:gd name="connsiteX147" fmla="*/ 1262522 w 3200820"/>
                <a:gd name="connsiteY147" fmla="*/ 639265 h 1489872"/>
                <a:gd name="connsiteX148" fmla="*/ 1271778 w 3200820"/>
                <a:gd name="connsiteY148" fmla="*/ 627333 h 1489872"/>
                <a:gd name="connsiteX149" fmla="*/ 1273526 w 3200820"/>
                <a:gd name="connsiteY149" fmla="*/ 625174 h 1489872"/>
                <a:gd name="connsiteX150" fmla="*/ 1285154 w 3200820"/>
                <a:gd name="connsiteY150" fmla="*/ 610468 h 1489872"/>
                <a:gd name="connsiteX151" fmla="*/ 1288033 w 3200820"/>
                <a:gd name="connsiteY151" fmla="*/ 606867 h 1489872"/>
                <a:gd name="connsiteX152" fmla="*/ 1300479 w 3200820"/>
                <a:gd name="connsiteY152" fmla="*/ 591542 h 1489872"/>
                <a:gd name="connsiteX153" fmla="*/ 1301610 w 3200820"/>
                <a:gd name="connsiteY153" fmla="*/ 590206 h 1489872"/>
                <a:gd name="connsiteX154" fmla="*/ 1316015 w 3200820"/>
                <a:gd name="connsiteY154" fmla="*/ 573031 h 1489872"/>
                <a:gd name="connsiteX155" fmla="*/ 1319718 w 3200820"/>
                <a:gd name="connsiteY155" fmla="*/ 568708 h 1489872"/>
                <a:gd name="connsiteX156" fmla="*/ 1335661 w 3200820"/>
                <a:gd name="connsiteY156" fmla="*/ 550196 h 1489872"/>
                <a:gd name="connsiteX157" fmla="*/ 1336796 w 3200820"/>
                <a:gd name="connsiteY157" fmla="*/ 548962 h 1489872"/>
                <a:gd name="connsiteX158" fmla="*/ 1352945 w 3200820"/>
                <a:gd name="connsiteY158" fmla="*/ 530655 h 1489872"/>
                <a:gd name="connsiteX159" fmla="*/ 1357164 w 3200820"/>
                <a:gd name="connsiteY159" fmla="*/ 525924 h 1489872"/>
                <a:gd name="connsiteX160" fmla="*/ 1375371 w 3200820"/>
                <a:gd name="connsiteY160" fmla="*/ 505868 h 1489872"/>
                <a:gd name="connsiteX161" fmla="*/ 1378356 w 3200820"/>
                <a:gd name="connsiteY161" fmla="*/ 502680 h 1489872"/>
                <a:gd name="connsiteX162" fmla="*/ 1395739 w 3200820"/>
                <a:gd name="connsiteY162" fmla="*/ 484165 h 1489872"/>
                <a:gd name="connsiteX163" fmla="*/ 1400160 w 3200820"/>
                <a:gd name="connsiteY163" fmla="*/ 479538 h 1489872"/>
                <a:gd name="connsiteX164" fmla="*/ 1420839 w 3200820"/>
                <a:gd name="connsiteY164" fmla="*/ 458248 h 1489872"/>
                <a:gd name="connsiteX165" fmla="*/ 1425054 w 3200820"/>
                <a:gd name="connsiteY165" fmla="*/ 453929 h 1489872"/>
                <a:gd name="connsiteX166" fmla="*/ 1444498 w 3200820"/>
                <a:gd name="connsiteY166" fmla="*/ 434590 h 1489872"/>
                <a:gd name="connsiteX167" fmla="*/ 1448717 w 3200820"/>
                <a:gd name="connsiteY167" fmla="*/ 430478 h 1489872"/>
                <a:gd name="connsiteX168" fmla="*/ 1471756 w 3200820"/>
                <a:gd name="connsiteY168" fmla="*/ 408366 h 1489872"/>
                <a:gd name="connsiteX169" fmla="*/ 1477106 w 3200820"/>
                <a:gd name="connsiteY169" fmla="*/ 403327 h 1489872"/>
                <a:gd name="connsiteX170" fmla="*/ 1499429 w 3200820"/>
                <a:gd name="connsiteY170" fmla="*/ 382757 h 1489872"/>
                <a:gd name="connsiteX171" fmla="*/ 1502517 w 3200820"/>
                <a:gd name="connsiteY171" fmla="*/ 379877 h 1489872"/>
                <a:gd name="connsiteX172" fmla="*/ 1528028 w 3200820"/>
                <a:gd name="connsiteY172" fmla="*/ 357247 h 1489872"/>
                <a:gd name="connsiteX173" fmla="*/ 1534302 w 3200820"/>
                <a:gd name="connsiteY173" fmla="*/ 351797 h 1489872"/>
                <a:gd name="connsiteX174" fmla="*/ 1561151 w 3200820"/>
                <a:gd name="connsiteY174" fmla="*/ 328962 h 1489872"/>
                <a:gd name="connsiteX175" fmla="*/ 1561562 w 3200820"/>
                <a:gd name="connsiteY175" fmla="*/ 328657 h 1489872"/>
                <a:gd name="connsiteX176" fmla="*/ 1582036 w 3200820"/>
                <a:gd name="connsiteY176" fmla="*/ 311890 h 1489872"/>
                <a:gd name="connsiteX177" fmla="*/ 1588310 w 3200820"/>
                <a:gd name="connsiteY177" fmla="*/ 306954 h 1489872"/>
                <a:gd name="connsiteX178" fmla="*/ 1600139 w 3200820"/>
                <a:gd name="connsiteY178" fmla="*/ 297595 h 1489872"/>
                <a:gd name="connsiteX179" fmla="*/ 1619482 w 3200820"/>
                <a:gd name="connsiteY179" fmla="*/ 282579 h 1489872"/>
                <a:gd name="connsiteX180" fmla="*/ 1631723 w 3200820"/>
                <a:gd name="connsiteY180" fmla="*/ 273218 h 1489872"/>
                <a:gd name="connsiteX181" fmla="*/ 1652296 w 3200820"/>
                <a:gd name="connsiteY181" fmla="*/ 257996 h 1489872"/>
                <a:gd name="connsiteX182" fmla="*/ 1664126 w 3200820"/>
                <a:gd name="connsiteY182" fmla="*/ 249356 h 1489872"/>
                <a:gd name="connsiteX183" fmla="*/ 1688713 w 3200820"/>
                <a:gd name="connsiteY183" fmla="*/ 232181 h 1489872"/>
                <a:gd name="connsiteX184" fmla="*/ 1697558 w 3200820"/>
                <a:gd name="connsiteY184" fmla="*/ 226112 h 1489872"/>
                <a:gd name="connsiteX185" fmla="*/ 1699206 w 3200820"/>
                <a:gd name="connsiteY185" fmla="*/ 224982 h 1489872"/>
                <a:gd name="connsiteX186" fmla="*/ 1706715 w 3200820"/>
                <a:gd name="connsiteY186" fmla="*/ 220045 h 1489872"/>
                <a:gd name="connsiteX187" fmla="*/ 1738806 w 3200820"/>
                <a:gd name="connsiteY187" fmla="*/ 199063 h 1489872"/>
                <a:gd name="connsiteX188" fmla="*/ 1753519 w 3200820"/>
                <a:gd name="connsiteY188" fmla="*/ 189911 h 1489872"/>
                <a:gd name="connsiteX189" fmla="*/ 1781602 w 3200820"/>
                <a:gd name="connsiteY189" fmla="*/ 172836 h 1489872"/>
                <a:gd name="connsiteX190" fmla="*/ 1789524 w 3200820"/>
                <a:gd name="connsiteY190" fmla="*/ 168003 h 1489872"/>
                <a:gd name="connsiteX191" fmla="*/ 1799710 w 3200820"/>
                <a:gd name="connsiteY191" fmla="*/ 162242 h 1489872"/>
                <a:gd name="connsiteX192" fmla="*/ 1819049 w 3200820"/>
                <a:gd name="connsiteY192" fmla="*/ 151342 h 1489872"/>
                <a:gd name="connsiteX193" fmla="*/ 1839416 w 3200820"/>
                <a:gd name="connsiteY193" fmla="*/ 140336 h 1489872"/>
                <a:gd name="connsiteX194" fmla="*/ 1859272 w 3200820"/>
                <a:gd name="connsiteY194" fmla="*/ 129947 h 1489872"/>
                <a:gd name="connsiteX195" fmla="*/ 1868941 w 3200820"/>
                <a:gd name="connsiteY195" fmla="*/ 124909 h 1489872"/>
                <a:gd name="connsiteX196" fmla="*/ 1882312 w 3200820"/>
                <a:gd name="connsiteY196" fmla="*/ 118428 h 1489872"/>
                <a:gd name="connsiteX197" fmla="*/ 1897125 w 3200820"/>
                <a:gd name="connsiteY197" fmla="*/ 111332 h 1489872"/>
                <a:gd name="connsiteX198" fmla="*/ 1923766 w 3200820"/>
                <a:gd name="connsiteY198" fmla="*/ 99195 h 1489872"/>
                <a:gd name="connsiteX199" fmla="*/ 1937142 w 3200820"/>
                <a:gd name="connsiteY199" fmla="*/ 93230 h 1489872"/>
                <a:gd name="connsiteX200" fmla="*/ 1941050 w 3200820"/>
                <a:gd name="connsiteY200" fmla="*/ 91482 h 1489872"/>
                <a:gd name="connsiteX201" fmla="*/ 1976130 w 3200820"/>
                <a:gd name="connsiteY201" fmla="*/ 77081 h 1489872"/>
                <a:gd name="connsiteX202" fmla="*/ 1983434 w 3200820"/>
                <a:gd name="connsiteY202" fmla="*/ 74306 h 1489872"/>
                <a:gd name="connsiteX203" fmla="*/ 2008122 w 3200820"/>
                <a:gd name="connsiteY203" fmla="*/ 64945 h 1489872"/>
                <a:gd name="connsiteX204" fmla="*/ 2022216 w 3200820"/>
                <a:gd name="connsiteY204" fmla="*/ 59906 h 1489872"/>
                <a:gd name="connsiteX205" fmla="*/ 2071285 w 3200820"/>
                <a:gd name="connsiteY205" fmla="*/ 44066 h 1489872"/>
                <a:gd name="connsiteX206" fmla="*/ 2071903 w 3200820"/>
                <a:gd name="connsiteY206" fmla="*/ 43861 h 1489872"/>
                <a:gd name="connsiteX207" fmla="*/ 2112946 w 3200820"/>
                <a:gd name="connsiteY207" fmla="*/ 32548 h 1489872"/>
                <a:gd name="connsiteX208" fmla="*/ 2122409 w 3200820"/>
                <a:gd name="connsiteY208" fmla="*/ 30182 h 1489872"/>
                <a:gd name="connsiteX209" fmla="*/ 2131977 w 3200820"/>
                <a:gd name="connsiteY209" fmla="*/ 27715 h 1489872"/>
                <a:gd name="connsiteX210" fmla="*/ 2162632 w 3200820"/>
                <a:gd name="connsiteY210" fmla="*/ 20924 h 1489872"/>
                <a:gd name="connsiteX211" fmla="*/ 2166746 w 3200820"/>
                <a:gd name="connsiteY211" fmla="*/ 20103 h 1489872"/>
                <a:gd name="connsiteX212" fmla="*/ 2189480 w 3200820"/>
                <a:gd name="connsiteY212" fmla="*/ 15680 h 1489872"/>
                <a:gd name="connsiteX213" fmla="*/ 2203061 w 3200820"/>
                <a:gd name="connsiteY213" fmla="*/ 13417 h 1489872"/>
                <a:gd name="connsiteX214" fmla="*/ 2211396 w 3200820"/>
                <a:gd name="connsiteY214" fmla="*/ 12081 h 1489872"/>
                <a:gd name="connsiteX215" fmla="*/ 2245034 w 3200820"/>
                <a:gd name="connsiteY215" fmla="*/ 7247 h 1489872"/>
                <a:gd name="connsiteX216" fmla="*/ 2248941 w 3200820"/>
                <a:gd name="connsiteY216" fmla="*/ 6836 h 1489872"/>
                <a:gd name="connsiteX217" fmla="*/ 2256039 w 3200820"/>
                <a:gd name="connsiteY217" fmla="*/ 6012 h 1489872"/>
                <a:gd name="connsiteX218" fmla="*/ 2288237 w 3200820"/>
                <a:gd name="connsiteY218" fmla="*/ 2925 h 1489872"/>
                <a:gd name="connsiteX219" fmla="*/ 2295233 w 3200820"/>
                <a:gd name="connsiteY219" fmla="*/ 2411 h 1489872"/>
                <a:gd name="connsiteX220" fmla="*/ 2299040 w 3200820"/>
                <a:gd name="connsiteY220" fmla="*/ 2104 h 1489872"/>
                <a:gd name="connsiteX221" fmla="*/ 2330514 w 3200820"/>
                <a:gd name="connsiteY221" fmla="*/ 561 h 1489872"/>
                <a:gd name="connsiteX222" fmla="*/ 2338229 w 3200820"/>
                <a:gd name="connsiteY222" fmla="*/ 355 h 1489872"/>
                <a:gd name="connsiteX223" fmla="*/ 2352017 w 3200820"/>
                <a:gd name="connsiteY223" fmla="*/ 45 h 1489872"/>
                <a:gd name="connsiteX0" fmla="*/ 2352017 w 3200993"/>
                <a:gd name="connsiteY0" fmla="*/ 45 h 1489872"/>
                <a:gd name="connsiteX1" fmla="*/ 2367035 w 3200993"/>
                <a:gd name="connsiteY1" fmla="*/ 45 h 1489872"/>
                <a:gd name="connsiteX2" fmla="*/ 2374546 w 3200993"/>
                <a:gd name="connsiteY2" fmla="*/ 45 h 1489872"/>
                <a:gd name="connsiteX3" fmla="*/ 2404170 w 3200993"/>
                <a:gd name="connsiteY3" fmla="*/ 972 h 1489872"/>
                <a:gd name="connsiteX4" fmla="*/ 2406330 w 3200993"/>
                <a:gd name="connsiteY4" fmla="*/ 1178 h 1489872"/>
                <a:gd name="connsiteX5" fmla="*/ 2452003 w 3200993"/>
                <a:gd name="connsiteY5" fmla="*/ 4882 h 1489872"/>
                <a:gd name="connsiteX6" fmla="*/ 2455917 w 3200993"/>
                <a:gd name="connsiteY6" fmla="*/ 5188 h 1489872"/>
                <a:gd name="connsiteX7" fmla="*/ 2475461 w 3200993"/>
                <a:gd name="connsiteY7" fmla="*/ 7657 h 1489872"/>
                <a:gd name="connsiteX8" fmla="*/ 2480911 w 3200993"/>
                <a:gd name="connsiteY8" fmla="*/ 8377 h 1489872"/>
                <a:gd name="connsiteX9" fmla="*/ 2507451 w 3200993"/>
                <a:gd name="connsiteY9" fmla="*/ 12493 h 1489872"/>
                <a:gd name="connsiteX10" fmla="*/ 2510436 w 3200993"/>
                <a:gd name="connsiteY10" fmla="*/ 13109 h 1489872"/>
                <a:gd name="connsiteX11" fmla="*/ 2519694 w 3200993"/>
                <a:gd name="connsiteY11" fmla="*/ 14858 h 1489872"/>
                <a:gd name="connsiteX12" fmla="*/ 2539755 w 3200993"/>
                <a:gd name="connsiteY12" fmla="*/ 18868 h 1489872"/>
                <a:gd name="connsiteX13" fmla="*/ 2550042 w 3200993"/>
                <a:gd name="connsiteY13" fmla="*/ 21131 h 1489872"/>
                <a:gd name="connsiteX14" fmla="*/ 2558786 w 3200993"/>
                <a:gd name="connsiteY14" fmla="*/ 23085 h 1489872"/>
                <a:gd name="connsiteX15" fmla="*/ 2567320 w 3200993"/>
                <a:gd name="connsiteY15" fmla="*/ 25246 h 1489872"/>
                <a:gd name="connsiteX16" fmla="*/ 2578948 w 3200993"/>
                <a:gd name="connsiteY16" fmla="*/ 28228 h 1489872"/>
                <a:gd name="connsiteX17" fmla="*/ 2594891 w 3200993"/>
                <a:gd name="connsiteY17" fmla="*/ 32651 h 1489872"/>
                <a:gd name="connsiteX18" fmla="*/ 2605590 w 3200993"/>
                <a:gd name="connsiteY18" fmla="*/ 35738 h 1489872"/>
                <a:gd name="connsiteX19" fmla="*/ 2609703 w 3200993"/>
                <a:gd name="connsiteY19" fmla="*/ 36970 h 1489872"/>
                <a:gd name="connsiteX20" fmla="*/ 2628529 w 3200993"/>
                <a:gd name="connsiteY20" fmla="*/ 43040 h 1489872"/>
                <a:gd name="connsiteX21" fmla="*/ 3132285 w 3200993"/>
                <a:gd name="connsiteY21" fmla="*/ 212640 h 1489872"/>
                <a:gd name="connsiteX22" fmla="*/ 3109341 w 3200993"/>
                <a:gd name="connsiteY22" fmla="*/ 205339 h 1489872"/>
                <a:gd name="connsiteX23" fmla="*/ 3098647 w 3200993"/>
                <a:gd name="connsiteY23" fmla="*/ 202252 h 1489872"/>
                <a:gd name="connsiteX24" fmla="*/ 3082700 w 3200993"/>
                <a:gd name="connsiteY24" fmla="*/ 197828 h 1489872"/>
                <a:gd name="connsiteX25" fmla="*/ 3071076 w 3200993"/>
                <a:gd name="connsiteY25" fmla="*/ 194847 h 1489872"/>
                <a:gd name="connsiteX26" fmla="*/ 3053792 w 3200993"/>
                <a:gd name="connsiteY26" fmla="*/ 190732 h 1489872"/>
                <a:gd name="connsiteX27" fmla="*/ 3043506 w 3200993"/>
                <a:gd name="connsiteY27" fmla="*/ 188469 h 1489872"/>
                <a:gd name="connsiteX28" fmla="*/ 3023449 w 3200993"/>
                <a:gd name="connsiteY28" fmla="*/ 184460 h 1489872"/>
                <a:gd name="connsiteX29" fmla="*/ 3014187 w 3200993"/>
                <a:gd name="connsiteY29" fmla="*/ 182709 h 1489872"/>
                <a:gd name="connsiteX30" fmla="*/ 2984667 w 3200993"/>
                <a:gd name="connsiteY30" fmla="*/ 177979 h 1489872"/>
                <a:gd name="connsiteX31" fmla="*/ 3197370 w 3200993"/>
                <a:gd name="connsiteY31" fmla="*/ 262045 h 1489872"/>
                <a:gd name="connsiteX32" fmla="*/ 2780426 w 3200993"/>
                <a:gd name="connsiteY32" fmla="*/ 207411 h 1489872"/>
                <a:gd name="connsiteX33" fmla="*/ 2547513 w 3200993"/>
                <a:gd name="connsiteY33" fmla="*/ 264921 h 1489872"/>
                <a:gd name="connsiteX34" fmla="*/ 2305973 w 3200993"/>
                <a:gd name="connsiteY34" fmla="*/ 377064 h 1489872"/>
                <a:gd name="connsiteX35" fmla="*/ 2090313 w 3200993"/>
                <a:gd name="connsiteY35" fmla="*/ 538091 h 1489872"/>
                <a:gd name="connsiteX36" fmla="*/ 1897656 w 3200993"/>
                <a:gd name="connsiteY36" fmla="*/ 716370 h 1489872"/>
                <a:gd name="connsiteX37" fmla="*/ 1733755 w 3200993"/>
                <a:gd name="connsiteY37" fmla="*/ 943532 h 1489872"/>
                <a:gd name="connsiteX38" fmla="*/ 1463460 w 3200993"/>
                <a:gd name="connsiteY38" fmla="*/ 1199449 h 1489872"/>
                <a:gd name="connsiteX39" fmla="*/ 1253551 w 3200993"/>
                <a:gd name="connsiteY39" fmla="*/ 1363351 h 1489872"/>
                <a:gd name="connsiteX40" fmla="*/ 948751 w 3200993"/>
                <a:gd name="connsiteY40" fmla="*/ 1463993 h 1489872"/>
                <a:gd name="connsiteX41" fmla="*/ 761845 w 3200993"/>
                <a:gd name="connsiteY41" fmla="*/ 1489872 h 1489872"/>
                <a:gd name="connsiteX42" fmla="*/ 528932 w 3200993"/>
                <a:gd name="connsiteY42" fmla="*/ 1449615 h 1489872"/>
                <a:gd name="connsiteX43" fmla="*/ 402411 w 3200993"/>
                <a:gd name="connsiteY43" fmla="*/ 1397857 h 1489872"/>
                <a:gd name="connsiteX44" fmla="*/ 302563 w 3200993"/>
                <a:gd name="connsiteY44" fmla="*/ 1348875 h 1489872"/>
                <a:gd name="connsiteX45" fmla="*/ 0 w 3200993"/>
                <a:gd name="connsiteY45" fmla="*/ 1247010 h 1489872"/>
                <a:gd name="connsiteX46" fmla="*/ 20061 w 3200993"/>
                <a:gd name="connsiteY46" fmla="*/ 1253388 h 1489872"/>
                <a:gd name="connsiteX47" fmla="*/ 29730 w 3200993"/>
                <a:gd name="connsiteY47" fmla="*/ 1256165 h 1489872"/>
                <a:gd name="connsiteX48" fmla="*/ 43514 w 3200993"/>
                <a:gd name="connsiteY48" fmla="*/ 1259969 h 1489872"/>
                <a:gd name="connsiteX49" fmla="*/ 54006 w 3200993"/>
                <a:gd name="connsiteY49" fmla="*/ 1262643 h 1489872"/>
                <a:gd name="connsiteX50" fmla="*/ 68820 w 3200993"/>
                <a:gd name="connsiteY50" fmla="*/ 1266244 h 1489872"/>
                <a:gd name="connsiteX51" fmla="*/ 78182 w 3200993"/>
                <a:gd name="connsiteY51" fmla="*/ 1268301 h 1489872"/>
                <a:gd name="connsiteX52" fmla="*/ 94949 w 3200993"/>
                <a:gd name="connsiteY52" fmla="*/ 1271695 h 1489872"/>
                <a:gd name="connsiteX53" fmla="*/ 104106 w 3200993"/>
                <a:gd name="connsiteY53" fmla="*/ 1273443 h 1489872"/>
                <a:gd name="connsiteX54" fmla="*/ 129411 w 3200993"/>
                <a:gd name="connsiteY54" fmla="*/ 1277559 h 1489872"/>
                <a:gd name="connsiteX55" fmla="*/ 130235 w 3200993"/>
                <a:gd name="connsiteY55" fmla="*/ 1277662 h 1489872"/>
                <a:gd name="connsiteX56" fmla="*/ 156258 w 3200993"/>
                <a:gd name="connsiteY56" fmla="*/ 1280849 h 1489872"/>
                <a:gd name="connsiteX57" fmla="*/ 196688 w 3200993"/>
                <a:gd name="connsiteY57" fmla="*/ 1284037 h 1489872"/>
                <a:gd name="connsiteX58" fmla="*/ 206457 w 3200993"/>
                <a:gd name="connsiteY58" fmla="*/ 1284448 h 1489872"/>
                <a:gd name="connsiteX59" fmla="*/ 238661 w 3200993"/>
                <a:gd name="connsiteY59" fmla="*/ 1285067 h 1489872"/>
                <a:gd name="connsiteX60" fmla="*/ 251001 w 3200993"/>
                <a:gd name="connsiteY60" fmla="*/ 1285067 h 1489872"/>
                <a:gd name="connsiteX61" fmla="*/ 287524 w 3200993"/>
                <a:gd name="connsiteY61" fmla="*/ 1283729 h 1489872"/>
                <a:gd name="connsiteX62" fmla="*/ 293486 w 3200993"/>
                <a:gd name="connsiteY62" fmla="*/ 1283419 h 1489872"/>
                <a:gd name="connsiteX63" fmla="*/ 336387 w 3200993"/>
                <a:gd name="connsiteY63" fmla="*/ 1279307 h 1489872"/>
                <a:gd name="connsiteX64" fmla="*/ 367554 w 3200993"/>
                <a:gd name="connsiteY64" fmla="*/ 1275091 h 1489872"/>
                <a:gd name="connsiteX65" fmla="*/ 373727 w 3200993"/>
                <a:gd name="connsiteY65" fmla="*/ 1274061 h 1489872"/>
                <a:gd name="connsiteX66" fmla="*/ 404895 w 3200993"/>
                <a:gd name="connsiteY66" fmla="*/ 1268404 h 1489872"/>
                <a:gd name="connsiteX67" fmla="*/ 410349 w 3200993"/>
                <a:gd name="connsiteY67" fmla="*/ 1267376 h 1489872"/>
                <a:gd name="connsiteX68" fmla="*/ 445425 w 3200993"/>
                <a:gd name="connsiteY68" fmla="*/ 1259353 h 1489872"/>
                <a:gd name="connsiteX69" fmla="*/ 453451 w 3200993"/>
                <a:gd name="connsiteY69" fmla="*/ 1257294 h 1489872"/>
                <a:gd name="connsiteX70" fmla="*/ 490380 w 3200993"/>
                <a:gd name="connsiteY70" fmla="*/ 1247113 h 1489872"/>
                <a:gd name="connsiteX71" fmla="*/ 533070 w 3200993"/>
                <a:gd name="connsiteY71" fmla="*/ 1233333 h 1489872"/>
                <a:gd name="connsiteX72" fmla="*/ 567225 w 3200993"/>
                <a:gd name="connsiteY72" fmla="*/ 1220683 h 1489872"/>
                <a:gd name="connsiteX73" fmla="*/ 572987 w 3200993"/>
                <a:gd name="connsiteY73" fmla="*/ 1218522 h 1489872"/>
                <a:gd name="connsiteX74" fmla="*/ 606832 w 3200993"/>
                <a:gd name="connsiteY74" fmla="*/ 1204534 h 1489872"/>
                <a:gd name="connsiteX75" fmla="*/ 618661 w 3200993"/>
                <a:gd name="connsiteY75" fmla="*/ 1199288 h 1489872"/>
                <a:gd name="connsiteX76" fmla="*/ 641601 w 3200993"/>
                <a:gd name="connsiteY76" fmla="*/ 1188797 h 1489872"/>
                <a:gd name="connsiteX77" fmla="*/ 654559 w 3200993"/>
                <a:gd name="connsiteY77" fmla="*/ 1182525 h 1489872"/>
                <a:gd name="connsiteX78" fmla="*/ 674415 w 3200993"/>
                <a:gd name="connsiteY78" fmla="*/ 1172648 h 1489872"/>
                <a:gd name="connsiteX79" fmla="*/ 691800 w 3200993"/>
                <a:gd name="connsiteY79" fmla="*/ 1163599 h 1489872"/>
                <a:gd name="connsiteX80" fmla="*/ 709596 w 3200993"/>
                <a:gd name="connsiteY80" fmla="*/ 1154036 h 1489872"/>
                <a:gd name="connsiteX81" fmla="*/ 726569 w 3200993"/>
                <a:gd name="connsiteY81" fmla="*/ 1144570 h 1489872"/>
                <a:gd name="connsiteX82" fmla="*/ 742311 w 3200993"/>
                <a:gd name="connsiteY82" fmla="*/ 1135418 h 1489872"/>
                <a:gd name="connsiteX83" fmla="*/ 767099 w 3200993"/>
                <a:gd name="connsiteY83" fmla="*/ 1120402 h 1489872"/>
                <a:gd name="connsiteX84" fmla="*/ 779857 w 3200993"/>
                <a:gd name="connsiteY84" fmla="*/ 1112483 h 1489872"/>
                <a:gd name="connsiteX85" fmla="*/ 808146 w 3200993"/>
                <a:gd name="connsiteY85" fmla="*/ 1093969 h 1489872"/>
                <a:gd name="connsiteX86" fmla="*/ 816068 w 3200993"/>
                <a:gd name="connsiteY86" fmla="*/ 1088723 h 1489872"/>
                <a:gd name="connsiteX87" fmla="*/ 824195 w 3200993"/>
                <a:gd name="connsiteY87" fmla="*/ 1083066 h 1489872"/>
                <a:gd name="connsiteX88" fmla="*/ 845387 w 3200993"/>
                <a:gd name="connsiteY88" fmla="*/ 1068257 h 1489872"/>
                <a:gd name="connsiteX89" fmla="*/ 855980 w 3200993"/>
                <a:gd name="connsiteY89" fmla="*/ 1060543 h 1489872"/>
                <a:gd name="connsiteX90" fmla="*/ 873776 w 3200993"/>
                <a:gd name="connsiteY90" fmla="*/ 1047377 h 1489872"/>
                <a:gd name="connsiteX91" fmla="*/ 884781 w 3200993"/>
                <a:gd name="connsiteY91" fmla="*/ 1039045 h 1489872"/>
                <a:gd name="connsiteX92" fmla="*/ 901447 w 3200993"/>
                <a:gd name="connsiteY92" fmla="*/ 1026190 h 1489872"/>
                <a:gd name="connsiteX93" fmla="*/ 912146 w 3200993"/>
                <a:gd name="connsiteY93" fmla="*/ 1017757 h 1489872"/>
                <a:gd name="connsiteX94" fmla="*/ 933337 w 3200993"/>
                <a:gd name="connsiteY94" fmla="*/ 1000476 h 1489872"/>
                <a:gd name="connsiteX95" fmla="*/ 935292 w 3200993"/>
                <a:gd name="connsiteY95" fmla="*/ 998831 h 1489872"/>
                <a:gd name="connsiteX96" fmla="*/ 958954 w 3200993"/>
                <a:gd name="connsiteY96" fmla="*/ 978776 h 1489872"/>
                <a:gd name="connsiteX97" fmla="*/ 964304 w 3200993"/>
                <a:gd name="connsiteY97" fmla="*/ 974149 h 1489872"/>
                <a:gd name="connsiteX98" fmla="*/ 986832 w 3200993"/>
                <a:gd name="connsiteY98" fmla="*/ 954194 h 1489872"/>
                <a:gd name="connsiteX99" fmla="*/ 987857 w 3200993"/>
                <a:gd name="connsiteY99" fmla="*/ 953270 h 1489872"/>
                <a:gd name="connsiteX100" fmla="*/ 1008742 w 3200993"/>
                <a:gd name="connsiteY100" fmla="*/ 934139 h 1489872"/>
                <a:gd name="connsiteX101" fmla="*/ 1013474 w 3200993"/>
                <a:gd name="connsiteY101" fmla="*/ 929717 h 1489872"/>
                <a:gd name="connsiteX102" fmla="*/ 1033742 w 3200993"/>
                <a:gd name="connsiteY102" fmla="*/ 910379 h 1489872"/>
                <a:gd name="connsiteX103" fmla="*/ 1036619 w 3200993"/>
                <a:gd name="connsiteY103" fmla="*/ 907601 h 1489872"/>
                <a:gd name="connsiteX104" fmla="*/ 1054004 w 3200993"/>
                <a:gd name="connsiteY104" fmla="*/ 890426 h 1489872"/>
                <a:gd name="connsiteX105" fmla="*/ 1057811 w 3200993"/>
                <a:gd name="connsiteY105" fmla="*/ 886623 h 1489872"/>
                <a:gd name="connsiteX106" fmla="*/ 1075914 w 3200993"/>
                <a:gd name="connsiteY106" fmla="*/ 868108 h 1489872"/>
                <a:gd name="connsiteX107" fmla="*/ 1079309 w 3200993"/>
                <a:gd name="connsiteY107" fmla="*/ 864612 h 1489872"/>
                <a:gd name="connsiteX108" fmla="*/ 1094534 w 3200993"/>
                <a:gd name="connsiteY108" fmla="*/ 848566 h 1489872"/>
                <a:gd name="connsiteX109" fmla="*/ 1097311 w 3200993"/>
                <a:gd name="connsiteY109" fmla="*/ 845585 h 1489872"/>
                <a:gd name="connsiteX110" fmla="*/ 1113259 w 3200993"/>
                <a:gd name="connsiteY110" fmla="*/ 828304 h 1489872"/>
                <a:gd name="connsiteX111" fmla="*/ 1116650 w 3200993"/>
                <a:gd name="connsiteY111" fmla="*/ 824500 h 1489872"/>
                <a:gd name="connsiteX112" fmla="*/ 1130127 w 3200993"/>
                <a:gd name="connsiteY112" fmla="*/ 809381 h 1489872"/>
                <a:gd name="connsiteX113" fmla="*/ 1131775 w 3200993"/>
                <a:gd name="connsiteY113" fmla="*/ 807528 h 1489872"/>
                <a:gd name="connsiteX114" fmla="*/ 1145456 w 3200993"/>
                <a:gd name="connsiteY114" fmla="*/ 791792 h 1489872"/>
                <a:gd name="connsiteX115" fmla="*/ 1148540 w 3200993"/>
                <a:gd name="connsiteY115" fmla="*/ 788194 h 1489872"/>
                <a:gd name="connsiteX116" fmla="*/ 1160988 w 3200993"/>
                <a:gd name="connsiteY116" fmla="*/ 773486 h 1489872"/>
                <a:gd name="connsiteX117" fmla="*/ 1161605 w 3200993"/>
                <a:gd name="connsiteY117" fmla="*/ 772767 h 1489872"/>
                <a:gd name="connsiteX118" fmla="*/ 1172511 w 3200993"/>
                <a:gd name="connsiteY118" fmla="*/ 759498 h 1489872"/>
                <a:gd name="connsiteX119" fmla="*/ 1175082 w 3200993"/>
                <a:gd name="connsiteY119" fmla="*/ 756308 h 1489872"/>
                <a:gd name="connsiteX120" fmla="*/ 1184957 w 3200993"/>
                <a:gd name="connsiteY120" fmla="*/ 743968 h 1489872"/>
                <a:gd name="connsiteX121" fmla="*/ 1186088 w 3200993"/>
                <a:gd name="connsiteY121" fmla="*/ 742528 h 1489872"/>
                <a:gd name="connsiteX122" fmla="*/ 1194114 w 3200993"/>
                <a:gd name="connsiteY122" fmla="*/ 732347 h 1489872"/>
                <a:gd name="connsiteX123" fmla="*/ 1195962 w 3200993"/>
                <a:gd name="connsiteY123" fmla="*/ 729981 h 1489872"/>
                <a:gd name="connsiteX124" fmla="*/ 1203372 w 3200993"/>
                <a:gd name="connsiteY124" fmla="*/ 720414 h 1489872"/>
                <a:gd name="connsiteX125" fmla="*/ 1204708 w 3200993"/>
                <a:gd name="connsiteY125" fmla="*/ 718667 h 1489872"/>
                <a:gd name="connsiteX126" fmla="*/ 1210262 w 3200993"/>
                <a:gd name="connsiteY126" fmla="*/ 711261 h 1489872"/>
                <a:gd name="connsiteX127" fmla="*/ 1211192 w 3200993"/>
                <a:gd name="connsiteY127" fmla="*/ 710026 h 1489872"/>
                <a:gd name="connsiteX128" fmla="*/ 1216129 w 3200993"/>
                <a:gd name="connsiteY128" fmla="*/ 703238 h 1489872"/>
                <a:gd name="connsiteX129" fmla="*/ 1217053 w 3200993"/>
                <a:gd name="connsiteY129" fmla="*/ 702003 h 1489872"/>
                <a:gd name="connsiteX130" fmla="*/ 1220344 w 3200993"/>
                <a:gd name="connsiteY130" fmla="*/ 697375 h 1489872"/>
                <a:gd name="connsiteX131" fmla="*/ 1220655 w 3200993"/>
                <a:gd name="connsiteY131" fmla="*/ 696964 h 1489872"/>
                <a:gd name="connsiteX132" fmla="*/ 1222916 w 3200993"/>
                <a:gd name="connsiteY132" fmla="*/ 693777 h 1489872"/>
                <a:gd name="connsiteX133" fmla="*/ 1223433 w 3200993"/>
                <a:gd name="connsiteY133" fmla="*/ 693056 h 1489872"/>
                <a:gd name="connsiteX134" fmla="*/ 1224151 w 3200993"/>
                <a:gd name="connsiteY134" fmla="*/ 692027 h 1489872"/>
                <a:gd name="connsiteX135" fmla="*/ 1225900 w 3200993"/>
                <a:gd name="connsiteY135" fmla="*/ 689455 h 1489872"/>
                <a:gd name="connsiteX136" fmla="*/ 1226417 w 3200993"/>
                <a:gd name="connsiteY136" fmla="*/ 688737 h 1489872"/>
                <a:gd name="connsiteX137" fmla="*/ 1229808 w 3200993"/>
                <a:gd name="connsiteY137" fmla="*/ 683798 h 1489872"/>
                <a:gd name="connsiteX138" fmla="*/ 1230119 w 3200993"/>
                <a:gd name="connsiteY138" fmla="*/ 683286 h 1489872"/>
                <a:gd name="connsiteX139" fmla="*/ 1234438 w 3200993"/>
                <a:gd name="connsiteY139" fmla="*/ 677218 h 1489872"/>
                <a:gd name="connsiteX140" fmla="*/ 1235775 w 3200993"/>
                <a:gd name="connsiteY140" fmla="*/ 675366 h 1489872"/>
                <a:gd name="connsiteX141" fmla="*/ 1241947 w 3200993"/>
                <a:gd name="connsiteY141" fmla="*/ 666932 h 1489872"/>
                <a:gd name="connsiteX142" fmla="*/ 1243184 w 3200993"/>
                <a:gd name="connsiteY142" fmla="*/ 665184 h 1489872"/>
                <a:gd name="connsiteX143" fmla="*/ 1249869 w 3200993"/>
                <a:gd name="connsiteY143" fmla="*/ 656132 h 1489872"/>
                <a:gd name="connsiteX144" fmla="*/ 1251516 w 3200993"/>
                <a:gd name="connsiteY144" fmla="*/ 653870 h 1489872"/>
                <a:gd name="connsiteX145" fmla="*/ 1260362 w 3200993"/>
                <a:gd name="connsiteY145" fmla="*/ 642146 h 1489872"/>
                <a:gd name="connsiteX146" fmla="*/ 1262522 w 3200993"/>
                <a:gd name="connsiteY146" fmla="*/ 639265 h 1489872"/>
                <a:gd name="connsiteX147" fmla="*/ 1271778 w 3200993"/>
                <a:gd name="connsiteY147" fmla="*/ 627333 h 1489872"/>
                <a:gd name="connsiteX148" fmla="*/ 1273526 w 3200993"/>
                <a:gd name="connsiteY148" fmla="*/ 625174 h 1489872"/>
                <a:gd name="connsiteX149" fmla="*/ 1285154 w 3200993"/>
                <a:gd name="connsiteY149" fmla="*/ 610468 h 1489872"/>
                <a:gd name="connsiteX150" fmla="*/ 1288033 w 3200993"/>
                <a:gd name="connsiteY150" fmla="*/ 606867 h 1489872"/>
                <a:gd name="connsiteX151" fmla="*/ 1300479 w 3200993"/>
                <a:gd name="connsiteY151" fmla="*/ 591542 h 1489872"/>
                <a:gd name="connsiteX152" fmla="*/ 1301610 w 3200993"/>
                <a:gd name="connsiteY152" fmla="*/ 590206 h 1489872"/>
                <a:gd name="connsiteX153" fmla="*/ 1316015 w 3200993"/>
                <a:gd name="connsiteY153" fmla="*/ 573031 h 1489872"/>
                <a:gd name="connsiteX154" fmla="*/ 1319718 w 3200993"/>
                <a:gd name="connsiteY154" fmla="*/ 568708 h 1489872"/>
                <a:gd name="connsiteX155" fmla="*/ 1335661 w 3200993"/>
                <a:gd name="connsiteY155" fmla="*/ 550196 h 1489872"/>
                <a:gd name="connsiteX156" fmla="*/ 1336796 w 3200993"/>
                <a:gd name="connsiteY156" fmla="*/ 548962 h 1489872"/>
                <a:gd name="connsiteX157" fmla="*/ 1352945 w 3200993"/>
                <a:gd name="connsiteY157" fmla="*/ 530655 h 1489872"/>
                <a:gd name="connsiteX158" fmla="*/ 1357164 w 3200993"/>
                <a:gd name="connsiteY158" fmla="*/ 525924 h 1489872"/>
                <a:gd name="connsiteX159" fmla="*/ 1375371 w 3200993"/>
                <a:gd name="connsiteY159" fmla="*/ 505868 h 1489872"/>
                <a:gd name="connsiteX160" fmla="*/ 1378356 w 3200993"/>
                <a:gd name="connsiteY160" fmla="*/ 502680 h 1489872"/>
                <a:gd name="connsiteX161" fmla="*/ 1395739 w 3200993"/>
                <a:gd name="connsiteY161" fmla="*/ 484165 h 1489872"/>
                <a:gd name="connsiteX162" fmla="*/ 1400160 w 3200993"/>
                <a:gd name="connsiteY162" fmla="*/ 479538 h 1489872"/>
                <a:gd name="connsiteX163" fmla="*/ 1420839 w 3200993"/>
                <a:gd name="connsiteY163" fmla="*/ 458248 h 1489872"/>
                <a:gd name="connsiteX164" fmla="*/ 1425054 w 3200993"/>
                <a:gd name="connsiteY164" fmla="*/ 453929 h 1489872"/>
                <a:gd name="connsiteX165" fmla="*/ 1444498 w 3200993"/>
                <a:gd name="connsiteY165" fmla="*/ 434590 h 1489872"/>
                <a:gd name="connsiteX166" fmla="*/ 1448717 w 3200993"/>
                <a:gd name="connsiteY166" fmla="*/ 430478 h 1489872"/>
                <a:gd name="connsiteX167" fmla="*/ 1471756 w 3200993"/>
                <a:gd name="connsiteY167" fmla="*/ 408366 h 1489872"/>
                <a:gd name="connsiteX168" fmla="*/ 1477106 w 3200993"/>
                <a:gd name="connsiteY168" fmla="*/ 403327 h 1489872"/>
                <a:gd name="connsiteX169" fmla="*/ 1499429 w 3200993"/>
                <a:gd name="connsiteY169" fmla="*/ 382757 h 1489872"/>
                <a:gd name="connsiteX170" fmla="*/ 1502517 w 3200993"/>
                <a:gd name="connsiteY170" fmla="*/ 379877 h 1489872"/>
                <a:gd name="connsiteX171" fmla="*/ 1528028 w 3200993"/>
                <a:gd name="connsiteY171" fmla="*/ 357247 h 1489872"/>
                <a:gd name="connsiteX172" fmla="*/ 1534302 w 3200993"/>
                <a:gd name="connsiteY172" fmla="*/ 351797 h 1489872"/>
                <a:gd name="connsiteX173" fmla="*/ 1561151 w 3200993"/>
                <a:gd name="connsiteY173" fmla="*/ 328962 h 1489872"/>
                <a:gd name="connsiteX174" fmla="*/ 1561562 w 3200993"/>
                <a:gd name="connsiteY174" fmla="*/ 328657 h 1489872"/>
                <a:gd name="connsiteX175" fmla="*/ 1582036 w 3200993"/>
                <a:gd name="connsiteY175" fmla="*/ 311890 h 1489872"/>
                <a:gd name="connsiteX176" fmla="*/ 1588310 w 3200993"/>
                <a:gd name="connsiteY176" fmla="*/ 306954 h 1489872"/>
                <a:gd name="connsiteX177" fmla="*/ 1600139 w 3200993"/>
                <a:gd name="connsiteY177" fmla="*/ 297595 h 1489872"/>
                <a:gd name="connsiteX178" fmla="*/ 1619482 w 3200993"/>
                <a:gd name="connsiteY178" fmla="*/ 282579 h 1489872"/>
                <a:gd name="connsiteX179" fmla="*/ 1631723 w 3200993"/>
                <a:gd name="connsiteY179" fmla="*/ 273218 h 1489872"/>
                <a:gd name="connsiteX180" fmla="*/ 1652296 w 3200993"/>
                <a:gd name="connsiteY180" fmla="*/ 257996 h 1489872"/>
                <a:gd name="connsiteX181" fmla="*/ 1664126 w 3200993"/>
                <a:gd name="connsiteY181" fmla="*/ 249356 h 1489872"/>
                <a:gd name="connsiteX182" fmla="*/ 1688713 w 3200993"/>
                <a:gd name="connsiteY182" fmla="*/ 232181 h 1489872"/>
                <a:gd name="connsiteX183" fmla="*/ 1697558 w 3200993"/>
                <a:gd name="connsiteY183" fmla="*/ 226112 h 1489872"/>
                <a:gd name="connsiteX184" fmla="*/ 1699206 w 3200993"/>
                <a:gd name="connsiteY184" fmla="*/ 224982 h 1489872"/>
                <a:gd name="connsiteX185" fmla="*/ 1706715 w 3200993"/>
                <a:gd name="connsiteY185" fmla="*/ 220045 h 1489872"/>
                <a:gd name="connsiteX186" fmla="*/ 1738806 w 3200993"/>
                <a:gd name="connsiteY186" fmla="*/ 199063 h 1489872"/>
                <a:gd name="connsiteX187" fmla="*/ 1753519 w 3200993"/>
                <a:gd name="connsiteY187" fmla="*/ 189911 h 1489872"/>
                <a:gd name="connsiteX188" fmla="*/ 1781602 w 3200993"/>
                <a:gd name="connsiteY188" fmla="*/ 172836 h 1489872"/>
                <a:gd name="connsiteX189" fmla="*/ 1789524 w 3200993"/>
                <a:gd name="connsiteY189" fmla="*/ 168003 h 1489872"/>
                <a:gd name="connsiteX190" fmla="*/ 1799710 w 3200993"/>
                <a:gd name="connsiteY190" fmla="*/ 162242 h 1489872"/>
                <a:gd name="connsiteX191" fmla="*/ 1819049 w 3200993"/>
                <a:gd name="connsiteY191" fmla="*/ 151342 h 1489872"/>
                <a:gd name="connsiteX192" fmla="*/ 1839416 w 3200993"/>
                <a:gd name="connsiteY192" fmla="*/ 140336 h 1489872"/>
                <a:gd name="connsiteX193" fmla="*/ 1859272 w 3200993"/>
                <a:gd name="connsiteY193" fmla="*/ 129947 h 1489872"/>
                <a:gd name="connsiteX194" fmla="*/ 1868941 w 3200993"/>
                <a:gd name="connsiteY194" fmla="*/ 124909 h 1489872"/>
                <a:gd name="connsiteX195" fmla="*/ 1882312 w 3200993"/>
                <a:gd name="connsiteY195" fmla="*/ 118428 h 1489872"/>
                <a:gd name="connsiteX196" fmla="*/ 1897125 w 3200993"/>
                <a:gd name="connsiteY196" fmla="*/ 111332 h 1489872"/>
                <a:gd name="connsiteX197" fmla="*/ 1923766 w 3200993"/>
                <a:gd name="connsiteY197" fmla="*/ 99195 h 1489872"/>
                <a:gd name="connsiteX198" fmla="*/ 1937142 w 3200993"/>
                <a:gd name="connsiteY198" fmla="*/ 93230 h 1489872"/>
                <a:gd name="connsiteX199" fmla="*/ 1941050 w 3200993"/>
                <a:gd name="connsiteY199" fmla="*/ 91482 h 1489872"/>
                <a:gd name="connsiteX200" fmla="*/ 1976130 w 3200993"/>
                <a:gd name="connsiteY200" fmla="*/ 77081 h 1489872"/>
                <a:gd name="connsiteX201" fmla="*/ 1983434 w 3200993"/>
                <a:gd name="connsiteY201" fmla="*/ 74306 h 1489872"/>
                <a:gd name="connsiteX202" fmla="*/ 2008122 w 3200993"/>
                <a:gd name="connsiteY202" fmla="*/ 64945 h 1489872"/>
                <a:gd name="connsiteX203" fmla="*/ 2022216 w 3200993"/>
                <a:gd name="connsiteY203" fmla="*/ 59906 h 1489872"/>
                <a:gd name="connsiteX204" fmla="*/ 2071285 w 3200993"/>
                <a:gd name="connsiteY204" fmla="*/ 44066 h 1489872"/>
                <a:gd name="connsiteX205" fmla="*/ 2071903 w 3200993"/>
                <a:gd name="connsiteY205" fmla="*/ 43861 h 1489872"/>
                <a:gd name="connsiteX206" fmla="*/ 2112946 w 3200993"/>
                <a:gd name="connsiteY206" fmla="*/ 32548 h 1489872"/>
                <a:gd name="connsiteX207" fmla="*/ 2122409 w 3200993"/>
                <a:gd name="connsiteY207" fmla="*/ 30182 h 1489872"/>
                <a:gd name="connsiteX208" fmla="*/ 2131977 w 3200993"/>
                <a:gd name="connsiteY208" fmla="*/ 27715 h 1489872"/>
                <a:gd name="connsiteX209" fmla="*/ 2162632 w 3200993"/>
                <a:gd name="connsiteY209" fmla="*/ 20924 h 1489872"/>
                <a:gd name="connsiteX210" fmla="*/ 2166746 w 3200993"/>
                <a:gd name="connsiteY210" fmla="*/ 20103 h 1489872"/>
                <a:gd name="connsiteX211" fmla="*/ 2189480 w 3200993"/>
                <a:gd name="connsiteY211" fmla="*/ 15680 h 1489872"/>
                <a:gd name="connsiteX212" fmla="*/ 2203061 w 3200993"/>
                <a:gd name="connsiteY212" fmla="*/ 13417 h 1489872"/>
                <a:gd name="connsiteX213" fmla="*/ 2211396 w 3200993"/>
                <a:gd name="connsiteY213" fmla="*/ 12081 h 1489872"/>
                <a:gd name="connsiteX214" fmla="*/ 2245034 w 3200993"/>
                <a:gd name="connsiteY214" fmla="*/ 7247 h 1489872"/>
                <a:gd name="connsiteX215" fmla="*/ 2248941 w 3200993"/>
                <a:gd name="connsiteY215" fmla="*/ 6836 h 1489872"/>
                <a:gd name="connsiteX216" fmla="*/ 2256039 w 3200993"/>
                <a:gd name="connsiteY216" fmla="*/ 6012 h 1489872"/>
                <a:gd name="connsiteX217" fmla="*/ 2288237 w 3200993"/>
                <a:gd name="connsiteY217" fmla="*/ 2925 h 1489872"/>
                <a:gd name="connsiteX218" fmla="*/ 2295233 w 3200993"/>
                <a:gd name="connsiteY218" fmla="*/ 2411 h 1489872"/>
                <a:gd name="connsiteX219" fmla="*/ 2299040 w 3200993"/>
                <a:gd name="connsiteY219" fmla="*/ 2104 h 1489872"/>
                <a:gd name="connsiteX220" fmla="*/ 2330514 w 3200993"/>
                <a:gd name="connsiteY220" fmla="*/ 561 h 1489872"/>
                <a:gd name="connsiteX221" fmla="*/ 2338229 w 3200993"/>
                <a:gd name="connsiteY221" fmla="*/ 355 h 1489872"/>
                <a:gd name="connsiteX222" fmla="*/ 2352017 w 3200993"/>
                <a:gd name="connsiteY222" fmla="*/ 45 h 1489872"/>
                <a:gd name="connsiteX0" fmla="*/ 2352017 w 3202538"/>
                <a:gd name="connsiteY0" fmla="*/ 45 h 1489872"/>
                <a:gd name="connsiteX1" fmla="*/ 2367035 w 3202538"/>
                <a:gd name="connsiteY1" fmla="*/ 45 h 1489872"/>
                <a:gd name="connsiteX2" fmla="*/ 2374546 w 3202538"/>
                <a:gd name="connsiteY2" fmla="*/ 45 h 1489872"/>
                <a:gd name="connsiteX3" fmla="*/ 2404170 w 3202538"/>
                <a:gd name="connsiteY3" fmla="*/ 972 h 1489872"/>
                <a:gd name="connsiteX4" fmla="*/ 2406330 w 3202538"/>
                <a:gd name="connsiteY4" fmla="*/ 1178 h 1489872"/>
                <a:gd name="connsiteX5" fmla="*/ 2452003 w 3202538"/>
                <a:gd name="connsiteY5" fmla="*/ 4882 h 1489872"/>
                <a:gd name="connsiteX6" fmla="*/ 2455917 w 3202538"/>
                <a:gd name="connsiteY6" fmla="*/ 5188 h 1489872"/>
                <a:gd name="connsiteX7" fmla="*/ 2475461 w 3202538"/>
                <a:gd name="connsiteY7" fmla="*/ 7657 h 1489872"/>
                <a:gd name="connsiteX8" fmla="*/ 2480911 w 3202538"/>
                <a:gd name="connsiteY8" fmla="*/ 8377 h 1489872"/>
                <a:gd name="connsiteX9" fmla="*/ 2507451 w 3202538"/>
                <a:gd name="connsiteY9" fmla="*/ 12493 h 1489872"/>
                <a:gd name="connsiteX10" fmla="*/ 2510436 w 3202538"/>
                <a:gd name="connsiteY10" fmla="*/ 13109 h 1489872"/>
                <a:gd name="connsiteX11" fmla="*/ 2519694 w 3202538"/>
                <a:gd name="connsiteY11" fmla="*/ 14858 h 1489872"/>
                <a:gd name="connsiteX12" fmla="*/ 2539755 w 3202538"/>
                <a:gd name="connsiteY12" fmla="*/ 18868 h 1489872"/>
                <a:gd name="connsiteX13" fmla="*/ 2550042 w 3202538"/>
                <a:gd name="connsiteY13" fmla="*/ 21131 h 1489872"/>
                <a:gd name="connsiteX14" fmla="*/ 2558786 w 3202538"/>
                <a:gd name="connsiteY14" fmla="*/ 23085 h 1489872"/>
                <a:gd name="connsiteX15" fmla="*/ 2567320 w 3202538"/>
                <a:gd name="connsiteY15" fmla="*/ 25246 h 1489872"/>
                <a:gd name="connsiteX16" fmla="*/ 2578948 w 3202538"/>
                <a:gd name="connsiteY16" fmla="*/ 28228 h 1489872"/>
                <a:gd name="connsiteX17" fmla="*/ 2594891 w 3202538"/>
                <a:gd name="connsiteY17" fmla="*/ 32651 h 1489872"/>
                <a:gd name="connsiteX18" fmla="*/ 2605590 w 3202538"/>
                <a:gd name="connsiteY18" fmla="*/ 35738 h 1489872"/>
                <a:gd name="connsiteX19" fmla="*/ 2609703 w 3202538"/>
                <a:gd name="connsiteY19" fmla="*/ 36970 h 1489872"/>
                <a:gd name="connsiteX20" fmla="*/ 2628529 w 3202538"/>
                <a:gd name="connsiteY20" fmla="*/ 43040 h 1489872"/>
                <a:gd name="connsiteX21" fmla="*/ 3132285 w 3202538"/>
                <a:gd name="connsiteY21" fmla="*/ 212640 h 1489872"/>
                <a:gd name="connsiteX22" fmla="*/ 3109341 w 3202538"/>
                <a:gd name="connsiteY22" fmla="*/ 205339 h 1489872"/>
                <a:gd name="connsiteX23" fmla="*/ 3098647 w 3202538"/>
                <a:gd name="connsiteY23" fmla="*/ 202252 h 1489872"/>
                <a:gd name="connsiteX24" fmla="*/ 3082700 w 3202538"/>
                <a:gd name="connsiteY24" fmla="*/ 197828 h 1489872"/>
                <a:gd name="connsiteX25" fmla="*/ 3071076 w 3202538"/>
                <a:gd name="connsiteY25" fmla="*/ 194847 h 1489872"/>
                <a:gd name="connsiteX26" fmla="*/ 3053792 w 3202538"/>
                <a:gd name="connsiteY26" fmla="*/ 190732 h 1489872"/>
                <a:gd name="connsiteX27" fmla="*/ 3043506 w 3202538"/>
                <a:gd name="connsiteY27" fmla="*/ 188469 h 1489872"/>
                <a:gd name="connsiteX28" fmla="*/ 3023449 w 3202538"/>
                <a:gd name="connsiteY28" fmla="*/ 184460 h 1489872"/>
                <a:gd name="connsiteX29" fmla="*/ 3014187 w 3202538"/>
                <a:gd name="connsiteY29" fmla="*/ 182709 h 1489872"/>
                <a:gd name="connsiteX30" fmla="*/ 3197370 w 3202538"/>
                <a:gd name="connsiteY30" fmla="*/ 262045 h 1489872"/>
                <a:gd name="connsiteX31" fmla="*/ 2780426 w 3202538"/>
                <a:gd name="connsiteY31" fmla="*/ 207411 h 1489872"/>
                <a:gd name="connsiteX32" fmla="*/ 2547513 w 3202538"/>
                <a:gd name="connsiteY32" fmla="*/ 264921 h 1489872"/>
                <a:gd name="connsiteX33" fmla="*/ 2305973 w 3202538"/>
                <a:gd name="connsiteY33" fmla="*/ 377064 h 1489872"/>
                <a:gd name="connsiteX34" fmla="*/ 2090313 w 3202538"/>
                <a:gd name="connsiteY34" fmla="*/ 538091 h 1489872"/>
                <a:gd name="connsiteX35" fmla="*/ 1897656 w 3202538"/>
                <a:gd name="connsiteY35" fmla="*/ 716370 h 1489872"/>
                <a:gd name="connsiteX36" fmla="*/ 1733755 w 3202538"/>
                <a:gd name="connsiteY36" fmla="*/ 943532 h 1489872"/>
                <a:gd name="connsiteX37" fmla="*/ 1463460 w 3202538"/>
                <a:gd name="connsiteY37" fmla="*/ 1199449 h 1489872"/>
                <a:gd name="connsiteX38" fmla="*/ 1253551 w 3202538"/>
                <a:gd name="connsiteY38" fmla="*/ 1363351 h 1489872"/>
                <a:gd name="connsiteX39" fmla="*/ 948751 w 3202538"/>
                <a:gd name="connsiteY39" fmla="*/ 1463993 h 1489872"/>
                <a:gd name="connsiteX40" fmla="*/ 761845 w 3202538"/>
                <a:gd name="connsiteY40" fmla="*/ 1489872 h 1489872"/>
                <a:gd name="connsiteX41" fmla="*/ 528932 w 3202538"/>
                <a:gd name="connsiteY41" fmla="*/ 1449615 h 1489872"/>
                <a:gd name="connsiteX42" fmla="*/ 402411 w 3202538"/>
                <a:gd name="connsiteY42" fmla="*/ 1397857 h 1489872"/>
                <a:gd name="connsiteX43" fmla="*/ 302563 w 3202538"/>
                <a:gd name="connsiteY43" fmla="*/ 1348875 h 1489872"/>
                <a:gd name="connsiteX44" fmla="*/ 0 w 3202538"/>
                <a:gd name="connsiteY44" fmla="*/ 1247010 h 1489872"/>
                <a:gd name="connsiteX45" fmla="*/ 20061 w 3202538"/>
                <a:gd name="connsiteY45" fmla="*/ 1253388 h 1489872"/>
                <a:gd name="connsiteX46" fmla="*/ 29730 w 3202538"/>
                <a:gd name="connsiteY46" fmla="*/ 1256165 h 1489872"/>
                <a:gd name="connsiteX47" fmla="*/ 43514 w 3202538"/>
                <a:gd name="connsiteY47" fmla="*/ 1259969 h 1489872"/>
                <a:gd name="connsiteX48" fmla="*/ 54006 w 3202538"/>
                <a:gd name="connsiteY48" fmla="*/ 1262643 h 1489872"/>
                <a:gd name="connsiteX49" fmla="*/ 68820 w 3202538"/>
                <a:gd name="connsiteY49" fmla="*/ 1266244 h 1489872"/>
                <a:gd name="connsiteX50" fmla="*/ 78182 w 3202538"/>
                <a:gd name="connsiteY50" fmla="*/ 1268301 h 1489872"/>
                <a:gd name="connsiteX51" fmla="*/ 94949 w 3202538"/>
                <a:gd name="connsiteY51" fmla="*/ 1271695 h 1489872"/>
                <a:gd name="connsiteX52" fmla="*/ 104106 w 3202538"/>
                <a:gd name="connsiteY52" fmla="*/ 1273443 h 1489872"/>
                <a:gd name="connsiteX53" fmla="*/ 129411 w 3202538"/>
                <a:gd name="connsiteY53" fmla="*/ 1277559 h 1489872"/>
                <a:gd name="connsiteX54" fmla="*/ 130235 w 3202538"/>
                <a:gd name="connsiteY54" fmla="*/ 1277662 h 1489872"/>
                <a:gd name="connsiteX55" fmla="*/ 156258 w 3202538"/>
                <a:gd name="connsiteY55" fmla="*/ 1280849 h 1489872"/>
                <a:gd name="connsiteX56" fmla="*/ 196688 w 3202538"/>
                <a:gd name="connsiteY56" fmla="*/ 1284037 h 1489872"/>
                <a:gd name="connsiteX57" fmla="*/ 206457 w 3202538"/>
                <a:gd name="connsiteY57" fmla="*/ 1284448 h 1489872"/>
                <a:gd name="connsiteX58" fmla="*/ 238661 w 3202538"/>
                <a:gd name="connsiteY58" fmla="*/ 1285067 h 1489872"/>
                <a:gd name="connsiteX59" fmla="*/ 251001 w 3202538"/>
                <a:gd name="connsiteY59" fmla="*/ 1285067 h 1489872"/>
                <a:gd name="connsiteX60" fmla="*/ 287524 w 3202538"/>
                <a:gd name="connsiteY60" fmla="*/ 1283729 h 1489872"/>
                <a:gd name="connsiteX61" fmla="*/ 293486 w 3202538"/>
                <a:gd name="connsiteY61" fmla="*/ 1283419 h 1489872"/>
                <a:gd name="connsiteX62" fmla="*/ 336387 w 3202538"/>
                <a:gd name="connsiteY62" fmla="*/ 1279307 h 1489872"/>
                <a:gd name="connsiteX63" fmla="*/ 367554 w 3202538"/>
                <a:gd name="connsiteY63" fmla="*/ 1275091 h 1489872"/>
                <a:gd name="connsiteX64" fmla="*/ 373727 w 3202538"/>
                <a:gd name="connsiteY64" fmla="*/ 1274061 h 1489872"/>
                <a:gd name="connsiteX65" fmla="*/ 404895 w 3202538"/>
                <a:gd name="connsiteY65" fmla="*/ 1268404 h 1489872"/>
                <a:gd name="connsiteX66" fmla="*/ 410349 w 3202538"/>
                <a:gd name="connsiteY66" fmla="*/ 1267376 h 1489872"/>
                <a:gd name="connsiteX67" fmla="*/ 445425 w 3202538"/>
                <a:gd name="connsiteY67" fmla="*/ 1259353 h 1489872"/>
                <a:gd name="connsiteX68" fmla="*/ 453451 w 3202538"/>
                <a:gd name="connsiteY68" fmla="*/ 1257294 h 1489872"/>
                <a:gd name="connsiteX69" fmla="*/ 490380 w 3202538"/>
                <a:gd name="connsiteY69" fmla="*/ 1247113 h 1489872"/>
                <a:gd name="connsiteX70" fmla="*/ 533070 w 3202538"/>
                <a:gd name="connsiteY70" fmla="*/ 1233333 h 1489872"/>
                <a:gd name="connsiteX71" fmla="*/ 567225 w 3202538"/>
                <a:gd name="connsiteY71" fmla="*/ 1220683 h 1489872"/>
                <a:gd name="connsiteX72" fmla="*/ 572987 w 3202538"/>
                <a:gd name="connsiteY72" fmla="*/ 1218522 h 1489872"/>
                <a:gd name="connsiteX73" fmla="*/ 606832 w 3202538"/>
                <a:gd name="connsiteY73" fmla="*/ 1204534 h 1489872"/>
                <a:gd name="connsiteX74" fmla="*/ 618661 w 3202538"/>
                <a:gd name="connsiteY74" fmla="*/ 1199288 h 1489872"/>
                <a:gd name="connsiteX75" fmla="*/ 641601 w 3202538"/>
                <a:gd name="connsiteY75" fmla="*/ 1188797 h 1489872"/>
                <a:gd name="connsiteX76" fmla="*/ 654559 w 3202538"/>
                <a:gd name="connsiteY76" fmla="*/ 1182525 h 1489872"/>
                <a:gd name="connsiteX77" fmla="*/ 674415 w 3202538"/>
                <a:gd name="connsiteY77" fmla="*/ 1172648 h 1489872"/>
                <a:gd name="connsiteX78" fmla="*/ 691800 w 3202538"/>
                <a:gd name="connsiteY78" fmla="*/ 1163599 h 1489872"/>
                <a:gd name="connsiteX79" fmla="*/ 709596 w 3202538"/>
                <a:gd name="connsiteY79" fmla="*/ 1154036 h 1489872"/>
                <a:gd name="connsiteX80" fmla="*/ 726569 w 3202538"/>
                <a:gd name="connsiteY80" fmla="*/ 1144570 h 1489872"/>
                <a:gd name="connsiteX81" fmla="*/ 742311 w 3202538"/>
                <a:gd name="connsiteY81" fmla="*/ 1135418 h 1489872"/>
                <a:gd name="connsiteX82" fmla="*/ 767099 w 3202538"/>
                <a:gd name="connsiteY82" fmla="*/ 1120402 h 1489872"/>
                <a:gd name="connsiteX83" fmla="*/ 779857 w 3202538"/>
                <a:gd name="connsiteY83" fmla="*/ 1112483 h 1489872"/>
                <a:gd name="connsiteX84" fmla="*/ 808146 w 3202538"/>
                <a:gd name="connsiteY84" fmla="*/ 1093969 h 1489872"/>
                <a:gd name="connsiteX85" fmla="*/ 816068 w 3202538"/>
                <a:gd name="connsiteY85" fmla="*/ 1088723 h 1489872"/>
                <a:gd name="connsiteX86" fmla="*/ 824195 w 3202538"/>
                <a:gd name="connsiteY86" fmla="*/ 1083066 h 1489872"/>
                <a:gd name="connsiteX87" fmla="*/ 845387 w 3202538"/>
                <a:gd name="connsiteY87" fmla="*/ 1068257 h 1489872"/>
                <a:gd name="connsiteX88" fmla="*/ 855980 w 3202538"/>
                <a:gd name="connsiteY88" fmla="*/ 1060543 h 1489872"/>
                <a:gd name="connsiteX89" fmla="*/ 873776 w 3202538"/>
                <a:gd name="connsiteY89" fmla="*/ 1047377 h 1489872"/>
                <a:gd name="connsiteX90" fmla="*/ 884781 w 3202538"/>
                <a:gd name="connsiteY90" fmla="*/ 1039045 h 1489872"/>
                <a:gd name="connsiteX91" fmla="*/ 901447 w 3202538"/>
                <a:gd name="connsiteY91" fmla="*/ 1026190 h 1489872"/>
                <a:gd name="connsiteX92" fmla="*/ 912146 w 3202538"/>
                <a:gd name="connsiteY92" fmla="*/ 1017757 h 1489872"/>
                <a:gd name="connsiteX93" fmla="*/ 933337 w 3202538"/>
                <a:gd name="connsiteY93" fmla="*/ 1000476 h 1489872"/>
                <a:gd name="connsiteX94" fmla="*/ 935292 w 3202538"/>
                <a:gd name="connsiteY94" fmla="*/ 998831 h 1489872"/>
                <a:gd name="connsiteX95" fmla="*/ 958954 w 3202538"/>
                <a:gd name="connsiteY95" fmla="*/ 978776 h 1489872"/>
                <a:gd name="connsiteX96" fmla="*/ 964304 w 3202538"/>
                <a:gd name="connsiteY96" fmla="*/ 974149 h 1489872"/>
                <a:gd name="connsiteX97" fmla="*/ 986832 w 3202538"/>
                <a:gd name="connsiteY97" fmla="*/ 954194 h 1489872"/>
                <a:gd name="connsiteX98" fmla="*/ 987857 w 3202538"/>
                <a:gd name="connsiteY98" fmla="*/ 953270 h 1489872"/>
                <a:gd name="connsiteX99" fmla="*/ 1008742 w 3202538"/>
                <a:gd name="connsiteY99" fmla="*/ 934139 h 1489872"/>
                <a:gd name="connsiteX100" fmla="*/ 1013474 w 3202538"/>
                <a:gd name="connsiteY100" fmla="*/ 929717 h 1489872"/>
                <a:gd name="connsiteX101" fmla="*/ 1033742 w 3202538"/>
                <a:gd name="connsiteY101" fmla="*/ 910379 h 1489872"/>
                <a:gd name="connsiteX102" fmla="*/ 1036619 w 3202538"/>
                <a:gd name="connsiteY102" fmla="*/ 907601 h 1489872"/>
                <a:gd name="connsiteX103" fmla="*/ 1054004 w 3202538"/>
                <a:gd name="connsiteY103" fmla="*/ 890426 h 1489872"/>
                <a:gd name="connsiteX104" fmla="*/ 1057811 w 3202538"/>
                <a:gd name="connsiteY104" fmla="*/ 886623 h 1489872"/>
                <a:gd name="connsiteX105" fmla="*/ 1075914 w 3202538"/>
                <a:gd name="connsiteY105" fmla="*/ 868108 h 1489872"/>
                <a:gd name="connsiteX106" fmla="*/ 1079309 w 3202538"/>
                <a:gd name="connsiteY106" fmla="*/ 864612 h 1489872"/>
                <a:gd name="connsiteX107" fmla="*/ 1094534 w 3202538"/>
                <a:gd name="connsiteY107" fmla="*/ 848566 h 1489872"/>
                <a:gd name="connsiteX108" fmla="*/ 1097311 w 3202538"/>
                <a:gd name="connsiteY108" fmla="*/ 845585 h 1489872"/>
                <a:gd name="connsiteX109" fmla="*/ 1113259 w 3202538"/>
                <a:gd name="connsiteY109" fmla="*/ 828304 h 1489872"/>
                <a:gd name="connsiteX110" fmla="*/ 1116650 w 3202538"/>
                <a:gd name="connsiteY110" fmla="*/ 824500 h 1489872"/>
                <a:gd name="connsiteX111" fmla="*/ 1130127 w 3202538"/>
                <a:gd name="connsiteY111" fmla="*/ 809381 h 1489872"/>
                <a:gd name="connsiteX112" fmla="*/ 1131775 w 3202538"/>
                <a:gd name="connsiteY112" fmla="*/ 807528 h 1489872"/>
                <a:gd name="connsiteX113" fmla="*/ 1145456 w 3202538"/>
                <a:gd name="connsiteY113" fmla="*/ 791792 h 1489872"/>
                <a:gd name="connsiteX114" fmla="*/ 1148540 w 3202538"/>
                <a:gd name="connsiteY114" fmla="*/ 788194 h 1489872"/>
                <a:gd name="connsiteX115" fmla="*/ 1160988 w 3202538"/>
                <a:gd name="connsiteY115" fmla="*/ 773486 h 1489872"/>
                <a:gd name="connsiteX116" fmla="*/ 1161605 w 3202538"/>
                <a:gd name="connsiteY116" fmla="*/ 772767 h 1489872"/>
                <a:gd name="connsiteX117" fmla="*/ 1172511 w 3202538"/>
                <a:gd name="connsiteY117" fmla="*/ 759498 h 1489872"/>
                <a:gd name="connsiteX118" fmla="*/ 1175082 w 3202538"/>
                <a:gd name="connsiteY118" fmla="*/ 756308 h 1489872"/>
                <a:gd name="connsiteX119" fmla="*/ 1184957 w 3202538"/>
                <a:gd name="connsiteY119" fmla="*/ 743968 h 1489872"/>
                <a:gd name="connsiteX120" fmla="*/ 1186088 w 3202538"/>
                <a:gd name="connsiteY120" fmla="*/ 742528 h 1489872"/>
                <a:gd name="connsiteX121" fmla="*/ 1194114 w 3202538"/>
                <a:gd name="connsiteY121" fmla="*/ 732347 h 1489872"/>
                <a:gd name="connsiteX122" fmla="*/ 1195962 w 3202538"/>
                <a:gd name="connsiteY122" fmla="*/ 729981 h 1489872"/>
                <a:gd name="connsiteX123" fmla="*/ 1203372 w 3202538"/>
                <a:gd name="connsiteY123" fmla="*/ 720414 h 1489872"/>
                <a:gd name="connsiteX124" fmla="*/ 1204708 w 3202538"/>
                <a:gd name="connsiteY124" fmla="*/ 718667 h 1489872"/>
                <a:gd name="connsiteX125" fmla="*/ 1210262 w 3202538"/>
                <a:gd name="connsiteY125" fmla="*/ 711261 h 1489872"/>
                <a:gd name="connsiteX126" fmla="*/ 1211192 w 3202538"/>
                <a:gd name="connsiteY126" fmla="*/ 710026 h 1489872"/>
                <a:gd name="connsiteX127" fmla="*/ 1216129 w 3202538"/>
                <a:gd name="connsiteY127" fmla="*/ 703238 h 1489872"/>
                <a:gd name="connsiteX128" fmla="*/ 1217053 w 3202538"/>
                <a:gd name="connsiteY128" fmla="*/ 702003 h 1489872"/>
                <a:gd name="connsiteX129" fmla="*/ 1220344 w 3202538"/>
                <a:gd name="connsiteY129" fmla="*/ 697375 h 1489872"/>
                <a:gd name="connsiteX130" fmla="*/ 1220655 w 3202538"/>
                <a:gd name="connsiteY130" fmla="*/ 696964 h 1489872"/>
                <a:gd name="connsiteX131" fmla="*/ 1222916 w 3202538"/>
                <a:gd name="connsiteY131" fmla="*/ 693777 h 1489872"/>
                <a:gd name="connsiteX132" fmla="*/ 1223433 w 3202538"/>
                <a:gd name="connsiteY132" fmla="*/ 693056 h 1489872"/>
                <a:gd name="connsiteX133" fmla="*/ 1224151 w 3202538"/>
                <a:gd name="connsiteY133" fmla="*/ 692027 h 1489872"/>
                <a:gd name="connsiteX134" fmla="*/ 1225900 w 3202538"/>
                <a:gd name="connsiteY134" fmla="*/ 689455 h 1489872"/>
                <a:gd name="connsiteX135" fmla="*/ 1226417 w 3202538"/>
                <a:gd name="connsiteY135" fmla="*/ 688737 h 1489872"/>
                <a:gd name="connsiteX136" fmla="*/ 1229808 w 3202538"/>
                <a:gd name="connsiteY136" fmla="*/ 683798 h 1489872"/>
                <a:gd name="connsiteX137" fmla="*/ 1230119 w 3202538"/>
                <a:gd name="connsiteY137" fmla="*/ 683286 h 1489872"/>
                <a:gd name="connsiteX138" fmla="*/ 1234438 w 3202538"/>
                <a:gd name="connsiteY138" fmla="*/ 677218 h 1489872"/>
                <a:gd name="connsiteX139" fmla="*/ 1235775 w 3202538"/>
                <a:gd name="connsiteY139" fmla="*/ 675366 h 1489872"/>
                <a:gd name="connsiteX140" fmla="*/ 1241947 w 3202538"/>
                <a:gd name="connsiteY140" fmla="*/ 666932 h 1489872"/>
                <a:gd name="connsiteX141" fmla="*/ 1243184 w 3202538"/>
                <a:gd name="connsiteY141" fmla="*/ 665184 h 1489872"/>
                <a:gd name="connsiteX142" fmla="*/ 1249869 w 3202538"/>
                <a:gd name="connsiteY142" fmla="*/ 656132 h 1489872"/>
                <a:gd name="connsiteX143" fmla="*/ 1251516 w 3202538"/>
                <a:gd name="connsiteY143" fmla="*/ 653870 h 1489872"/>
                <a:gd name="connsiteX144" fmla="*/ 1260362 w 3202538"/>
                <a:gd name="connsiteY144" fmla="*/ 642146 h 1489872"/>
                <a:gd name="connsiteX145" fmla="*/ 1262522 w 3202538"/>
                <a:gd name="connsiteY145" fmla="*/ 639265 h 1489872"/>
                <a:gd name="connsiteX146" fmla="*/ 1271778 w 3202538"/>
                <a:gd name="connsiteY146" fmla="*/ 627333 h 1489872"/>
                <a:gd name="connsiteX147" fmla="*/ 1273526 w 3202538"/>
                <a:gd name="connsiteY147" fmla="*/ 625174 h 1489872"/>
                <a:gd name="connsiteX148" fmla="*/ 1285154 w 3202538"/>
                <a:gd name="connsiteY148" fmla="*/ 610468 h 1489872"/>
                <a:gd name="connsiteX149" fmla="*/ 1288033 w 3202538"/>
                <a:gd name="connsiteY149" fmla="*/ 606867 h 1489872"/>
                <a:gd name="connsiteX150" fmla="*/ 1300479 w 3202538"/>
                <a:gd name="connsiteY150" fmla="*/ 591542 h 1489872"/>
                <a:gd name="connsiteX151" fmla="*/ 1301610 w 3202538"/>
                <a:gd name="connsiteY151" fmla="*/ 590206 h 1489872"/>
                <a:gd name="connsiteX152" fmla="*/ 1316015 w 3202538"/>
                <a:gd name="connsiteY152" fmla="*/ 573031 h 1489872"/>
                <a:gd name="connsiteX153" fmla="*/ 1319718 w 3202538"/>
                <a:gd name="connsiteY153" fmla="*/ 568708 h 1489872"/>
                <a:gd name="connsiteX154" fmla="*/ 1335661 w 3202538"/>
                <a:gd name="connsiteY154" fmla="*/ 550196 h 1489872"/>
                <a:gd name="connsiteX155" fmla="*/ 1336796 w 3202538"/>
                <a:gd name="connsiteY155" fmla="*/ 548962 h 1489872"/>
                <a:gd name="connsiteX156" fmla="*/ 1352945 w 3202538"/>
                <a:gd name="connsiteY156" fmla="*/ 530655 h 1489872"/>
                <a:gd name="connsiteX157" fmla="*/ 1357164 w 3202538"/>
                <a:gd name="connsiteY157" fmla="*/ 525924 h 1489872"/>
                <a:gd name="connsiteX158" fmla="*/ 1375371 w 3202538"/>
                <a:gd name="connsiteY158" fmla="*/ 505868 h 1489872"/>
                <a:gd name="connsiteX159" fmla="*/ 1378356 w 3202538"/>
                <a:gd name="connsiteY159" fmla="*/ 502680 h 1489872"/>
                <a:gd name="connsiteX160" fmla="*/ 1395739 w 3202538"/>
                <a:gd name="connsiteY160" fmla="*/ 484165 h 1489872"/>
                <a:gd name="connsiteX161" fmla="*/ 1400160 w 3202538"/>
                <a:gd name="connsiteY161" fmla="*/ 479538 h 1489872"/>
                <a:gd name="connsiteX162" fmla="*/ 1420839 w 3202538"/>
                <a:gd name="connsiteY162" fmla="*/ 458248 h 1489872"/>
                <a:gd name="connsiteX163" fmla="*/ 1425054 w 3202538"/>
                <a:gd name="connsiteY163" fmla="*/ 453929 h 1489872"/>
                <a:gd name="connsiteX164" fmla="*/ 1444498 w 3202538"/>
                <a:gd name="connsiteY164" fmla="*/ 434590 h 1489872"/>
                <a:gd name="connsiteX165" fmla="*/ 1448717 w 3202538"/>
                <a:gd name="connsiteY165" fmla="*/ 430478 h 1489872"/>
                <a:gd name="connsiteX166" fmla="*/ 1471756 w 3202538"/>
                <a:gd name="connsiteY166" fmla="*/ 408366 h 1489872"/>
                <a:gd name="connsiteX167" fmla="*/ 1477106 w 3202538"/>
                <a:gd name="connsiteY167" fmla="*/ 403327 h 1489872"/>
                <a:gd name="connsiteX168" fmla="*/ 1499429 w 3202538"/>
                <a:gd name="connsiteY168" fmla="*/ 382757 h 1489872"/>
                <a:gd name="connsiteX169" fmla="*/ 1502517 w 3202538"/>
                <a:gd name="connsiteY169" fmla="*/ 379877 h 1489872"/>
                <a:gd name="connsiteX170" fmla="*/ 1528028 w 3202538"/>
                <a:gd name="connsiteY170" fmla="*/ 357247 h 1489872"/>
                <a:gd name="connsiteX171" fmla="*/ 1534302 w 3202538"/>
                <a:gd name="connsiteY171" fmla="*/ 351797 h 1489872"/>
                <a:gd name="connsiteX172" fmla="*/ 1561151 w 3202538"/>
                <a:gd name="connsiteY172" fmla="*/ 328962 h 1489872"/>
                <a:gd name="connsiteX173" fmla="*/ 1561562 w 3202538"/>
                <a:gd name="connsiteY173" fmla="*/ 328657 h 1489872"/>
                <a:gd name="connsiteX174" fmla="*/ 1582036 w 3202538"/>
                <a:gd name="connsiteY174" fmla="*/ 311890 h 1489872"/>
                <a:gd name="connsiteX175" fmla="*/ 1588310 w 3202538"/>
                <a:gd name="connsiteY175" fmla="*/ 306954 h 1489872"/>
                <a:gd name="connsiteX176" fmla="*/ 1600139 w 3202538"/>
                <a:gd name="connsiteY176" fmla="*/ 297595 h 1489872"/>
                <a:gd name="connsiteX177" fmla="*/ 1619482 w 3202538"/>
                <a:gd name="connsiteY177" fmla="*/ 282579 h 1489872"/>
                <a:gd name="connsiteX178" fmla="*/ 1631723 w 3202538"/>
                <a:gd name="connsiteY178" fmla="*/ 273218 h 1489872"/>
                <a:gd name="connsiteX179" fmla="*/ 1652296 w 3202538"/>
                <a:gd name="connsiteY179" fmla="*/ 257996 h 1489872"/>
                <a:gd name="connsiteX180" fmla="*/ 1664126 w 3202538"/>
                <a:gd name="connsiteY180" fmla="*/ 249356 h 1489872"/>
                <a:gd name="connsiteX181" fmla="*/ 1688713 w 3202538"/>
                <a:gd name="connsiteY181" fmla="*/ 232181 h 1489872"/>
                <a:gd name="connsiteX182" fmla="*/ 1697558 w 3202538"/>
                <a:gd name="connsiteY182" fmla="*/ 226112 h 1489872"/>
                <a:gd name="connsiteX183" fmla="*/ 1699206 w 3202538"/>
                <a:gd name="connsiteY183" fmla="*/ 224982 h 1489872"/>
                <a:gd name="connsiteX184" fmla="*/ 1706715 w 3202538"/>
                <a:gd name="connsiteY184" fmla="*/ 220045 h 1489872"/>
                <a:gd name="connsiteX185" fmla="*/ 1738806 w 3202538"/>
                <a:gd name="connsiteY185" fmla="*/ 199063 h 1489872"/>
                <a:gd name="connsiteX186" fmla="*/ 1753519 w 3202538"/>
                <a:gd name="connsiteY186" fmla="*/ 189911 h 1489872"/>
                <a:gd name="connsiteX187" fmla="*/ 1781602 w 3202538"/>
                <a:gd name="connsiteY187" fmla="*/ 172836 h 1489872"/>
                <a:gd name="connsiteX188" fmla="*/ 1789524 w 3202538"/>
                <a:gd name="connsiteY188" fmla="*/ 168003 h 1489872"/>
                <a:gd name="connsiteX189" fmla="*/ 1799710 w 3202538"/>
                <a:gd name="connsiteY189" fmla="*/ 162242 h 1489872"/>
                <a:gd name="connsiteX190" fmla="*/ 1819049 w 3202538"/>
                <a:gd name="connsiteY190" fmla="*/ 151342 h 1489872"/>
                <a:gd name="connsiteX191" fmla="*/ 1839416 w 3202538"/>
                <a:gd name="connsiteY191" fmla="*/ 140336 h 1489872"/>
                <a:gd name="connsiteX192" fmla="*/ 1859272 w 3202538"/>
                <a:gd name="connsiteY192" fmla="*/ 129947 h 1489872"/>
                <a:gd name="connsiteX193" fmla="*/ 1868941 w 3202538"/>
                <a:gd name="connsiteY193" fmla="*/ 124909 h 1489872"/>
                <a:gd name="connsiteX194" fmla="*/ 1882312 w 3202538"/>
                <a:gd name="connsiteY194" fmla="*/ 118428 h 1489872"/>
                <a:gd name="connsiteX195" fmla="*/ 1897125 w 3202538"/>
                <a:gd name="connsiteY195" fmla="*/ 111332 h 1489872"/>
                <a:gd name="connsiteX196" fmla="*/ 1923766 w 3202538"/>
                <a:gd name="connsiteY196" fmla="*/ 99195 h 1489872"/>
                <a:gd name="connsiteX197" fmla="*/ 1937142 w 3202538"/>
                <a:gd name="connsiteY197" fmla="*/ 93230 h 1489872"/>
                <a:gd name="connsiteX198" fmla="*/ 1941050 w 3202538"/>
                <a:gd name="connsiteY198" fmla="*/ 91482 h 1489872"/>
                <a:gd name="connsiteX199" fmla="*/ 1976130 w 3202538"/>
                <a:gd name="connsiteY199" fmla="*/ 77081 h 1489872"/>
                <a:gd name="connsiteX200" fmla="*/ 1983434 w 3202538"/>
                <a:gd name="connsiteY200" fmla="*/ 74306 h 1489872"/>
                <a:gd name="connsiteX201" fmla="*/ 2008122 w 3202538"/>
                <a:gd name="connsiteY201" fmla="*/ 64945 h 1489872"/>
                <a:gd name="connsiteX202" fmla="*/ 2022216 w 3202538"/>
                <a:gd name="connsiteY202" fmla="*/ 59906 h 1489872"/>
                <a:gd name="connsiteX203" fmla="*/ 2071285 w 3202538"/>
                <a:gd name="connsiteY203" fmla="*/ 44066 h 1489872"/>
                <a:gd name="connsiteX204" fmla="*/ 2071903 w 3202538"/>
                <a:gd name="connsiteY204" fmla="*/ 43861 h 1489872"/>
                <a:gd name="connsiteX205" fmla="*/ 2112946 w 3202538"/>
                <a:gd name="connsiteY205" fmla="*/ 32548 h 1489872"/>
                <a:gd name="connsiteX206" fmla="*/ 2122409 w 3202538"/>
                <a:gd name="connsiteY206" fmla="*/ 30182 h 1489872"/>
                <a:gd name="connsiteX207" fmla="*/ 2131977 w 3202538"/>
                <a:gd name="connsiteY207" fmla="*/ 27715 h 1489872"/>
                <a:gd name="connsiteX208" fmla="*/ 2162632 w 3202538"/>
                <a:gd name="connsiteY208" fmla="*/ 20924 h 1489872"/>
                <a:gd name="connsiteX209" fmla="*/ 2166746 w 3202538"/>
                <a:gd name="connsiteY209" fmla="*/ 20103 h 1489872"/>
                <a:gd name="connsiteX210" fmla="*/ 2189480 w 3202538"/>
                <a:gd name="connsiteY210" fmla="*/ 15680 h 1489872"/>
                <a:gd name="connsiteX211" fmla="*/ 2203061 w 3202538"/>
                <a:gd name="connsiteY211" fmla="*/ 13417 h 1489872"/>
                <a:gd name="connsiteX212" fmla="*/ 2211396 w 3202538"/>
                <a:gd name="connsiteY212" fmla="*/ 12081 h 1489872"/>
                <a:gd name="connsiteX213" fmla="*/ 2245034 w 3202538"/>
                <a:gd name="connsiteY213" fmla="*/ 7247 h 1489872"/>
                <a:gd name="connsiteX214" fmla="*/ 2248941 w 3202538"/>
                <a:gd name="connsiteY214" fmla="*/ 6836 h 1489872"/>
                <a:gd name="connsiteX215" fmla="*/ 2256039 w 3202538"/>
                <a:gd name="connsiteY215" fmla="*/ 6012 h 1489872"/>
                <a:gd name="connsiteX216" fmla="*/ 2288237 w 3202538"/>
                <a:gd name="connsiteY216" fmla="*/ 2925 h 1489872"/>
                <a:gd name="connsiteX217" fmla="*/ 2295233 w 3202538"/>
                <a:gd name="connsiteY217" fmla="*/ 2411 h 1489872"/>
                <a:gd name="connsiteX218" fmla="*/ 2299040 w 3202538"/>
                <a:gd name="connsiteY218" fmla="*/ 2104 h 1489872"/>
                <a:gd name="connsiteX219" fmla="*/ 2330514 w 3202538"/>
                <a:gd name="connsiteY219" fmla="*/ 561 h 1489872"/>
                <a:gd name="connsiteX220" fmla="*/ 2338229 w 3202538"/>
                <a:gd name="connsiteY220" fmla="*/ 355 h 1489872"/>
                <a:gd name="connsiteX221" fmla="*/ 2352017 w 3202538"/>
                <a:gd name="connsiteY221" fmla="*/ 45 h 1489872"/>
                <a:gd name="connsiteX0" fmla="*/ 2352017 w 3203043"/>
                <a:gd name="connsiteY0" fmla="*/ 45 h 1489872"/>
                <a:gd name="connsiteX1" fmla="*/ 2367035 w 3203043"/>
                <a:gd name="connsiteY1" fmla="*/ 45 h 1489872"/>
                <a:gd name="connsiteX2" fmla="*/ 2374546 w 3203043"/>
                <a:gd name="connsiteY2" fmla="*/ 45 h 1489872"/>
                <a:gd name="connsiteX3" fmla="*/ 2404170 w 3203043"/>
                <a:gd name="connsiteY3" fmla="*/ 972 h 1489872"/>
                <a:gd name="connsiteX4" fmla="*/ 2406330 w 3203043"/>
                <a:gd name="connsiteY4" fmla="*/ 1178 h 1489872"/>
                <a:gd name="connsiteX5" fmla="*/ 2452003 w 3203043"/>
                <a:gd name="connsiteY5" fmla="*/ 4882 h 1489872"/>
                <a:gd name="connsiteX6" fmla="*/ 2455917 w 3203043"/>
                <a:gd name="connsiteY6" fmla="*/ 5188 h 1489872"/>
                <a:gd name="connsiteX7" fmla="*/ 2475461 w 3203043"/>
                <a:gd name="connsiteY7" fmla="*/ 7657 h 1489872"/>
                <a:gd name="connsiteX8" fmla="*/ 2480911 w 3203043"/>
                <a:gd name="connsiteY8" fmla="*/ 8377 h 1489872"/>
                <a:gd name="connsiteX9" fmla="*/ 2507451 w 3203043"/>
                <a:gd name="connsiteY9" fmla="*/ 12493 h 1489872"/>
                <a:gd name="connsiteX10" fmla="*/ 2510436 w 3203043"/>
                <a:gd name="connsiteY10" fmla="*/ 13109 h 1489872"/>
                <a:gd name="connsiteX11" fmla="*/ 2519694 w 3203043"/>
                <a:gd name="connsiteY11" fmla="*/ 14858 h 1489872"/>
                <a:gd name="connsiteX12" fmla="*/ 2539755 w 3203043"/>
                <a:gd name="connsiteY12" fmla="*/ 18868 h 1489872"/>
                <a:gd name="connsiteX13" fmla="*/ 2550042 w 3203043"/>
                <a:gd name="connsiteY13" fmla="*/ 21131 h 1489872"/>
                <a:gd name="connsiteX14" fmla="*/ 2558786 w 3203043"/>
                <a:gd name="connsiteY14" fmla="*/ 23085 h 1489872"/>
                <a:gd name="connsiteX15" fmla="*/ 2567320 w 3203043"/>
                <a:gd name="connsiteY15" fmla="*/ 25246 h 1489872"/>
                <a:gd name="connsiteX16" fmla="*/ 2578948 w 3203043"/>
                <a:gd name="connsiteY16" fmla="*/ 28228 h 1489872"/>
                <a:gd name="connsiteX17" fmla="*/ 2594891 w 3203043"/>
                <a:gd name="connsiteY17" fmla="*/ 32651 h 1489872"/>
                <a:gd name="connsiteX18" fmla="*/ 2605590 w 3203043"/>
                <a:gd name="connsiteY18" fmla="*/ 35738 h 1489872"/>
                <a:gd name="connsiteX19" fmla="*/ 2609703 w 3203043"/>
                <a:gd name="connsiteY19" fmla="*/ 36970 h 1489872"/>
                <a:gd name="connsiteX20" fmla="*/ 2628529 w 3203043"/>
                <a:gd name="connsiteY20" fmla="*/ 43040 h 1489872"/>
                <a:gd name="connsiteX21" fmla="*/ 3132285 w 3203043"/>
                <a:gd name="connsiteY21" fmla="*/ 212640 h 1489872"/>
                <a:gd name="connsiteX22" fmla="*/ 3109341 w 3203043"/>
                <a:gd name="connsiteY22" fmla="*/ 205339 h 1489872"/>
                <a:gd name="connsiteX23" fmla="*/ 3098647 w 3203043"/>
                <a:gd name="connsiteY23" fmla="*/ 202252 h 1489872"/>
                <a:gd name="connsiteX24" fmla="*/ 3082700 w 3203043"/>
                <a:gd name="connsiteY24" fmla="*/ 197828 h 1489872"/>
                <a:gd name="connsiteX25" fmla="*/ 3071076 w 3203043"/>
                <a:gd name="connsiteY25" fmla="*/ 194847 h 1489872"/>
                <a:gd name="connsiteX26" fmla="*/ 3053792 w 3203043"/>
                <a:gd name="connsiteY26" fmla="*/ 190732 h 1489872"/>
                <a:gd name="connsiteX27" fmla="*/ 3043506 w 3203043"/>
                <a:gd name="connsiteY27" fmla="*/ 188469 h 1489872"/>
                <a:gd name="connsiteX28" fmla="*/ 3023449 w 3203043"/>
                <a:gd name="connsiteY28" fmla="*/ 184460 h 1489872"/>
                <a:gd name="connsiteX29" fmla="*/ 3197370 w 3203043"/>
                <a:gd name="connsiteY29" fmla="*/ 262045 h 1489872"/>
                <a:gd name="connsiteX30" fmla="*/ 2780426 w 3203043"/>
                <a:gd name="connsiteY30" fmla="*/ 207411 h 1489872"/>
                <a:gd name="connsiteX31" fmla="*/ 2547513 w 3203043"/>
                <a:gd name="connsiteY31" fmla="*/ 264921 h 1489872"/>
                <a:gd name="connsiteX32" fmla="*/ 2305973 w 3203043"/>
                <a:gd name="connsiteY32" fmla="*/ 377064 h 1489872"/>
                <a:gd name="connsiteX33" fmla="*/ 2090313 w 3203043"/>
                <a:gd name="connsiteY33" fmla="*/ 538091 h 1489872"/>
                <a:gd name="connsiteX34" fmla="*/ 1897656 w 3203043"/>
                <a:gd name="connsiteY34" fmla="*/ 716370 h 1489872"/>
                <a:gd name="connsiteX35" fmla="*/ 1733755 w 3203043"/>
                <a:gd name="connsiteY35" fmla="*/ 943532 h 1489872"/>
                <a:gd name="connsiteX36" fmla="*/ 1463460 w 3203043"/>
                <a:gd name="connsiteY36" fmla="*/ 1199449 h 1489872"/>
                <a:gd name="connsiteX37" fmla="*/ 1253551 w 3203043"/>
                <a:gd name="connsiteY37" fmla="*/ 1363351 h 1489872"/>
                <a:gd name="connsiteX38" fmla="*/ 948751 w 3203043"/>
                <a:gd name="connsiteY38" fmla="*/ 1463993 h 1489872"/>
                <a:gd name="connsiteX39" fmla="*/ 761845 w 3203043"/>
                <a:gd name="connsiteY39" fmla="*/ 1489872 h 1489872"/>
                <a:gd name="connsiteX40" fmla="*/ 528932 w 3203043"/>
                <a:gd name="connsiteY40" fmla="*/ 1449615 h 1489872"/>
                <a:gd name="connsiteX41" fmla="*/ 402411 w 3203043"/>
                <a:gd name="connsiteY41" fmla="*/ 1397857 h 1489872"/>
                <a:gd name="connsiteX42" fmla="*/ 302563 w 3203043"/>
                <a:gd name="connsiteY42" fmla="*/ 1348875 h 1489872"/>
                <a:gd name="connsiteX43" fmla="*/ 0 w 3203043"/>
                <a:gd name="connsiteY43" fmla="*/ 1247010 h 1489872"/>
                <a:gd name="connsiteX44" fmla="*/ 20061 w 3203043"/>
                <a:gd name="connsiteY44" fmla="*/ 1253388 h 1489872"/>
                <a:gd name="connsiteX45" fmla="*/ 29730 w 3203043"/>
                <a:gd name="connsiteY45" fmla="*/ 1256165 h 1489872"/>
                <a:gd name="connsiteX46" fmla="*/ 43514 w 3203043"/>
                <a:gd name="connsiteY46" fmla="*/ 1259969 h 1489872"/>
                <a:gd name="connsiteX47" fmla="*/ 54006 w 3203043"/>
                <a:gd name="connsiteY47" fmla="*/ 1262643 h 1489872"/>
                <a:gd name="connsiteX48" fmla="*/ 68820 w 3203043"/>
                <a:gd name="connsiteY48" fmla="*/ 1266244 h 1489872"/>
                <a:gd name="connsiteX49" fmla="*/ 78182 w 3203043"/>
                <a:gd name="connsiteY49" fmla="*/ 1268301 h 1489872"/>
                <a:gd name="connsiteX50" fmla="*/ 94949 w 3203043"/>
                <a:gd name="connsiteY50" fmla="*/ 1271695 h 1489872"/>
                <a:gd name="connsiteX51" fmla="*/ 104106 w 3203043"/>
                <a:gd name="connsiteY51" fmla="*/ 1273443 h 1489872"/>
                <a:gd name="connsiteX52" fmla="*/ 129411 w 3203043"/>
                <a:gd name="connsiteY52" fmla="*/ 1277559 h 1489872"/>
                <a:gd name="connsiteX53" fmla="*/ 130235 w 3203043"/>
                <a:gd name="connsiteY53" fmla="*/ 1277662 h 1489872"/>
                <a:gd name="connsiteX54" fmla="*/ 156258 w 3203043"/>
                <a:gd name="connsiteY54" fmla="*/ 1280849 h 1489872"/>
                <a:gd name="connsiteX55" fmla="*/ 196688 w 3203043"/>
                <a:gd name="connsiteY55" fmla="*/ 1284037 h 1489872"/>
                <a:gd name="connsiteX56" fmla="*/ 206457 w 3203043"/>
                <a:gd name="connsiteY56" fmla="*/ 1284448 h 1489872"/>
                <a:gd name="connsiteX57" fmla="*/ 238661 w 3203043"/>
                <a:gd name="connsiteY57" fmla="*/ 1285067 h 1489872"/>
                <a:gd name="connsiteX58" fmla="*/ 251001 w 3203043"/>
                <a:gd name="connsiteY58" fmla="*/ 1285067 h 1489872"/>
                <a:gd name="connsiteX59" fmla="*/ 287524 w 3203043"/>
                <a:gd name="connsiteY59" fmla="*/ 1283729 h 1489872"/>
                <a:gd name="connsiteX60" fmla="*/ 293486 w 3203043"/>
                <a:gd name="connsiteY60" fmla="*/ 1283419 h 1489872"/>
                <a:gd name="connsiteX61" fmla="*/ 336387 w 3203043"/>
                <a:gd name="connsiteY61" fmla="*/ 1279307 h 1489872"/>
                <a:gd name="connsiteX62" fmla="*/ 367554 w 3203043"/>
                <a:gd name="connsiteY62" fmla="*/ 1275091 h 1489872"/>
                <a:gd name="connsiteX63" fmla="*/ 373727 w 3203043"/>
                <a:gd name="connsiteY63" fmla="*/ 1274061 h 1489872"/>
                <a:gd name="connsiteX64" fmla="*/ 404895 w 3203043"/>
                <a:gd name="connsiteY64" fmla="*/ 1268404 h 1489872"/>
                <a:gd name="connsiteX65" fmla="*/ 410349 w 3203043"/>
                <a:gd name="connsiteY65" fmla="*/ 1267376 h 1489872"/>
                <a:gd name="connsiteX66" fmla="*/ 445425 w 3203043"/>
                <a:gd name="connsiteY66" fmla="*/ 1259353 h 1489872"/>
                <a:gd name="connsiteX67" fmla="*/ 453451 w 3203043"/>
                <a:gd name="connsiteY67" fmla="*/ 1257294 h 1489872"/>
                <a:gd name="connsiteX68" fmla="*/ 490380 w 3203043"/>
                <a:gd name="connsiteY68" fmla="*/ 1247113 h 1489872"/>
                <a:gd name="connsiteX69" fmla="*/ 533070 w 3203043"/>
                <a:gd name="connsiteY69" fmla="*/ 1233333 h 1489872"/>
                <a:gd name="connsiteX70" fmla="*/ 567225 w 3203043"/>
                <a:gd name="connsiteY70" fmla="*/ 1220683 h 1489872"/>
                <a:gd name="connsiteX71" fmla="*/ 572987 w 3203043"/>
                <a:gd name="connsiteY71" fmla="*/ 1218522 h 1489872"/>
                <a:gd name="connsiteX72" fmla="*/ 606832 w 3203043"/>
                <a:gd name="connsiteY72" fmla="*/ 1204534 h 1489872"/>
                <a:gd name="connsiteX73" fmla="*/ 618661 w 3203043"/>
                <a:gd name="connsiteY73" fmla="*/ 1199288 h 1489872"/>
                <a:gd name="connsiteX74" fmla="*/ 641601 w 3203043"/>
                <a:gd name="connsiteY74" fmla="*/ 1188797 h 1489872"/>
                <a:gd name="connsiteX75" fmla="*/ 654559 w 3203043"/>
                <a:gd name="connsiteY75" fmla="*/ 1182525 h 1489872"/>
                <a:gd name="connsiteX76" fmla="*/ 674415 w 3203043"/>
                <a:gd name="connsiteY76" fmla="*/ 1172648 h 1489872"/>
                <a:gd name="connsiteX77" fmla="*/ 691800 w 3203043"/>
                <a:gd name="connsiteY77" fmla="*/ 1163599 h 1489872"/>
                <a:gd name="connsiteX78" fmla="*/ 709596 w 3203043"/>
                <a:gd name="connsiteY78" fmla="*/ 1154036 h 1489872"/>
                <a:gd name="connsiteX79" fmla="*/ 726569 w 3203043"/>
                <a:gd name="connsiteY79" fmla="*/ 1144570 h 1489872"/>
                <a:gd name="connsiteX80" fmla="*/ 742311 w 3203043"/>
                <a:gd name="connsiteY80" fmla="*/ 1135418 h 1489872"/>
                <a:gd name="connsiteX81" fmla="*/ 767099 w 3203043"/>
                <a:gd name="connsiteY81" fmla="*/ 1120402 h 1489872"/>
                <a:gd name="connsiteX82" fmla="*/ 779857 w 3203043"/>
                <a:gd name="connsiteY82" fmla="*/ 1112483 h 1489872"/>
                <a:gd name="connsiteX83" fmla="*/ 808146 w 3203043"/>
                <a:gd name="connsiteY83" fmla="*/ 1093969 h 1489872"/>
                <a:gd name="connsiteX84" fmla="*/ 816068 w 3203043"/>
                <a:gd name="connsiteY84" fmla="*/ 1088723 h 1489872"/>
                <a:gd name="connsiteX85" fmla="*/ 824195 w 3203043"/>
                <a:gd name="connsiteY85" fmla="*/ 1083066 h 1489872"/>
                <a:gd name="connsiteX86" fmla="*/ 845387 w 3203043"/>
                <a:gd name="connsiteY86" fmla="*/ 1068257 h 1489872"/>
                <a:gd name="connsiteX87" fmla="*/ 855980 w 3203043"/>
                <a:gd name="connsiteY87" fmla="*/ 1060543 h 1489872"/>
                <a:gd name="connsiteX88" fmla="*/ 873776 w 3203043"/>
                <a:gd name="connsiteY88" fmla="*/ 1047377 h 1489872"/>
                <a:gd name="connsiteX89" fmla="*/ 884781 w 3203043"/>
                <a:gd name="connsiteY89" fmla="*/ 1039045 h 1489872"/>
                <a:gd name="connsiteX90" fmla="*/ 901447 w 3203043"/>
                <a:gd name="connsiteY90" fmla="*/ 1026190 h 1489872"/>
                <a:gd name="connsiteX91" fmla="*/ 912146 w 3203043"/>
                <a:gd name="connsiteY91" fmla="*/ 1017757 h 1489872"/>
                <a:gd name="connsiteX92" fmla="*/ 933337 w 3203043"/>
                <a:gd name="connsiteY92" fmla="*/ 1000476 h 1489872"/>
                <a:gd name="connsiteX93" fmla="*/ 935292 w 3203043"/>
                <a:gd name="connsiteY93" fmla="*/ 998831 h 1489872"/>
                <a:gd name="connsiteX94" fmla="*/ 958954 w 3203043"/>
                <a:gd name="connsiteY94" fmla="*/ 978776 h 1489872"/>
                <a:gd name="connsiteX95" fmla="*/ 964304 w 3203043"/>
                <a:gd name="connsiteY95" fmla="*/ 974149 h 1489872"/>
                <a:gd name="connsiteX96" fmla="*/ 986832 w 3203043"/>
                <a:gd name="connsiteY96" fmla="*/ 954194 h 1489872"/>
                <a:gd name="connsiteX97" fmla="*/ 987857 w 3203043"/>
                <a:gd name="connsiteY97" fmla="*/ 953270 h 1489872"/>
                <a:gd name="connsiteX98" fmla="*/ 1008742 w 3203043"/>
                <a:gd name="connsiteY98" fmla="*/ 934139 h 1489872"/>
                <a:gd name="connsiteX99" fmla="*/ 1013474 w 3203043"/>
                <a:gd name="connsiteY99" fmla="*/ 929717 h 1489872"/>
                <a:gd name="connsiteX100" fmla="*/ 1033742 w 3203043"/>
                <a:gd name="connsiteY100" fmla="*/ 910379 h 1489872"/>
                <a:gd name="connsiteX101" fmla="*/ 1036619 w 3203043"/>
                <a:gd name="connsiteY101" fmla="*/ 907601 h 1489872"/>
                <a:gd name="connsiteX102" fmla="*/ 1054004 w 3203043"/>
                <a:gd name="connsiteY102" fmla="*/ 890426 h 1489872"/>
                <a:gd name="connsiteX103" fmla="*/ 1057811 w 3203043"/>
                <a:gd name="connsiteY103" fmla="*/ 886623 h 1489872"/>
                <a:gd name="connsiteX104" fmla="*/ 1075914 w 3203043"/>
                <a:gd name="connsiteY104" fmla="*/ 868108 h 1489872"/>
                <a:gd name="connsiteX105" fmla="*/ 1079309 w 3203043"/>
                <a:gd name="connsiteY105" fmla="*/ 864612 h 1489872"/>
                <a:gd name="connsiteX106" fmla="*/ 1094534 w 3203043"/>
                <a:gd name="connsiteY106" fmla="*/ 848566 h 1489872"/>
                <a:gd name="connsiteX107" fmla="*/ 1097311 w 3203043"/>
                <a:gd name="connsiteY107" fmla="*/ 845585 h 1489872"/>
                <a:gd name="connsiteX108" fmla="*/ 1113259 w 3203043"/>
                <a:gd name="connsiteY108" fmla="*/ 828304 h 1489872"/>
                <a:gd name="connsiteX109" fmla="*/ 1116650 w 3203043"/>
                <a:gd name="connsiteY109" fmla="*/ 824500 h 1489872"/>
                <a:gd name="connsiteX110" fmla="*/ 1130127 w 3203043"/>
                <a:gd name="connsiteY110" fmla="*/ 809381 h 1489872"/>
                <a:gd name="connsiteX111" fmla="*/ 1131775 w 3203043"/>
                <a:gd name="connsiteY111" fmla="*/ 807528 h 1489872"/>
                <a:gd name="connsiteX112" fmla="*/ 1145456 w 3203043"/>
                <a:gd name="connsiteY112" fmla="*/ 791792 h 1489872"/>
                <a:gd name="connsiteX113" fmla="*/ 1148540 w 3203043"/>
                <a:gd name="connsiteY113" fmla="*/ 788194 h 1489872"/>
                <a:gd name="connsiteX114" fmla="*/ 1160988 w 3203043"/>
                <a:gd name="connsiteY114" fmla="*/ 773486 h 1489872"/>
                <a:gd name="connsiteX115" fmla="*/ 1161605 w 3203043"/>
                <a:gd name="connsiteY115" fmla="*/ 772767 h 1489872"/>
                <a:gd name="connsiteX116" fmla="*/ 1172511 w 3203043"/>
                <a:gd name="connsiteY116" fmla="*/ 759498 h 1489872"/>
                <a:gd name="connsiteX117" fmla="*/ 1175082 w 3203043"/>
                <a:gd name="connsiteY117" fmla="*/ 756308 h 1489872"/>
                <a:gd name="connsiteX118" fmla="*/ 1184957 w 3203043"/>
                <a:gd name="connsiteY118" fmla="*/ 743968 h 1489872"/>
                <a:gd name="connsiteX119" fmla="*/ 1186088 w 3203043"/>
                <a:gd name="connsiteY119" fmla="*/ 742528 h 1489872"/>
                <a:gd name="connsiteX120" fmla="*/ 1194114 w 3203043"/>
                <a:gd name="connsiteY120" fmla="*/ 732347 h 1489872"/>
                <a:gd name="connsiteX121" fmla="*/ 1195962 w 3203043"/>
                <a:gd name="connsiteY121" fmla="*/ 729981 h 1489872"/>
                <a:gd name="connsiteX122" fmla="*/ 1203372 w 3203043"/>
                <a:gd name="connsiteY122" fmla="*/ 720414 h 1489872"/>
                <a:gd name="connsiteX123" fmla="*/ 1204708 w 3203043"/>
                <a:gd name="connsiteY123" fmla="*/ 718667 h 1489872"/>
                <a:gd name="connsiteX124" fmla="*/ 1210262 w 3203043"/>
                <a:gd name="connsiteY124" fmla="*/ 711261 h 1489872"/>
                <a:gd name="connsiteX125" fmla="*/ 1211192 w 3203043"/>
                <a:gd name="connsiteY125" fmla="*/ 710026 h 1489872"/>
                <a:gd name="connsiteX126" fmla="*/ 1216129 w 3203043"/>
                <a:gd name="connsiteY126" fmla="*/ 703238 h 1489872"/>
                <a:gd name="connsiteX127" fmla="*/ 1217053 w 3203043"/>
                <a:gd name="connsiteY127" fmla="*/ 702003 h 1489872"/>
                <a:gd name="connsiteX128" fmla="*/ 1220344 w 3203043"/>
                <a:gd name="connsiteY128" fmla="*/ 697375 h 1489872"/>
                <a:gd name="connsiteX129" fmla="*/ 1220655 w 3203043"/>
                <a:gd name="connsiteY129" fmla="*/ 696964 h 1489872"/>
                <a:gd name="connsiteX130" fmla="*/ 1222916 w 3203043"/>
                <a:gd name="connsiteY130" fmla="*/ 693777 h 1489872"/>
                <a:gd name="connsiteX131" fmla="*/ 1223433 w 3203043"/>
                <a:gd name="connsiteY131" fmla="*/ 693056 h 1489872"/>
                <a:gd name="connsiteX132" fmla="*/ 1224151 w 3203043"/>
                <a:gd name="connsiteY132" fmla="*/ 692027 h 1489872"/>
                <a:gd name="connsiteX133" fmla="*/ 1225900 w 3203043"/>
                <a:gd name="connsiteY133" fmla="*/ 689455 h 1489872"/>
                <a:gd name="connsiteX134" fmla="*/ 1226417 w 3203043"/>
                <a:gd name="connsiteY134" fmla="*/ 688737 h 1489872"/>
                <a:gd name="connsiteX135" fmla="*/ 1229808 w 3203043"/>
                <a:gd name="connsiteY135" fmla="*/ 683798 h 1489872"/>
                <a:gd name="connsiteX136" fmla="*/ 1230119 w 3203043"/>
                <a:gd name="connsiteY136" fmla="*/ 683286 h 1489872"/>
                <a:gd name="connsiteX137" fmla="*/ 1234438 w 3203043"/>
                <a:gd name="connsiteY137" fmla="*/ 677218 h 1489872"/>
                <a:gd name="connsiteX138" fmla="*/ 1235775 w 3203043"/>
                <a:gd name="connsiteY138" fmla="*/ 675366 h 1489872"/>
                <a:gd name="connsiteX139" fmla="*/ 1241947 w 3203043"/>
                <a:gd name="connsiteY139" fmla="*/ 666932 h 1489872"/>
                <a:gd name="connsiteX140" fmla="*/ 1243184 w 3203043"/>
                <a:gd name="connsiteY140" fmla="*/ 665184 h 1489872"/>
                <a:gd name="connsiteX141" fmla="*/ 1249869 w 3203043"/>
                <a:gd name="connsiteY141" fmla="*/ 656132 h 1489872"/>
                <a:gd name="connsiteX142" fmla="*/ 1251516 w 3203043"/>
                <a:gd name="connsiteY142" fmla="*/ 653870 h 1489872"/>
                <a:gd name="connsiteX143" fmla="*/ 1260362 w 3203043"/>
                <a:gd name="connsiteY143" fmla="*/ 642146 h 1489872"/>
                <a:gd name="connsiteX144" fmla="*/ 1262522 w 3203043"/>
                <a:gd name="connsiteY144" fmla="*/ 639265 h 1489872"/>
                <a:gd name="connsiteX145" fmla="*/ 1271778 w 3203043"/>
                <a:gd name="connsiteY145" fmla="*/ 627333 h 1489872"/>
                <a:gd name="connsiteX146" fmla="*/ 1273526 w 3203043"/>
                <a:gd name="connsiteY146" fmla="*/ 625174 h 1489872"/>
                <a:gd name="connsiteX147" fmla="*/ 1285154 w 3203043"/>
                <a:gd name="connsiteY147" fmla="*/ 610468 h 1489872"/>
                <a:gd name="connsiteX148" fmla="*/ 1288033 w 3203043"/>
                <a:gd name="connsiteY148" fmla="*/ 606867 h 1489872"/>
                <a:gd name="connsiteX149" fmla="*/ 1300479 w 3203043"/>
                <a:gd name="connsiteY149" fmla="*/ 591542 h 1489872"/>
                <a:gd name="connsiteX150" fmla="*/ 1301610 w 3203043"/>
                <a:gd name="connsiteY150" fmla="*/ 590206 h 1489872"/>
                <a:gd name="connsiteX151" fmla="*/ 1316015 w 3203043"/>
                <a:gd name="connsiteY151" fmla="*/ 573031 h 1489872"/>
                <a:gd name="connsiteX152" fmla="*/ 1319718 w 3203043"/>
                <a:gd name="connsiteY152" fmla="*/ 568708 h 1489872"/>
                <a:gd name="connsiteX153" fmla="*/ 1335661 w 3203043"/>
                <a:gd name="connsiteY153" fmla="*/ 550196 h 1489872"/>
                <a:gd name="connsiteX154" fmla="*/ 1336796 w 3203043"/>
                <a:gd name="connsiteY154" fmla="*/ 548962 h 1489872"/>
                <a:gd name="connsiteX155" fmla="*/ 1352945 w 3203043"/>
                <a:gd name="connsiteY155" fmla="*/ 530655 h 1489872"/>
                <a:gd name="connsiteX156" fmla="*/ 1357164 w 3203043"/>
                <a:gd name="connsiteY156" fmla="*/ 525924 h 1489872"/>
                <a:gd name="connsiteX157" fmla="*/ 1375371 w 3203043"/>
                <a:gd name="connsiteY157" fmla="*/ 505868 h 1489872"/>
                <a:gd name="connsiteX158" fmla="*/ 1378356 w 3203043"/>
                <a:gd name="connsiteY158" fmla="*/ 502680 h 1489872"/>
                <a:gd name="connsiteX159" fmla="*/ 1395739 w 3203043"/>
                <a:gd name="connsiteY159" fmla="*/ 484165 h 1489872"/>
                <a:gd name="connsiteX160" fmla="*/ 1400160 w 3203043"/>
                <a:gd name="connsiteY160" fmla="*/ 479538 h 1489872"/>
                <a:gd name="connsiteX161" fmla="*/ 1420839 w 3203043"/>
                <a:gd name="connsiteY161" fmla="*/ 458248 h 1489872"/>
                <a:gd name="connsiteX162" fmla="*/ 1425054 w 3203043"/>
                <a:gd name="connsiteY162" fmla="*/ 453929 h 1489872"/>
                <a:gd name="connsiteX163" fmla="*/ 1444498 w 3203043"/>
                <a:gd name="connsiteY163" fmla="*/ 434590 h 1489872"/>
                <a:gd name="connsiteX164" fmla="*/ 1448717 w 3203043"/>
                <a:gd name="connsiteY164" fmla="*/ 430478 h 1489872"/>
                <a:gd name="connsiteX165" fmla="*/ 1471756 w 3203043"/>
                <a:gd name="connsiteY165" fmla="*/ 408366 h 1489872"/>
                <a:gd name="connsiteX166" fmla="*/ 1477106 w 3203043"/>
                <a:gd name="connsiteY166" fmla="*/ 403327 h 1489872"/>
                <a:gd name="connsiteX167" fmla="*/ 1499429 w 3203043"/>
                <a:gd name="connsiteY167" fmla="*/ 382757 h 1489872"/>
                <a:gd name="connsiteX168" fmla="*/ 1502517 w 3203043"/>
                <a:gd name="connsiteY168" fmla="*/ 379877 h 1489872"/>
                <a:gd name="connsiteX169" fmla="*/ 1528028 w 3203043"/>
                <a:gd name="connsiteY169" fmla="*/ 357247 h 1489872"/>
                <a:gd name="connsiteX170" fmla="*/ 1534302 w 3203043"/>
                <a:gd name="connsiteY170" fmla="*/ 351797 h 1489872"/>
                <a:gd name="connsiteX171" fmla="*/ 1561151 w 3203043"/>
                <a:gd name="connsiteY171" fmla="*/ 328962 h 1489872"/>
                <a:gd name="connsiteX172" fmla="*/ 1561562 w 3203043"/>
                <a:gd name="connsiteY172" fmla="*/ 328657 h 1489872"/>
                <a:gd name="connsiteX173" fmla="*/ 1582036 w 3203043"/>
                <a:gd name="connsiteY173" fmla="*/ 311890 h 1489872"/>
                <a:gd name="connsiteX174" fmla="*/ 1588310 w 3203043"/>
                <a:gd name="connsiteY174" fmla="*/ 306954 h 1489872"/>
                <a:gd name="connsiteX175" fmla="*/ 1600139 w 3203043"/>
                <a:gd name="connsiteY175" fmla="*/ 297595 h 1489872"/>
                <a:gd name="connsiteX176" fmla="*/ 1619482 w 3203043"/>
                <a:gd name="connsiteY176" fmla="*/ 282579 h 1489872"/>
                <a:gd name="connsiteX177" fmla="*/ 1631723 w 3203043"/>
                <a:gd name="connsiteY177" fmla="*/ 273218 h 1489872"/>
                <a:gd name="connsiteX178" fmla="*/ 1652296 w 3203043"/>
                <a:gd name="connsiteY178" fmla="*/ 257996 h 1489872"/>
                <a:gd name="connsiteX179" fmla="*/ 1664126 w 3203043"/>
                <a:gd name="connsiteY179" fmla="*/ 249356 h 1489872"/>
                <a:gd name="connsiteX180" fmla="*/ 1688713 w 3203043"/>
                <a:gd name="connsiteY180" fmla="*/ 232181 h 1489872"/>
                <a:gd name="connsiteX181" fmla="*/ 1697558 w 3203043"/>
                <a:gd name="connsiteY181" fmla="*/ 226112 h 1489872"/>
                <a:gd name="connsiteX182" fmla="*/ 1699206 w 3203043"/>
                <a:gd name="connsiteY182" fmla="*/ 224982 h 1489872"/>
                <a:gd name="connsiteX183" fmla="*/ 1706715 w 3203043"/>
                <a:gd name="connsiteY183" fmla="*/ 220045 h 1489872"/>
                <a:gd name="connsiteX184" fmla="*/ 1738806 w 3203043"/>
                <a:gd name="connsiteY184" fmla="*/ 199063 h 1489872"/>
                <a:gd name="connsiteX185" fmla="*/ 1753519 w 3203043"/>
                <a:gd name="connsiteY185" fmla="*/ 189911 h 1489872"/>
                <a:gd name="connsiteX186" fmla="*/ 1781602 w 3203043"/>
                <a:gd name="connsiteY186" fmla="*/ 172836 h 1489872"/>
                <a:gd name="connsiteX187" fmla="*/ 1789524 w 3203043"/>
                <a:gd name="connsiteY187" fmla="*/ 168003 h 1489872"/>
                <a:gd name="connsiteX188" fmla="*/ 1799710 w 3203043"/>
                <a:gd name="connsiteY188" fmla="*/ 162242 h 1489872"/>
                <a:gd name="connsiteX189" fmla="*/ 1819049 w 3203043"/>
                <a:gd name="connsiteY189" fmla="*/ 151342 h 1489872"/>
                <a:gd name="connsiteX190" fmla="*/ 1839416 w 3203043"/>
                <a:gd name="connsiteY190" fmla="*/ 140336 h 1489872"/>
                <a:gd name="connsiteX191" fmla="*/ 1859272 w 3203043"/>
                <a:gd name="connsiteY191" fmla="*/ 129947 h 1489872"/>
                <a:gd name="connsiteX192" fmla="*/ 1868941 w 3203043"/>
                <a:gd name="connsiteY192" fmla="*/ 124909 h 1489872"/>
                <a:gd name="connsiteX193" fmla="*/ 1882312 w 3203043"/>
                <a:gd name="connsiteY193" fmla="*/ 118428 h 1489872"/>
                <a:gd name="connsiteX194" fmla="*/ 1897125 w 3203043"/>
                <a:gd name="connsiteY194" fmla="*/ 111332 h 1489872"/>
                <a:gd name="connsiteX195" fmla="*/ 1923766 w 3203043"/>
                <a:gd name="connsiteY195" fmla="*/ 99195 h 1489872"/>
                <a:gd name="connsiteX196" fmla="*/ 1937142 w 3203043"/>
                <a:gd name="connsiteY196" fmla="*/ 93230 h 1489872"/>
                <a:gd name="connsiteX197" fmla="*/ 1941050 w 3203043"/>
                <a:gd name="connsiteY197" fmla="*/ 91482 h 1489872"/>
                <a:gd name="connsiteX198" fmla="*/ 1976130 w 3203043"/>
                <a:gd name="connsiteY198" fmla="*/ 77081 h 1489872"/>
                <a:gd name="connsiteX199" fmla="*/ 1983434 w 3203043"/>
                <a:gd name="connsiteY199" fmla="*/ 74306 h 1489872"/>
                <a:gd name="connsiteX200" fmla="*/ 2008122 w 3203043"/>
                <a:gd name="connsiteY200" fmla="*/ 64945 h 1489872"/>
                <a:gd name="connsiteX201" fmla="*/ 2022216 w 3203043"/>
                <a:gd name="connsiteY201" fmla="*/ 59906 h 1489872"/>
                <a:gd name="connsiteX202" fmla="*/ 2071285 w 3203043"/>
                <a:gd name="connsiteY202" fmla="*/ 44066 h 1489872"/>
                <a:gd name="connsiteX203" fmla="*/ 2071903 w 3203043"/>
                <a:gd name="connsiteY203" fmla="*/ 43861 h 1489872"/>
                <a:gd name="connsiteX204" fmla="*/ 2112946 w 3203043"/>
                <a:gd name="connsiteY204" fmla="*/ 32548 h 1489872"/>
                <a:gd name="connsiteX205" fmla="*/ 2122409 w 3203043"/>
                <a:gd name="connsiteY205" fmla="*/ 30182 h 1489872"/>
                <a:gd name="connsiteX206" fmla="*/ 2131977 w 3203043"/>
                <a:gd name="connsiteY206" fmla="*/ 27715 h 1489872"/>
                <a:gd name="connsiteX207" fmla="*/ 2162632 w 3203043"/>
                <a:gd name="connsiteY207" fmla="*/ 20924 h 1489872"/>
                <a:gd name="connsiteX208" fmla="*/ 2166746 w 3203043"/>
                <a:gd name="connsiteY208" fmla="*/ 20103 h 1489872"/>
                <a:gd name="connsiteX209" fmla="*/ 2189480 w 3203043"/>
                <a:gd name="connsiteY209" fmla="*/ 15680 h 1489872"/>
                <a:gd name="connsiteX210" fmla="*/ 2203061 w 3203043"/>
                <a:gd name="connsiteY210" fmla="*/ 13417 h 1489872"/>
                <a:gd name="connsiteX211" fmla="*/ 2211396 w 3203043"/>
                <a:gd name="connsiteY211" fmla="*/ 12081 h 1489872"/>
                <a:gd name="connsiteX212" fmla="*/ 2245034 w 3203043"/>
                <a:gd name="connsiteY212" fmla="*/ 7247 h 1489872"/>
                <a:gd name="connsiteX213" fmla="*/ 2248941 w 3203043"/>
                <a:gd name="connsiteY213" fmla="*/ 6836 h 1489872"/>
                <a:gd name="connsiteX214" fmla="*/ 2256039 w 3203043"/>
                <a:gd name="connsiteY214" fmla="*/ 6012 h 1489872"/>
                <a:gd name="connsiteX215" fmla="*/ 2288237 w 3203043"/>
                <a:gd name="connsiteY215" fmla="*/ 2925 h 1489872"/>
                <a:gd name="connsiteX216" fmla="*/ 2295233 w 3203043"/>
                <a:gd name="connsiteY216" fmla="*/ 2411 h 1489872"/>
                <a:gd name="connsiteX217" fmla="*/ 2299040 w 3203043"/>
                <a:gd name="connsiteY217" fmla="*/ 2104 h 1489872"/>
                <a:gd name="connsiteX218" fmla="*/ 2330514 w 3203043"/>
                <a:gd name="connsiteY218" fmla="*/ 561 h 1489872"/>
                <a:gd name="connsiteX219" fmla="*/ 2338229 w 3203043"/>
                <a:gd name="connsiteY219" fmla="*/ 355 h 1489872"/>
                <a:gd name="connsiteX220" fmla="*/ 2352017 w 3203043"/>
                <a:gd name="connsiteY220" fmla="*/ 45 h 14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203043" h="1489872">
                  <a:moveTo>
                    <a:pt x="2352017" y="45"/>
                  </a:moveTo>
                  <a:cubicBezTo>
                    <a:pt x="2357055" y="-58"/>
                    <a:pt x="2361993" y="45"/>
                    <a:pt x="2367035" y="45"/>
                  </a:cubicBezTo>
                  <a:lnTo>
                    <a:pt x="2374546" y="45"/>
                  </a:lnTo>
                  <a:cubicBezTo>
                    <a:pt x="2384520" y="251"/>
                    <a:pt x="2394501" y="458"/>
                    <a:pt x="2404170" y="972"/>
                  </a:cubicBezTo>
                  <a:cubicBezTo>
                    <a:pt x="2404888" y="1075"/>
                    <a:pt x="2405612" y="1178"/>
                    <a:pt x="2406330" y="1178"/>
                  </a:cubicBezTo>
                  <a:cubicBezTo>
                    <a:pt x="2421966" y="2002"/>
                    <a:pt x="2437191" y="3338"/>
                    <a:pt x="2452003" y="4882"/>
                  </a:cubicBezTo>
                  <a:lnTo>
                    <a:pt x="2455917" y="5188"/>
                  </a:lnTo>
                  <a:cubicBezTo>
                    <a:pt x="2462496" y="5910"/>
                    <a:pt x="2468976" y="6836"/>
                    <a:pt x="2475461" y="7657"/>
                  </a:cubicBezTo>
                  <a:cubicBezTo>
                    <a:pt x="2477310" y="7966"/>
                    <a:pt x="2479164" y="8171"/>
                    <a:pt x="2480911" y="8377"/>
                  </a:cubicBezTo>
                  <a:cubicBezTo>
                    <a:pt x="2489862" y="9613"/>
                    <a:pt x="2498813" y="10948"/>
                    <a:pt x="2507451" y="12493"/>
                  </a:cubicBezTo>
                  <a:lnTo>
                    <a:pt x="2510436" y="13109"/>
                  </a:lnTo>
                  <a:cubicBezTo>
                    <a:pt x="2513520" y="13623"/>
                    <a:pt x="2516610" y="14241"/>
                    <a:pt x="2519694" y="14858"/>
                  </a:cubicBezTo>
                  <a:lnTo>
                    <a:pt x="2539755" y="18868"/>
                  </a:lnTo>
                  <a:cubicBezTo>
                    <a:pt x="2543251" y="19589"/>
                    <a:pt x="2546647" y="20309"/>
                    <a:pt x="2550042" y="21131"/>
                  </a:cubicBezTo>
                  <a:cubicBezTo>
                    <a:pt x="2552920" y="21851"/>
                    <a:pt x="2555903" y="22367"/>
                    <a:pt x="2558786" y="23085"/>
                  </a:cubicBezTo>
                  <a:cubicBezTo>
                    <a:pt x="2561664" y="23701"/>
                    <a:pt x="2564443" y="24525"/>
                    <a:pt x="2567320" y="25246"/>
                  </a:cubicBezTo>
                  <a:lnTo>
                    <a:pt x="2578948" y="28228"/>
                  </a:lnTo>
                  <a:lnTo>
                    <a:pt x="2594891" y="32651"/>
                  </a:lnTo>
                  <a:lnTo>
                    <a:pt x="2605590" y="35738"/>
                  </a:lnTo>
                  <a:lnTo>
                    <a:pt x="2609703" y="36970"/>
                  </a:lnTo>
                  <a:cubicBezTo>
                    <a:pt x="2616083" y="38923"/>
                    <a:pt x="2622357" y="40981"/>
                    <a:pt x="2628529" y="43040"/>
                  </a:cubicBezTo>
                  <a:lnTo>
                    <a:pt x="3132285" y="212640"/>
                  </a:lnTo>
                  <a:cubicBezTo>
                    <a:pt x="3124878" y="210069"/>
                    <a:pt x="3117162" y="207703"/>
                    <a:pt x="3109341" y="205339"/>
                  </a:cubicBezTo>
                  <a:lnTo>
                    <a:pt x="3098647" y="202252"/>
                  </a:lnTo>
                  <a:lnTo>
                    <a:pt x="3082700" y="197828"/>
                  </a:lnTo>
                  <a:cubicBezTo>
                    <a:pt x="3078891" y="196800"/>
                    <a:pt x="3074984" y="195771"/>
                    <a:pt x="3071076" y="194847"/>
                  </a:cubicBezTo>
                  <a:cubicBezTo>
                    <a:pt x="3065420" y="193406"/>
                    <a:pt x="3059659" y="192070"/>
                    <a:pt x="3053792" y="190732"/>
                  </a:cubicBezTo>
                  <a:lnTo>
                    <a:pt x="3043506" y="188469"/>
                  </a:lnTo>
                  <a:cubicBezTo>
                    <a:pt x="3036925" y="187031"/>
                    <a:pt x="3030234" y="185692"/>
                    <a:pt x="3023449" y="184460"/>
                  </a:cubicBezTo>
                  <a:cubicBezTo>
                    <a:pt x="3049093" y="196723"/>
                    <a:pt x="3237874" y="258220"/>
                    <a:pt x="3197370" y="262045"/>
                  </a:cubicBezTo>
                  <a:lnTo>
                    <a:pt x="2780426" y="207411"/>
                  </a:lnTo>
                  <a:lnTo>
                    <a:pt x="2547513" y="264921"/>
                  </a:lnTo>
                  <a:lnTo>
                    <a:pt x="2305973" y="377064"/>
                  </a:lnTo>
                  <a:lnTo>
                    <a:pt x="2090313" y="538091"/>
                  </a:lnTo>
                  <a:lnTo>
                    <a:pt x="1897656" y="716370"/>
                  </a:lnTo>
                  <a:lnTo>
                    <a:pt x="1733755" y="943532"/>
                  </a:lnTo>
                  <a:lnTo>
                    <a:pt x="1463460" y="1199449"/>
                  </a:lnTo>
                  <a:lnTo>
                    <a:pt x="1253551" y="1363351"/>
                  </a:lnTo>
                  <a:lnTo>
                    <a:pt x="948751" y="1463993"/>
                  </a:lnTo>
                  <a:lnTo>
                    <a:pt x="761845" y="1489872"/>
                  </a:lnTo>
                  <a:lnTo>
                    <a:pt x="528932" y="1449615"/>
                  </a:lnTo>
                  <a:lnTo>
                    <a:pt x="402411" y="1397857"/>
                  </a:lnTo>
                  <a:lnTo>
                    <a:pt x="302563" y="1348875"/>
                  </a:lnTo>
                  <a:lnTo>
                    <a:pt x="0" y="1247010"/>
                  </a:lnTo>
                  <a:cubicBezTo>
                    <a:pt x="6480" y="1249172"/>
                    <a:pt x="13166" y="1251332"/>
                    <a:pt x="20061" y="1253388"/>
                  </a:cubicBezTo>
                  <a:lnTo>
                    <a:pt x="29730" y="1256165"/>
                  </a:lnTo>
                  <a:lnTo>
                    <a:pt x="43514" y="1259969"/>
                  </a:lnTo>
                  <a:cubicBezTo>
                    <a:pt x="46910" y="1260895"/>
                    <a:pt x="50511" y="1261719"/>
                    <a:pt x="54006" y="1262643"/>
                  </a:cubicBezTo>
                  <a:cubicBezTo>
                    <a:pt x="58844" y="1263880"/>
                    <a:pt x="63781" y="1265112"/>
                    <a:pt x="68820" y="1266244"/>
                  </a:cubicBezTo>
                  <a:cubicBezTo>
                    <a:pt x="71908" y="1266965"/>
                    <a:pt x="74992" y="1267580"/>
                    <a:pt x="78182" y="1268301"/>
                  </a:cubicBezTo>
                  <a:cubicBezTo>
                    <a:pt x="83738" y="1269537"/>
                    <a:pt x="89293" y="1270563"/>
                    <a:pt x="94949" y="1271695"/>
                  </a:cubicBezTo>
                  <a:cubicBezTo>
                    <a:pt x="98033" y="1272314"/>
                    <a:pt x="101017" y="1272929"/>
                    <a:pt x="104106" y="1273443"/>
                  </a:cubicBezTo>
                  <a:cubicBezTo>
                    <a:pt x="112333" y="1274885"/>
                    <a:pt x="120771" y="1276323"/>
                    <a:pt x="129411" y="1277559"/>
                  </a:cubicBezTo>
                  <a:cubicBezTo>
                    <a:pt x="129718" y="1277662"/>
                    <a:pt x="129923" y="1277662"/>
                    <a:pt x="130235" y="1277662"/>
                  </a:cubicBezTo>
                  <a:cubicBezTo>
                    <a:pt x="138775" y="1278894"/>
                    <a:pt x="147413" y="1279924"/>
                    <a:pt x="156258" y="1280849"/>
                  </a:cubicBezTo>
                  <a:cubicBezTo>
                    <a:pt x="169428" y="1282187"/>
                    <a:pt x="182901" y="1283316"/>
                    <a:pt x="196688" y="1284037"/>
                  </a:cubicBezTo>
                  <a:cubicBezTo>
                    <a:pt x="199878" y="1284243"/>
                    <a:pt x="203168" y="1284346"/>
                    <a:pt x="206457" y="1284448"/>
                  </a:cubicBezTo>
                  <a:cubicBezTo>
                    <a:pt x="216950" y="1284861"/>
                    <a:pt x="227755" y="1285067"/>
                    <a:pt x="238661" y="1285067"/>
                  </a:cubicBezTo>
                  <a:lnTo>
                    <a:pt x="251001" y="1285067"/>
                  </a:lnTo>
                  <a:cubicBezTo>
                    <a:pt x="262937" y="1284964"/>
                    <a:pt x="275177" y="1284448"/>
                    <a:pt x="287524" y="1283729"/>
                  </a:cubicBezTo>
                  <a:lnTo>
                    <a:pt x="293486" y="1283419"/>
                  </a:lnTo>
                  <a:cubicBezTo>
                    <a:pt x="307479" y="1282392"/>
                    <a:pt x="321880" y="1281055"/>
                    <a:pt x="336387" y="1279307"/>
                  </a:cubicBezTo>
                  <a:cubicBezTo>
                    <a:pt x="346674" y="1278070"/>
                    <a:pt x="357061" y="1276736"/>
                    <a:pt x="367554" y="1275091"/>
                  </a:cubicBezTo>
                  <a:cubicBezTo>
                    <a:pt x="369613" y="1274782"/>
                    <a:pt x="371668" y="1274370"/>
                    <a:pt x="373727" y="1274061"/>
                  </a:cubicBezTo>
                  <a:cubicBezTo>
                    <a:pt x="384014" y="1272416"/>
                    <a:pt x="394402" y="1270563"/>
                    <a:pt x="404895" y="1268404"/>
                  </a:cubicBezTo>
                  <a:cubicBezTo>
                    <a:pt x="406748" y="1268094"/>
                    <a:pt x="408496" y="1267786"/>
                    <a:pt x="410349" y="1267376"/>
                  </a:cubicBezTo>
                  <a:cubicBezTo>
                    <a:pt x="421867" y="1265009"/>
                    <a:pt x="433595" y="1262235"/>
                    <a:pt x="445425" y="1259353"/>
                  </a:cubicBezTo>
                  <a:cubicBezTo>
                    <a:pt x="448102" y="1258634"/>
                    <a:pt x="450773" y="1258015"/>
                    <a:pt x="453451" y="1257294"/>
                  </a:cubicBezTo>
                  <a:cubicBezTo>
                    <a:pt x="465587" y="1254212"/>
                    <a:pt x="477934" y="1250816"/>
                    <a:pt x="490380" y="1247113"/>
                  </a:cubicBezTo>
                  <a:cubicBezTo>
                    <a:pt x="504368" y="1242999"/>
                    <a:pt x="518669" y="1238372"/>
                    <a:pt x="533070" y="1233333"/>
                  </a:cubicBezTo>
                  <a:cubicBezTo>
                    <a:pt x="544593" y="1229319"/>
                    <a:pt x="555908" y="1225000"/>
                    <a:pt x="567225" y="1220683"/>
                  </a:cubicBezTo>
                  <a:lnTo>
                    <a:pt x="572987" y="1218522"/>
                  </a:lnTo>
                  <a:cubicBezTo>
                    <a:pt x="584403" y="1213995"/>
                    <a:pt x="595720" y="1209367"/>
                    <a:pt x="606832" y="1204534"/>
                  </a:cubicBezTo>
                  <a:cubicBezTo>
                    <a:pt x="610840" y="1202889"/>
                    <a:pt x="614747" y="1201036"/>
                    <a:pt x="618661" y="1199288"/>
                  </a:cubicBezTo>
                  <a:lnTo>
                    <a:pt x="641601" y="1188797"/>
                  </a:lnTo>
                  <a:lnTo>
                    <a:pt x="654559" y="1182525"/>
                  </a:lnTo>
                  <a:cubicBezTo>
                    <a:pt x="661244" y="1179336"/>
                    <a:pt x="667830" y="1176044"/>
                    <a:pt x="674415" y="1172648"/>
                  </a:cubicBezTo>
                  <a:cubicBezTo>
                    <a:pt x="680277" y="1169669"/>
                    <a:pt x="686039" y="1166686"/>
                    <a:pt x="691800" y="1163599"/>
                  </a:cubicBezTo>
                  <a:cubicBezTo>
                    <a:pt x="697767" y="1160513"/>
                    <a:pt x="703734" y="1157221"/>
                    <a:pt x="709596" y="1154036"/>
                  </a:cubicBezTo>
                  <a:cubicBezTo>
                    <a:pt x="715358" y="1150948"/>
                    <a:pt x="721013" y="1147760"/>
                    <a:pt x="726569" y="1144570"/>
                  </a:cubicBezTo>
                  <a:cubicBezTo>
                    <a:pt x="731917" y="1141588"/>
                    <a:pt x="737062" y="1138504"/>
                    <a:pt x="742311" y="1135418"/>
                  </a:cubicBezTo>
                  <a:cubicBezTo>
                    <a:pt x="750644" y="1130481"/>
                    <a:pt x="758870" y="1125442"/>
                    <a:pt x="767099" y="1120402"/>
                  </a:cubicBezTo>
                  <a:cubicBezTo>
                    <a:pt x="771318" y="1117728"/>
                    <a:pt x="775637" y="1115156"/>
                    <a:pt x="779857" y="1112483"/>
                  </a:cubicBezTo>
                  <a:cubicBezTo>
                    <a:pt x="789426" y="1106414"/>
                    <a:pt x="798784" y="1100244"/>
                    <a:pt x="808146" y="1093969"/>
                  </a:cubicBezTo>
                  <a:cubicBezTo>
                    <a:pt x="810718" y="1092221"/>
                    <a:pt x="813496" y="1090471"/>
                    <a:pt x="816068" y="1088723"/>
                  </a:cubicBezTo>
                  <a:cubicBezTo>
                    <a:pt x="818845" y="1086873"/>
                    <a:pt x="821518" y="1084917"/>
                    <a:pt x="824195" y="1083066"/>
                  </a:cubicBezTo>
                  <a:cubicBezTo>
                    <a:pt x="831291" y="1078233"/>
                    <a:pt x="838389" y="1073296"/>
                    <a:pt x="845387" y="1068257"/>
                  </a:cubicBezTo>
                  <a:cubicBezTo>
                    <a:pt x="848983" y="1065686"/>
                    <a:pt x="852484" y="1063114"/>
                    <a:pt x="855980" y="1060543"/>
                  </a:cubicBezTo>
                  <a:lnTo>
                    <a:pt x="873776" y="1047377"/>
                  </a:lnTo>
                  <a:lnTo>
                    <a:pt x="884781" y="1039045"/>
                  </a:lnTo>
                  <a:cubicBezTo>
                    <a:pt x="890441" y="1034829"/>
                    <a:pt x="895997" y="1030512"/>
                    <a:pt x="901447" y="1026190"/>
                  </a:cubicBezTo>
                  <a:cubicBezTo>
                    <a:pt x="905048" y="1023412"/>
                    <a:pt x="908651" y="1020534"/>
                    <a:pt x="912146" y="1017757"/>
                  </a:cubicBezTo>
                  <a:lnTo>
                    <a:pt x="933337" y="1000476"/>
                  </a:lnTo>
                  <a:cubicBezTo>
                    <a:pt x="933956" y="999965"/>
                    <a:pt x="934674" y="999347"/>
                    <a:pt x="935292" y="998831"/>
                  </a:cubicBezTo>
                  <a:cubicBezTo>
                    <a:pt x="943318" y="992148"/>
                    <a:pt x="951240" y="985461"/>
                    <a:pt x="958954" y="978776"/>
                  </a:cubicBezTo>
                  <a:cubicBezTo>
                    <a:pt x="960803" y="977233"/>
                    <a:pt x="962551" y="975691"/>
                    <a:pt x="964304" y="974149"/>
                  </a:cubicBezTo>
                  <a:lnTo>
                    <a:pt x="986832" y="954194"/>
                  </a:lnTo>
                  <a:cubicBezTo>
                    <a:pt x="987139" y="953885"/>
                    <a:pt x="987451" y="953578"/>
                    <a:pt x="987857" y="953270"/>
                  </a:cubicBezTo>
                  <a:cubicBezTo>
                    <a:pt x="994960" y="946892"/>
                    <a:pt x="1001951" y="940517"/>
                    <a:pt x="1008742" y="934139"/>
                  </a:cubicBezTo>
                  <a:lnTo>
                    <a:pt x="1013474" y="929717"/>
                  </a:lnTo>
                  <a:cubicBezTo>
                    <a:pt x="1020365" y="923236"/>
                    <a:pt x="1027157" y="916757"/>
                    <a:pt x="1033742" y="910379"/>
                  </a:cubicBezTo>
                  <a:cubicBezTo>
                    <a:pt x="1034766" y="909455"/>
                    <a:pt x="1035695" y="908528"/>
                    <a:pt x="1036619" y="907601"/>
                  </a:cubicBezTo>
                  <a:lnTo>
                    <a:pt x="1054004" y="890426"/>
                  </a:lnTo>
                  <a:lnTo>
                    <a:pt x="1057811" y="886623"/>
                  </a:lnTo>
                  <a:lnTo>
                    <a:pt x="1075914" y="868108"/>
                  </a:lnTo>
                  <a:cubicBezTo>
                    <a:pt x="1077049" y="866976"/>
                    <a:pt x="1078179" y="865744"/>
                    <a:pt x="1079309" y="864612"/>
                  </a:cubicBezTo>
                  <a:lnTo>
                    <a:pt x="1094534" y="848566"/>
                  </a:lnTo>
                  <a:cubicBezTo>
                    <a:pt x="1095464" y="847539"/>
                    <a:pt x="1096388" y="846510"/>
                    <a:pt x="1097311" y="845585"/>
                  </a:cubicBezTo>
                  <a:cubicBezTo>
                    <a:pt x="1102867" y="839722"/>
                    <a:pt x="1108116" y="833962"/>
                    <a:pt x="1113259" y="828304"/>
                  </a:cubicBezTo>
                  <a:cubicBezTo>
                    <a:pt x="1114390" y="826969"/>
                    <a:pt x="1115521" y="825734"/>
                    <a:pt x="1116650" y="824500"/>
                  </a:cubicBezTo>
                  <a:cubicBezTo>
                    <a:pt x="1121282" y="819357"/>
                    <a:pt x="1125807" y="814319"/>
                    <a:pt x="1130127" y="809381"/>
                  </a:cubicBezTo>
                  <a:cubicBezTo>
                    <a:pt x="1130644" y="808764"/>
                    <a:pt x="1131262" y="808146"/>
                    <a:pt x="1131775" y="807528"/>
                  </a:cubicBezTo>
                  <a:lnTo>
                    <a:pt x="1145456" y="791792"/>
                  </a:lnTo>
                  <a:cubicBezTo>
                    <a:pt x="1146486" y="790558"/>
                    <a:pt x="1147511" y="789426"/>
                    <a:pt x="1148540" y="788194"/>
                  </a:cubicBezTo>
                  <a:cubicBezTo>
                    <a:pt x="1152861" y="783154"/>
                    <a:pt x="1157080" y="778218"/>
                    <a:pt x="1160988" y="773486"/>
                  </a:cubicBezTo>
                  <a:cubicBezTo>
                    <a:pt x="1161194" y="773178"/>
                    <a:pt x="1161399" y="772972"/>
                    <a:pt x="1161605" y="772767"/>
                  </a:cubicBezTo>
                  <a:lnTo>
                    <a:pt x="1172511" y="759498"/>
                  </a:lnTo>
                  <a:lnTo>
                    <a:pt x="1175082" y="756308"/>
                  </a:lnTo>
                  <a:cubicBezTo>
                    <a:pt x="1178478" y="751991"/>
                    <a:pt x="1181873" y="747877"/>
                    <a:pt x="1184957" y="743968"/>
                  </a:cubicBezTo>
                  <a:cubicBezTo>
                    <a:pt x="1185370" y="743452"/>
                    <a:pt x="1185675" y="743041"/>
                    <a:pt x="1186088" y="742528"/>
                  </a:cubicBezTo>
                  <a:cubicBezTo>
                    <a:pt x="1188971" y="739030"/>
                    <a:pt x="1191542" y="735636"/>
                    <a:pt x="1194114" y="732347"/>
                  </a:cubicBezTo>
                  <a:cubicBezTo>
                    <a:pt x="1194732" y="731523"/>
                    <a:pt x="1195350" y="730699"/>
                    <a:pt x="1195962" y="729981"/>
                  </a:cubicBezTo>
                  <a:cubicBezTo>
                    <a:pt x="1198640" y="726585"/>
                    <a:pt x="1201105" y="723397"/>
                    <a:pt x="1203372" y="720414"/>
                  </a:cubicBezTo>
                  <a:cubicBezTo>
                    <a:pt x="1203783" y="719796"/>
                    <a:pt x="1204295" y="719284"/>
                    <a:pt x="1204708" y="718667"/>
                  </a:cubicBezTo>
                  <a:cubicBezTo>
                    <a:pt x="1206661" y="715993"/>
                    <a:pt x="1208620" y="713524"/>
                    <a:pt x="1210262" y="711261"/>
                  </a:cubicBezTo>
                  <a:cubicBezTo>
                    <a:pt x="1210574" y="710850"/>
                    <a:pt x="1210880" y="710437"/>
                    <a:pt x="1211192" y="710026"/>
                  </a:cubicBezTo>
                  <a:cubicBezTo>
                    <a:pt x="1213041" y="707454"/>
                    <a:pt x="1214689" y="705193"/>
                    <a:pt x="1216129" y="703238"/>
                  </a:cubicBezTo>
                  <a:lnTo>
                    <a:pt x="1217053" y="702003"/>
                  </a:lnTo>
                  <a:cubicBezTo>
                    <a:pt x="1218290" y="700255"/>
                    <a:pt x="1219419" y="698713"/>
                    <a:pt x="1220344" y="697375"/>
                  </a:cubicBezTo>
                  <a:cubicBezTo>
                    <a:pt x="1220450" y="697273"/>
                    <a:pt x="1220655" y="697067"/>
                    <a:pt x="1220655" y="696964"/>
                  </a:cubicBezTo>
                  <a:cubicBezTo>
                    <a:pt x="1221579" y="695628"/>
                    <a:pt x="1222297" y="694598"/>
                    <a:pt x="1222916" y="693777"/>
                  </a:cubicBezTo>
                  <a:cubicBezTo>
                    <a:pt x="1223121" y="693469"/>
                    <a:pt x="1223327" y="693262"/>
                    <a:pt x="1223433" y="693056"/>
                  </a:cubicBezTo>
                  <a:cubicBezTo>
                    <a:pt x="1223739" y="692645"/>
                    <a:pt x="1224151" y="692027"/>
                    <a:pt x="1224151" y="692027"/>
                  </a:cubicBezTo>
                  <a:cubicBezTo>
                    <a:pt x="1224458" y="691513"/>
                    <a:pt x="1225180" y="690588"/>
                    <a:pt x="1225900" y="689455"/>
                  </a:cubicBezTo>
                  <a:cubicBezTo>
                    <a:pt x="1226105" y="689250"/>
                    <a:pt x="1226211" y="689044"/>
                    <a:pt x="1226417" y="688737"/>
                  </a:cubicBezTo>
                  <a:cubicBezTo>
                    <a:pt x="1227340" y="687399"/>
                    <a:pt x="1228370" y="685755"/>
                    <a:pt x="1229808" y="683798"/>
                  </a:cubicBezTo>
                  <a:cubicBezTo>
                    <a:pt x="1229912" y="683596"/>
                    <a:pt x="1230013" y="683389"/>
                    <a:pt x="1230119" y="683286"/>
                  </a:cubicBezTo>
                  <a:cubicBezTo>
                    <a:pt x="1231354" y="681537"/>
                    <a:pt x="1232790" y="679479"/>
                    <a:pt x="1234438" y="677218"/>
                  </a:cubicBezTo>
                  <a:cubicBezTo>
                    <a:pt x="1234951" y="676599"/>
                    <a:pt x="1235262" y="675984"/>
                    <a:pt x="1235775" y="675366"/>
                  </a:cubicBezTo>
                  <a:cubicBezTo>
                    <a:pt x="1237628" y="672796"/>
                    <a:pt x="1239682" y="670019"/>
                    <a:pt x="1241947" y="666932"/>
                  </a:cubicBezTo>
                  <a:cubicBezTo>
                    <a:pt x="1242360" y="666315"/>
                    <a:pt x="1242771" y="665799"/>
                    <a:pt x="1243184" y="665184"/>
                  </a:cubicBezTo>
                  <a:cubicBezTo>
                    <a:pt x="1245238" y="662304"/>
                    <a:pt x="1247503" y="659321"/>
                    <a:pt x="1249869" y="656132"/>
                  </a:cubicBezTo>
                  <a:cubicBezTo>
                    <a:pt x="1250381" y="655311"/>
                    <a:pt x="1250898" y="654694"/>
                    <a:pt x="1251516" y="653870"/>
                  </a:cubicBezTo>
                  <a:cubicBezTo>
                    <a:pt x="1254294" y="650168"/>
                    <a:pt x="1257172" y="646258"/>
                    <a:pt x="1260362" y="642146"/>
                  </a:cubicBezTo>
                  <a:cubicBezTo>
                    <a:pt x="1261080" y="641220"/>
                    <a:pt x="1261802" y="640190"/>
                    <a:pt x="1262522" y="639265"/>
                  </a:cubicBezTo>
                  <a:cubicBezTo>
                    <a:pt x="1265505" y="635458"/>
                    <a:pt x="1268589" y="631449"/>
                    <a:pt x="1271778" y="627333"/>
                  </a:cubicBezTo>
                  <a:cubicBezTo>
                    <a:pt x="1272397" y="626615"/>
                    <a:pt x="1272914" y="625895"/>
                    <a:pt x="1273526" y="625174"/>
                  </a:cubicBezTo>
                  <a:cubicBezTo>
                    <a:pt x="1277233" y="620444"/>
                    <a:pt x="1281036" y="615506"/>
                    <a:pt x="1285154" y="610468"/>
                  </a:cubicBezTo>
                  <a:cubicBezTo>
                    <a:pt x="1286080" y="609334"/>
                    <a:pt x="1287003" y="608102"/>
                    <a:pt x="1288033" y="606867"/>
                  </a:cubicBezTo>
                  <a:cubicBezTo>
                    <a:pt x="1292047" y="601826"/>
                    <a:pt x="1296160" y="596786"/>
                    <a:pt x="1300479" y="591542"/>
                  </a:cubicBezTo>
                  <a:cubicBezTo>
                    <a:pt x="1300892" y="591132"/>
                    <a:pt x="1301203" y="590617"/>
                    <a:pt x="1301610" y="590206"/>
                  </a:cubicBezTo>
                  <a:lnTo>
                    <a:pt x="1316015" y="573031"/>
                  </a:lnTo>
                  <a:lnTo>
                    <a:pt x="1319718" y="568708"/>
                  </a:lnTo>
                  <a:cubicBezTo>
                    <a:pt x="1324861" y="562642"/>
                    <a:pt x="1330105" y="556471"/>
                    <a:pt x="1335661" y="550196"/>
                  </a:cubicBezTo>
                  <a:cubicBezTo>
                    <a:pt x="1336072" y="549786"/>
                    <a:pt x="1336485" y="549375"/>
                    <a:pt x="1336796" y="548962"/>
                  </a:cubicBezTo>
                  <a:cubicBezTo>
                    <a:pt x="1341939" y="542997"/>
                    <a:pt x="1347389" y="536827"/>
                    <a:pt x="1352945" y="530655"/>
                  </a:cubicBezTo>
                  <a:cubicBezTo>
                    <a:pt x="1354385" y="529113"/>
                    <a:pt x="1355722" y="527466"/>
                    <a:pt x="1357164" y="525924"/>
                  </a:cubicBezTo>
                  <a:cubicBezTo>
                    <a:pt x="1363025" y="519341"/>
                    <a:pt x="1369093" y="512656"/>
                    <a:pt x="1375371" y="505868"/>
                  </a:cubicBezTo>
                  <a:cubicBezTo>
                    <a:pt x="1376396" y="504838"/>
                    <a:pt x="1377426" y="503709"/>
                    <a:pt x="1378356" y="502680"/>
                  </a:cubicBezTo>
                  <a:lnTo>
                    <a:pt x="1395739" y="484165"/>
                  </a:lnTo>
                  <a:cubicBezTo>
                    <a:pt x="1397177" y="482625"/>
                    <a:pt x="1398723" y="481080"/>
                    <a:pt x="1400160" y="479538"/>
                  </a:cubicBezTo>
                  <a:cubicBezTo>
                    <a:pt x="1406846" y="472544"/>
                    <a:pt x="1413741" y="465447"/>
                    <a:pt x="1420839" y="458248"/>
                  </a:cubicBezTo>
                  <a:cubicBezTo>
                    <a:pt x="1422175" y="456808"/>
                    <a:pt x="1423618" y="455368"/>
                    <a:pt x="1425054" y="453929"/>
                  </a:cubicBezTo>
                  <a:lnTo>
                    <a:pt x="1444498" y="434590"/>
                  </a:lnTo>
                  <a:cubicBezTo>
                    <a:pt x="1445939" y="433255"/>
                    <a:pt x="1447275" y="431813"/>
                    <a:pt x="1448717" y="430478"/>
                  </a:cubicBezTo>
                  <a:cubicBezTo>
                    <a:pt x="1456226" y="423176"/>
                    <a:pt x="1463941" y="415770"/>
                    <a:pt x="1471756" y="408366"/>
                  </a:cubicBezTo>
                  <a:cubicBezTo>
                    <a:pt x="1473510" y="406719"/>
                    <a:pt x="1475258" y="404970"/>
                    <a:pt x="1477106" y="403327"/>
                  </a:cubicBezTo>
                  <a:lnTo>
                    <a:pt x="1499429" y="382757"/>
                  </a:lnTo>
                  <a:cubicBezTo>
                    <a:pt x="1500458" y="381727"/>
                    <a:pt x="1501488" y="380800"/>
                    <a:pt x="1502517" y="379877"/>
                  </a:cubicBezTo>
                  <a:cubicBezTo>
                    <a:pt x="1510850" y="372368"/>
                    <a:pt x="1519390" y="364860"/>
                    <a:pt x="1528028" y="357247"/>
                  </a:cubicBezTo>
                  <a:cubicBezTo>
                    <a:pt x="1530089" y="355397"/>
                    <a:pt x="1532248" y="353648"/>
                    <a:pt x="1534302" y="351797"/>
                  </a:cubicBezTo>
                  <a:cubicBezTo>
                    <a:pt x="1543048" y="344187"/>
                    <a:pt x="1551999" y="336576"/>
                    <a:pt x="1561151" y="328962"/>
                  </a:cubicBezTo>
                  <a:lnTo>
                    <a:pt x="1561562" y="328657"/>
                  </a:lnTo>
                  <a:lnTo>
                    <a:pt x="1582036" y="311890"/>
                  </a:lnTo>
                  <a:cubicBezTo>
                    <a:pt x="1584095" y="310245"/>
                    <a:pt x="1586255" y="308599"/>
                    <a:pt x="1588310" y="306954"/>
                  </a:cubicBezTo>
                  <a:cubicBezTo>
                    <a:pt x="1592217" y="303867"/>
                    <a:pt x="1596130" y="300679"/>
                    <a:pt x="1600139" y="297595"/>
                  </a:cubicBezTo>
                  <a:cubicBezTo>
                    <a:pt x="1606517" y="292556"/>
                    <a:pt x="1612996" y="287516"/>
                    <a:pt x="1619482" y="282579"/>
                  </a:cubicBezTo>
                  <a:cubicBezTo>
                    <a:pt x="1623490" y="279390"/>
                    <a:pt x="1627609" y="276305"/>
                    <a:pt x="1631723" y="273218"/>
                  </a:cubicBezTo>
                  <a:cubicBezTo>
                    <a:pt x="1638509" y="268076"/>
                    <a:pt x="1645405" y="263036"/>
                    <a:pt x="1652296" y="257996"/>
                  </a:cubicBezTo>
                  <a:lnTo>
                    <a:pt x="1664126" y="249356"/>
                  </a:lnTo>
                  <a:cubicBezTo>
                    <a:pt x="1672253" y="243598"/>
                    <a:pt x="1680380" y="237838"/>
                    <a:pt x="1688713" y="232181"/>
                  </a:cubicBezTo>
                  <a:cubicBezTo>
                    <a:pt x="1691697" y="230228"/>
                    <a:pt x="1694575" y="228171"/>
                    <a:pt x="1697558" y="226112"/>
                  </a:cubicBezTo>
                  <a:cubicBezTo>
                    <a:pt x="1698070" y="225702"/>
                    <a:pt x="1698689" y="225394"/>
                    <a:pt x="1699206" y="224982"/>
                  </a:cubicBezTo>
                  <a:lnTo>
                    <a:pt x="1706715" y="220045"/>
                  </a:lnTo>
                  <a:cubicBezTo>
                    <a:pt x="1717309" y="212949"/>
                    <a:pt x="1727906" y="205954"/>
                    <a:pt x="1738806" y="199063"/>
                  </a:cubicBezTo>
                  <a:cubicBezTo>
                    <a:pt x="1743644" y="195978"/>
                    <a:pt x="1748581" y="192994"/>
                    <a:pt x="1753519" y="189911"/>
                  </a:cubicBezTo>
                  <a:cubicBezTo>
                    <a:pt x="1762777" y="184150"/>
                    <a:pt x="1772139" y="178390"/>
                    <a:pt x="1781602" y="172836"/>
                  </a:cubicBezTo>
                  <a:cubicBezTo>
                    <a:pt x="1784280" y="171191"/>
                    <a:pt x="1786851" y="169543"/>
                    <a:pt x="1789524" y="168003"/>
                  </a:cubicBezTo>
                  <a:cubicBezTo>
                    <a:pt x="1792814" y="166048"/>
                    <a:pt x="1796315" y="164198"/>
                    <a:pt x="1799710" y="162242"/>
                  </a:cubicBezTo>
                  <a:cubicBezTo>
                    <a:pt x="1806084" y="158541"/>
                    <a:pt x="1812569" y="154940"/>
                    <a:pt x="1819049" y="151342"/>
                  </a:cubicBezTo>
                  <a:lnTo>
                    <a:pt x="1839416" y="140336"/>
                  </a:lnTo>
                  <a:lnTo>
                    <a:pt x="1859272" y="129947"/>
                  </a:lnTo>
                  <a:cubicBezTo>
                    <a:pt x="1862561" y="128303"/>
                    <a:pt x="1865645" y="126554"/>
                    <a:pt x="1868941" y="124909"/>
                  </a:cubicBezTo>
                  <a:cubicBezTo>
                    <a:pt x="1873361" y="122646"/>
                    <a:pt x="1877888" y="120590"/>
                    <a:pt x="1882312" y="118428"/>
                  </a:cubicBezTo>
                  <a:lnTo>
                    <a:pt x="1897125" y="111332"/>
                  </a:lnTo>
                  <a:lnTo>
                    <a:pt x="1923766" y="99195"/>
                  </a:lnTo>
                  <a:cubicBezTo>
                    <a:pt x="1928297" y="97242"/>
                    <a:pt x="1932616" y="95183"/>
                    <a:pt x="1937142" y="93230"/>
                  </a:cubicBezTo>
                  <a:cubicBezTo>
                    <a:pt x="1938479" y="92612"/>
                    <a:pt x="1939714" y="91996"/>
                    <a:pt x="1941050" y="91482"/>
                  </a:cubicBezTo>
                  <a:cubicBezTo>
                    <a:pt x="1952674" y="86545"/>
                    <a:pt x="1964301" y="81712"/>
                    <a:pt x="1976130" y="77081"/>
                  </a:cubicBezTo>
                  <a:lnTo>
                    <a:pt x="1983434" y="74306"/>
                  </a:lnTo>
                  <a:cubicBezTo>
                    <a:pt x="1991662" y="71118"/>
                    <a:pt x="1999788" y="67928"/>
                    <a:pt x="2008122" y="64945"/>
                  </a:cubicBezTo>
                  <a:cubicBezTo>
                    <a:pt x="2012854" y="63197"/>
                    <a:pt x="2017484" y="61551"/>
                    <a:pt x="2022216" y="59906"/>
                  </a:cubicBezTo>
                  <a:cubicBezTo>
                    <a:pt x="2038776" y="54145"/>
                    <a:pt x="2055132" y="48899"/>
                    <a:pt x="2071285" y="44066"/>
                  </a:cubicBezTo>
                  <a:cubicBezTo>
                    <a:pt x="2071490" y="43963"/>
                    <a:pt x="2071697" y="43861"/>
                    <a:pt x="2071903" y="43861"/>
                  </a:cubicBezTo>
                  <a:cubicBezTo>
                    <a:pt x="2085787" y="39747"/>
                    <a:pt x="2099369" y="36043"/>
                    <a:pt x="2112946" y="32548"/>
                  </a:cubicBezTo>
                  <a:cubicBezTo>
                    <a:pt x="2116135" y="31827"/>
                    <a:pt x="2119219" y="31005"/>
                    <a:pt x="2122409" y="30182"/>
                  </a:cubicBezTo>
                  <a:cubicBezTo>
                    <a:pt x="2125597" y="29360"/>
                    <a:pt x="2128787" y="28433"/>
                    <a:pt x="2131977" y="27715"/>
                  </a:cubicBezTo>
                  <a:cubicBezTo>
                    <a:pt x="2142364" y="25246"/>
                    <a:pt x="2152551" y="22982"/>
                    <a:pt x="2162632" y="20924"/>
                  </a:cubicBezTo>
                  <a:cubicBezTo>
                    <a:pt x="2163969" y="20616"/>
                    <a:pt x="2165410" y="20410"/>
                    <a:pt x="2166746" y="20103"/>
                  </a:cubicBezTo>
                  <a:lnTo>
                    <a:pt x="2189480" y="15680"/>
                  </a:lnTo>
                  <a:cubicBezTo>
                    <a:pt x="2194006" y="14858"/>
                    <a:pt x="2198537" y="14138"/>
                    <a:pt x="2203061" y="13417"/>
                  </a:cubicBezTo>
                  <a:cubicBezTo>
                    <a:pt x="2205840" y="13006"/>
                    <a:pt x="2208617" y="12493"/>
                    <a:pt x="2211396" y="12081"/>
                  </a:cubicBezTo>
                  <a:cubicBezTo>
                    <a:pt x="2222707" y="10229"/>
                    <a:pt x="2234024" y="8584"/>
                    <a:pt x="2245034" y="7247"/>
                  </a:cubicBezTo>
                  <a:cubicBezTo>
                    <a:pt x="2246370" y="7145"/>
                    <a:pt x="2247605" y="6939"/>
                    <a:pt x="2248941" y="6836"/>
                  </a:cubicBezTo>
                  <a:cubicBezTo>
                    <a:pt x="2251307" y="6526"/>
                    <a:pt x="2253673" y="6321"/>
                    <a:pt x="2256039" y="6012"/>
                  </a:cubicBezTo>
                  <a:cubicBezTo>
                    <a:pt x="2266838" y="4779"/>
                    <a:pt x="2277642" y="3749"/>
                    <a:pt x="2288237" y="2925"/>
                  </a:cubicBezTo>
                  <a:cubicBezTo>
                    <a:pt x="2290602" y="2823"/>
                    <a:pt x="2292967" y="2617"/>
                    <a:pt x="2295233" y="2411"/>
                  </a:cubicBezTo>
                  <a:cubicBezTo>
                    <a:pt x="2296468" y="2310"/>
                    <a:pt x="2297804" y="2104"/>
                    <a:pt x="2299040" y="2104"/>
                  </a:cubicBezTo>
                  <a:cubicBezTo>
                    <a:pt x="2309734" y="1385"/>
                    <a:pt x="2320127" y="869"/>
                    <a:pt x="2330514" y="561"/>
                  </a:cubicBezTo>
                  <a:cubicBezTo>
                    <a:pt x="2333086" y="355"/>
                    <a:pt x="2335657" y="355"/>
                    <a:pt x="2338229" y="355"/>
                  </a:cubicBezTo>
                  <a:cubicBezTo>
                    <a:pt x="2342861" y="251"/>
                    <a:pt x="2347491" y="45"/>
                    <a:pt x="2352017" y="45"/>
                  </a:cubicBezTo>
                  <a:close/>
                </a:path>
              </a:pathLst>
            </a:custGeom>
            <a:solidFill>
              <a:srgbClr val="5B9BD5"/>
            </a:solidFill>
            <a:ln w="6804" cap="flat">
              <a:noFill/>
              <a:prstDash val="solid"/>
              <a:miter/>
            </a:ln>
          </p:spPr>
          <p:txBody>
            <a:bodyPr wrap="square" rtlCol="0" anchor="ctr">
              <a:noAutofit/>
            </a:bodyPr>
            <a:lstStyle/>
            <a:p>
              <a:endParaRPr lang="fr-FR">
                <a:solidFill>
                  <a:srgbClr val="0F4BEB"/>
                </a:solidFill>
              </a:endParaRPr>
            </a:p>
          </p:txBody>
        </p:sp>
        <p:sp>
          <p:nvSpPr>
            <p:cNvPr id="31" name="Freeform: Shape 30">
              <a:extLst>
                <a:ext uri="{FF2B5EF4-FFF2-40B4-BE49-F238E27FC236}">
                  <a16:creationId xmlns:a16="http://schemas.microsoft.com/office/drawing/2014/main" id="{6E44AC8A-AEEF-1C2A-D198-8C6A246F7C23}"/>
                </a:ext>
              </a:extLst>
            </p:cNvPr>
            <p:cNvSpPr/>
            <p:nvPr/>
          </p:nvSpPr>
          <p:spPr>
            <a:xfrm>
              <a:off x="1053738" y="4333803"/>
              <a:ext cx="2189222" cy="1305716"/>
            </a:xfrm>
            <a:custGeom>
              <a:avLst/>
              <a:gdLst>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1969379 w 2183325"/>
                <a:gd name="connsiteY33" fmla="*/ 174309 h 1305716"/>
                <a:gd name="connsiteX34" fmla="*/ 2183325 w 2183325"/>
                <a:gd name="connsiteY34" fmla="*/ 244667 h 1305716"/>
                <a:gd name="connsiteX35" fmla="*/ 1808076 w 2183325"/>
                <a:gd name="connsiteY35" fmla="*/ 201535 h 1305716"/>
                <a:gd name="connsiteX36" fmla="*/ 1503995 w 2183325"/>
                <a:gd name="connsiteY36" fmla="*/ 279172 h 1305716"/>
                <a:gd name="connsiteX37" fmla="*/ 1189131 w 2183325"/>
                <a:gd name="connsiteY37" fmla="*/ 460327 h 1305716"/>
                <a:gd name="connsiteX38" fmla="*/ 882893 w 2183325"/>
                <a:gd name="connsiteY38" fmla="*/ 757939 h 1305716"/>
                <a:gd name="connsiteX39" fmla="*/ 535680 w 2183325"/>
                <a:gd name="connsiteY39" fmla="*/ 1305716 h 1305716"/>
                <a:gd name="connsiteX40" fmla="*/ 108672 w 2183325"/>
                <a:gd name="connsiteY40" fmla="*/ 1182789 h 1305716"/>
                <a:gd name="connsiteX41" fmla="*/ 59232 w 2183325"/>
                <a:gd name="connsiteY41" fmla="*/ 1133349 h 1305716"/>
                <a:gd name="connsiteX42" fmla="*/ 0 w 2183325"/>
                <a:gd name="connsiteY42" fmla="*/ 1113407 h 1305716"/>
                <a:gd name="connsiteX43" fmla="*/ 97520 w 2183325"/>
                <a:gd name="connsiteY43" fmla="*/ 938561 h 1305716"/>
                <a:gd name="connsiteX44" fmla="*/ 117371 w 2183325"/>
                <a:gd name="connsiteY44" fmla="*/ 904208 h 1305716"/>
                <a:gd name="connsiteX45" fmla="*/ 118401 w 2183325"/>
                <a:gd name="connsiteY45" fmla="*/ 902460 h 1305716"/>
                <a:gd name="connsiteX46" fmla="*/ 156258 w 2183325"/>
                <a:gd name="connsiteY46" fmla="*/ 840132 h 1305716"/>
                <a:gd name="connsiteX47" fmla="*/ 162326 w 2183325"/>
                <a:gd name="connsiteY47" fmla="*/ 830464 h 1305716"/>
                <a:gd name="connsiteX48" fmla="*/ 200596 w 2183325"/>
                <a:gd name="connsiteY48" fmla="*/ 771633 h 1305716"/>
                <a:gd name="connsiteX49" fmla="*/ 203886 w 2183325"/>
                <a:gd name="connsiteY49" fmla="*/ 766591 h 1305716"/>
                <a:gd name="connsiteX50" fmla="*/ 210677 w 2183325"/>
                <a:gd name="connsiteY50" fmla="*/ 756615 h 1305716"/>
                <a:gd name="connsiteX51" fmla="*/ 221989 w 2183325"/>
                <a:gd name="connsiteY51" fmla="*/ 740058 h 1305716"/>
                <a:gd name="connsiteX52" fmla="*/ 235365 w 2183325"/>
                <a:gd name="connsiteY52" fmla="*/ 721030 h 1305716"/>
                <a:gd name="connsiteX53" fmla="*/ 246782 w 2183325"/>
                <a:gd name="connsiteY53" fmla="*/ 704984 h 1305716"/>
                <a:gd name="connsiteX54" fmla="*/ 260465 w 2183325"/>
                <a:gd name="connsiteY54" fmla="*/ 686164 h 1305716"/>
                <a:gd name="connsiteX55" fmla="*/ 271987 w 2183325"/>
                <a:gd name="connsiteY55" fmla="*/ 670530 h 1305716"/>
                <a:gd name="connsiteX56" fmla="*/ 285975 w 2183325"/>
                <a:gd name="connsiteY56" fmla="*/ 652017 h 1305716"/>
                <a:gd name="connsiteX57" fmla="*/ 297705 w 2183325"/>
                <a:gd name="connsiteY57" fmla="*/ 636692 h 1305716"/>
                <a:gd name="connsiteX58" fmla="*/ 312106 w 2183325"/>
                <a:gd name="connsiteY58" fmla="*/ 618385 h 1305716"/>
                <a:gd name="connsiteX59" fmla="*/ 323729 w 2183325"/>
                <a:gd name="connsiteY59" fmla="*/ 603677 h 1305716"/>
                <a:gd name="connsiteX60" fmla="*/ 338541 w 2183325"/>
                <a:gd name="connsiteY60" fmla="*/ 585472 h 1305716"/>
                <a:gd name="connsiteX61" fmla="*/ 350165 w 2183325"/>
                <a:gd name="connsiteY61" fmla="*/ 571381 h 1305716"/>
                <a:gd name="connsiteX62" fmla="*/ 365701 w 2183325"/>
                <a:gd name="connsiteY62" fmla="*/ 552973 h 1305716"/>
                <a:gd name="connsiteX63" fmla="*/ 376912 w 2183325"/>
                <a:gd name="connsiteY63" fmla="*/ 539807 h 1305716"/>
                <a:gd name="connsiteX64" fmla="*/ 393677 w 2183325"/>
                <a:gd name="connsiteY64" fmla="*/ 520778 h 1305716"/>
                <a:gd name="connsiteX65" fmla="*/ 404071 w 2183325"/>
                <a:gd name="connsiteY65" fmla="*/ 509055 h 1305716"/>
                <a:gd name="connsiteX66" fmla="*/ 423308 w 2183325"/>
                <a:gd name="connsiteY66" fmla="*/ 488073 h 1305716"/>
                <a:gd name="connsiteX67" fmla="*/ 431536 w 2183325"/>
                <a:gd name="connsiteY67" fmla="*/ 479021 h 1305716"/>
                <a:gd name="connsiteX68" fmla="*/ 459313 w 2183325"/>
                <a:gd name="connsiteY68" fmla="*/ 449812 h 1305716"/>
                <a:gd name="connsiteX69" fmla="*/ 464662 w 2183325"/>
                <a:gd name="connsiteY69" fmla="*/ 444361 h 1305716"/>
                <a:gd name="connsiteX70" fmla="*/ 487395 w 2183325"/>
                <a:gd name="connsiteY70" fmla="*/ 421426 h 1305716"/>
                <a:gd name="connsiteX71" fmla="*/ 497372 w 2183325"/>
                <a:gd name="connsiteY71" fmla="*/ 411755 h 1305716"/>
                <a:gd name="connsiteX72" fmla="*/ 515786 w 2183325"/>
                <a:gd name="connsiteY72" fmla="*/ 393861 h 1305716"/>
                <a:gd name="connsiteX73" fmla="*/ 527309 w 2183325"/>
                <a:gd name="connsiteY73" fmla="*/ 383062 h 1305716"/>
                <a:gd name="connsiteX74" fmla="*/ 544386 w 2183325"/>
                <a:gd name="connsiteY74" fmla="*/ 367121 h 1305716"/>
                <a:gd name="connsiteX75" fmla="*/ 556833 w 2183325"/>
                <a:gd name="connsiteY75" fmla="*/ 355908 h 1305716"/>
                <a:gd name="connsiteX76" fmla="*/ 573293 w 2183325"/>
                <a:gd name="connsiteY76" fmla="*/ 341202 h 1305716"/>
                <a:gd name="connsiteX77" fmla="*/ 586252 w 2183325"/>
                <a:gd name="connsiteY77" fmla="*/ 329990 h 1305716"/>
                <a:gd name="connsiteX78" fmla="*/ 602506 w 2183325"/>
                <a:gd name="connsiteY78" fmla="*/ 316106 h 1305716"/>
                <a:gd name="connsiteX79" fmla="*/ 615777 w 2183325"/>
                <a:gd name="connsiteY79" fmla="*/ 305101 h 1305716"/>
                <a:gd name="connsiteX80" fmla="*/ 626988 w 2183325"/>
                <a:gd name="connsiteY80" fmla="*/ 295846 h 1305716"/>
                <a:gd name="connsiteX81" fmla="*/ 632132 w 2183325"/>
                <a:gd name="connsiteY81" fmla="*/ 291832 h 1305716"/>
                <a:gd name="connsiteX82" fmla="*/ 644373 w 2183325"/>
                <a:gd name="connsiteY82" fmla="*/ 282165 h 1305716"/>
                <a:gd name="connsiteX83" fmla="*/ 661244 w 2183325"/>
                <a:gd name="connsiteY83" fmla="*/ 269000 h 1305716"/>
                <a:gd name="connsiteX84" fmla="*/ 673798 w 2183325"/>
                <a:gd name="connsiteY84" fmla="*/ 259435 h 1305716"/>
                <a:gd name="connsiteX85" fmla="*/ 690664 w 2183325"/>
                <a:gd name="connsiteY85" fmla="*/ 246888 h 1305716"/>
                <a:gd name="connsiteX86" fmla="*/ 703318 w 2183325"/>
                <a:gd name="connsiteY86" fmla="*/ 237733 h 1305716"/>
                <a:gd name="connsiteX87" fmla="*/ 720395 w 2183325"/>
                <a:gd name="connsiteY87" fmla="*/ 225598 h 1305716"/>
                <a:gd name="connsiteX88" fmla="*/ 732947 w 2183325"/>
                <a:gd name="connsiteY88" fmla="*/ 216854 h 1305716"/>
                <a:gd name="connsiteX89" fmla="*/ 738191 w 2183325"/>
                <a:gd name="connsiteY89" fmla="*/ 213256 h 1305716"/>
                <a:gd name="connsiteX90" fmla="*/ 744776 w 2183325"/>
                <a:gd name="connsiteY90" fmla="*/ 208934 h 1305716"/>
                <a:gd name="connsiteX91" fmla="*/ 774296 w 2183325"/>
                <a:gd name="connsiteY91" fmla="*/ 189600 h 1305716"/>
                <a:gd name="connsiteX92" fmla="*/ 784688 w 2183325"/>
                <a:gd name="connsiteY92" fmla="*/ 183016 h 1305716"/>
                <a:gd name="connsiteX93" fmla="*/ 823159 w 2183325"/>
                <a:gd name="connsiteY93" fmla="*/ 159771 h 1305716"/>
                <a:gd name="connsiteX94" fmla="*/ 824089 w 2183325"/>
                <a:gd name="connsiteY94" fmla="*/ 159259 h 1305716"/>
                <a:gd name="connsiteX95" fmla="*/ 830674 w 2183325"/>
                <a:gd name="connsiteY95" fmla="*/ 155555 h 1305716"/>
                <a:gd name="connsiteX96" fmla="*/ 857316 w 2183325"/>
                <a:gd name="connsiteY96" fmla="*/ 140642 h 1305716"/>
                <a:gd name="connsiteX97" fmla="*/ 869556 w 2183325"/>
                <a:gd name="connsiteY97" fmla="*/ 134161 h 1305716"/>
                <a:gd name="connsiteX98" fmla="*/ 891879 w 2183325"/>
                <a:gd name="connsiteY98" fmla="*/ 122540 h 1305716"/>
                <a:gd name="connsiteX99" fmla="*/ 897333 w 2183325"/>
                <a:gd name="connsiteY99" fmla="*/ 119660 h 1305716"/>
                <a:gd name="connsiteX100" fmla="*/ 906590 w 2183325"/>
                <a:gd name="connsiteY100" fmla="*/ 115238 h 1305716"/>
                <a:gd name="connsiteX101" fmla="*/ 923663 w 2183325"/>
                <a:gd name="connsiteY101" fmla="*/ 107010 h 1305716"/>
                <a:gd name="connsiteX102" fmla="*/ 938993 w 2183325"/>
                <a:gd name="connsiteY102" fmla="*/ 99914 h 1305716"/>
                <a:gd name="connsiteX103" fmla="*/ 955967 w 2183325"/>
                <a:gd name="connsiteY103" fmla="*/ 92303 h 1305716"/>
                <a:gd name="connsiteX104" fmla="*/ 963063 w 2183325"/>
                <a:gd name="connsiteY104" fmla="*/ 89114 h 1305716"/>
                <a:gd name="connsiteX105" fmla="*/ 968519 w 2183325"/>
                <a:gd name="connsiteY105" fmla="*/ 86955 h 1305716"/>
                <a:gd name="connsiteX106" fmla="*/ 1012133 w 2183325"/>
                <a:gd name="connsiteY106" fmla="*/ 69470 h 1305716"/>
                <a:gd name="connsiteX107" fmla="*/ 1025509 w 2183325"/>
                <a:gd name="connsiteY107" fmla="*/ 64534 h 1305716"/>
                <a:gd name="connsiteX108" fmla="*/ 1037955 w 2183325"/>
                <a:gd name="connsiteY108" fmla="*/ 60109 h 1305716"/>
                <a:gd name="connsiteX109" fmla="*/ 1087025 w 2183325"/>
                <a:gd name="connsiteY109" fmla="*/ 44270 h 1305716"/>
                <a:gd name="connsiteX110" fmla="*/ 1087642 w 2183325"/>
                <a:gd name="connsiteY110" fmla="*/ 44063 h 1305716"/>
                <a:gd name="connsiteX111" fmla="*/ 1128685 w 2183325"/>
                <a:gd name="connsiteY111" fmla="*/ 32752 h 1305716"/>
                <a:gd name="connsiteX112" fmla="*/ 1138254 w 2183325"/>
                <a:gd name="connsiteY112" fmla="*/ 30284 h 1305716"/>
                <a:gd name="connsiteX113" fmla="*/ 1147817 w 2183325"/>
                <a:gd name="connsiteY113" fmla="*/ 27815 h 1305716"/>
                <a:gd name="connsiteX114" fmla="*/ 1178371 w 2183325"/>
                <a:gd name="connsiteY114" fmla="*/ 21026 h 1305716"/>
                <a:gd name="connsiteX115" fmla="*/ 1182485 w 2183325"/>
                <a:gd name="connsiteY115" fmla="*/ 20205 h 1305716"/>
                <a:gd name="connsiteX116" fmla="*/ 1205219 w 2183325"/>
                <a:gd name="connsiteY116" fmla="*/ 15780 h 1305716"/>
                <a:gd name="connsiteX117" fmla="*/ 1218802 w 2183325"/>
                <a:gd name="connsiteY117" fmla="*/ 13517 h 1305716"/>
                <a:gd name="connsiteX118" fmla="*/ 1227130 w 2183325"/>
                <a:gd name="connsiteY118" fmla="*/ 12079 h 1305716"/>
                <a:gd name="connsiteX119" fmla="*/ 1260768 w 2183325"/>
                <a:gd name="connsiteY119" fmla="*/ 7245 h 1305716"/>
                <a:gd name="connsiteX120" fmla="*/ 1264680 w 2183325"/>
                <a:gd name="connsiteY120" fmla="*/ 6833 h 1305716"/>
                <a:gd name="connsiteX121" fmla="*/ 1271778 w 2183325"/>
                <a:gd name="connsiteY121" fmla="*/ 6009 h 1305716"/>
                <a:gd name="connsiteX122" fmla="*/ 1303975 w 2183325"/>
                <a:gd name="connsiteY122" fmla="*/ 2924 h 1305716"/>
                <a:gd name="connsiteX123" fmla="*/ 1310972 w 2183325"/>
                <a:gd name="connsiteY123" fmla="*/ 2411 h 1305716"/>
                <a:gd name="connsiteX124" fmla="*/ 1314880 w 2183325"/>
                <a:gd name="connsiteY124" fmla="*/ 2103 h 1305716"/>
                <a:gd name="connsiteX125" fmla="*/ 1346359 w 2183325"/>
                <a:gd name="connsiteY125" fmla="*/ 558 h 1305716"/>
                <a:gd name="connsiteX126" fmla="*/ 1353969 w 2183325"/>
                <a:gd name="connsiteY126" fmla="*/ 352 h 1305716"/>
                <a:gd name="connsiteX127" fmla="*/ 1367756 w 2183325"/>
                <a:gd name="connsiteY127" fmla="*/ 46 h 1305716"/>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2183325 w 2183325"/>
                <a:gd name="connsiteY33" fmla="*/ 244667 h 1305716"/>
                <a:gd name="connsiteX34" fmla="*/ 1808076 w 2183325"/>
                <a:gd name="connsiteY34" fmla="*/ 201535 h 1305716"/>
                <a:gd name="connsiteX35" fmla="*/ 1503995 w 2183325"/>
                <a:gd name="connsiteY35" fmla="*/ 279172 h 1305716"/>
                <a:gd name="connsiteX36" fmla="*/ 1189131 w 2183325"/>
                <a:gd name="connsiteY36" fmla="*/ 460327 h 1305716"/>
                <a:gd name="connsiteX37" fmla="*/ 882893 w 2183325"/>
                <a:gd name="connsiteY37" fmla="*/ 757939 h 1305716"/>
                <a:gd name="connsiteX38" fmla="*/ 535680 w 2183325"/>
                <a:gd name="connsiteY38" fmla="*/ 1305716 h 1305716"/>
                <a:gd name="connsiteX39" fmla="*/ 108672 w 2183325"/>
                <a:gd name="connsiteY39" fmla="*/ 1182789 h 1305716"/>
                <a:gd name="connsiteX40" fmla="*/ 59232 w 2183325"/>
                <a:gd name="connsiteY40" fmla="*/ 1133349 h 1305716"/>
                <a:gd name="connsiteX41" fmla="*/ 0 w 2183325"/>
                <a:gd name="connsiteY41" fmla="*/ 1113407 h 1305716"/>
                <a:gd name="connsiteX42" fmla="*/ 97520 w 2183325"/>
                <a:gd name="connsiteY42" fmla="*/ 938561 h 1305716"/>
                <a:gd name="connsiteX43" fmla="*/ 117371 w 2183325"/>
                <a:gd name="connsiteY43" fmla="*/ 904208 h 1305716"/>
                <a:gd name="connsiteX44" fmla="*/ 118401 w 2183325"/>
                <a:gd name="connsiteY44" fmla="*/ 902460 h 1305716"/>
                <a:gd name="connsiteX45" fmla="*/ 156258 w 2183325"/>
                <a:gd name="connsiteY45" fmla="*/ 840132 h 1305716"/>
                <a:gd name="connsiteX46" fmla="*/ 162326 w 2183325"/>
                <a:gd name="connsiteY46" fmla="*/ 830464 h 1305716"/>
                <a:gd name="connsiteX47" fmla="*/ 200596 w 2183325"/>
                <a:gd name="connsiteY47" fmla="*/ 771633 h 1305716"/>
                <a:gd name="connsiteX48" fmla="*/ 203886 w 2183325"/>
                <a:gd name="connsiteY48" fmla="*/ 766591 h 1305716"/>
                <a:gd name="connsiteX49" fmla="*/ 210677 w 2183325"/>
                <a:gd name="connsiteY49" fmla="*/ 756615 h 1305716"/>
                <a:gd name="connsiteX50" fmla="*/ 221989 w 2183325"/>
                <a:gd name="connsiteY50" fmla="*/ 740058 h 1305716"/>
                <a:gd name="connsiteX51" fmla="*/ 235365 w 2183325"/>
                <a:gd name="connsiteY51" fmla="*/ 721030 h 1305716"/>
                <a:gd name="connsiteX52" fmla="*/ 246782 w 2183325"/>
                <a:gd name="connsiteY52" fmla="*/ 704984 h 1305716"/>
                <a:gd name="connsiteX53" fmla="*/ 260465 w 2183325"/>
                <a:gd name="connsiteY53" fmla="*/ 686164 h 1305716"/>
                <a:gd name="connsiteX54" fmla="*/ 271987 w 2183325"/>
                <a:gd name="connsiteY54" fmla="*/ 670530 h 1305716"/>
                <a:gd name="connsiteX55" fmla="*/ 285975 w 2183325"/>
                <a:gd name="connsiteY55" fmla="*/ 652017 h 1305716"/>
                <a:gd name="connsiteX56" fmla="*/ 297705 w 2183325"/>
                <a:gd name="connsiteY56" fmla="*/ 636692 h 1305716"/>
                <a:gd name="connsiteX57" fmla="*/ 312106 w 2183325"/>
                <a:gd name="connsiteY57" fmla="*/ 618385 h 1305716"/>
                <a:gd name="connsiteX58" fmla="*/ 323729 w 2183325"/>
                <a:gd name="connsiteY58" fmla="*/ 603677 h 1305716"/>
                <a:gd name="connsiteX59" fmla="*/ 338541 w 2183325"/>
                <a:gd name="connsiteY59" fmla="*/ 585472 h 1305716"/>
                <a:gd name="connsiteX60" fmla="*/ 350165 w 2183325"/>
                <a:gd name="connsiteY60" fmla="*/ 571381 h 1305716"/>
                <a:gd name="connsiteX61" fmla="*/ 365701 w 2183325"/>
                <a:gd name="connsiteY61" fmla="*/ 552973 h 1305716"/>
                <a:gd name="connsiteX62" fmla="*/ 376912 w 2183325"/>
                <a:gd name="connsiteY62" fmla="*/ 539807 h 1305716"/>
                <a:gd name="connsiteX63" fmla="*/ 393677 w 2183325"/>
                <a:gd name="connsiteY63" fmla="*/ 520778 h 1305716"/>
                <a:gd name="connsiteX64" fmla="*/ 404071 w 2183325"/>
                <a:gd name="connsiteY64" fmla="*/ 509055 h 1305716"/>
                <a:gd name="connsiteX65" fmla="*/ 423308 w 2183325"/>
                <a:gd name="connsiteY65" fmla="*/ 488073 h 1305716"/>
                <a:gd name="connsiteX66" fmla="*/ 431536 w 2183325"/>
                <a:gd name="connsiteY66" fmla="*/ 479021 h 1305716"/>
                <a:gd name="connsiteX67" fmla="*/ 459313 w 2183325"/>
                <a:gd name="connsiteY67" fmla="*/ 449812 h 1305716"/>
                <a:gd name="connsiteX68" fmla="*/ 464662 w 2183325"/>
                <a:gd name="connsiteY68" fmla="*/ 444361 h 1305716"/>
                <a:gd name="connsiteX69" fmla="*/ 487395 w 2183325"/>
                <a:gd name="connsiteY69" fmla="*/ 421426 h 1305716"/>
                <a:gd name="connsiteX70" fmla="*/ 497372 w 2183325"/>
                <a:gd name="connsiteY70" fmla="*/ 411755 h 1305716"/>
                <a:gd name="connsiteX71" fmla="*/ 515786 w 2183325"/>
                <a:gd name="connsiteY71" fmla="*/ 393861 h 1305716"/>
                <a:gd name="connsiteX72" fmla="*/ 527309 w 2183325"/>
                <a:gd name="connsiteY72" fmla="*/ 383062 h 1305716"/>
                <a:gd name="connsiteX73" fmla="*/ 544386 w 2183325"/>
                <a:gd name="connsiteY73" fmla="*/ 367121 h 1305716"/>
                <a:gd name="connsiteX74" fmla="*/ 556833 w 2183325"/>
                <a:gd name="connsiteY74" fmla="*/ 355908 h 1305716"/>
                <a:gd name="connsiteX75" fmla="*/ 573293 w 2183325"/>
                <a:gd name="connsiteY75" fmla="*/ 341202 h 1305716"/>
                <a:gd name="connsiteX76" fmla="*/ 586252 w 2183325"/>
                <a:gd name="connsiteY76" fmla="*/ 329990 h 1305716"/>
                <a:gd name="connsiteX77" fmla="*/ 602506 w 2183325"/>
                <a:gd name="connsiteY77" fmla="*/ 316106 h 1305716"/>
                <a:gd name="connsiteX78" fmla="*/ 615777 w 2183325"/>
                <a:gd name="connsiteY78" fmla="*/ 305101 h 1305716"/>
                <a:gd name="connsiteX79" fmla="*/ 626988 w 2183325"/>
                <a:gd name="connsiteY79" fmla="*/ 295846 h 1305716"/>
                <a:gd name="connsiteX80" fmla="*/ 632132 w 2183325"/>
                <a:gd name="connsiteY80" fmla="*/ 291832 h 1305716"/>
                <a:gd name="connsiteX81" fmla="*/ 644373 w 2183325"/>
                <a:gd name="connsiteY81" fmla="*/ 282165 h 1305716"/>
                <a:gd name="connsiteX82" fmla="*/ 661244 w 2183325"/>
                <a:gd name="connsiteY82" fmla="*/ 269000 h 1305716"/>
                <a:gd name="connsiteX83" fmla="*/ 673798 w 2183325"/>
                <a:gd name="connsiteY83" fmla="*/ 259435 h 1305716"/>
                <a:gd name="connsiteX84" fmla="*/ 690664 w 2183325"/>
                <a:gd name="connsiteY84" fmla="*/ 246888 h 1305716"/>
                <a:gd name="connsiteX85" fmla="*/ 703318 w 2183325"/>
                <a:gd name="connsiteY85" fmla="*/ 237733 h 1305716"/>
                <a:gd name="connsiteX86" fmla="*/ 720395 w 2183325"/>
                <a:gd name="connsiteY86" fmla="*/ 225598 h 1305716"/>
                <a:gd name="connsiteX87" fmla="*/ 732947 w 2183325"/>
                <a:gd name="connsiteY87" fmla="*/ 216854 h 1305716"/>
                <a:gd name="connsiteX88" fmla="*/ 738191 w 2183325"/>
                <a:gd name="connsiteY88" fmla="*/ 213256 h 1305716"/>
                <a:gd name="connsiteX89" fmla="*/ 744776 w 2183325"/>
                <a:gd name="connsiteY89" fmla="*/ 208934 h 1305716"/>
                <a:gd name="connsiteX90" fmla="*/ 774296 w 2183325"/>
                <a:gd name="connsiteY90" fmla="*/ 189600 h 1305716"/>
                <a:gd name="connsiteX91" fmla="*/ 784688 w 2183325"/>
                <a:gd name="connsiteY91" fmla="*/ 183016 h 1305716"/>
                <a:gd name="connsiteX92" fmla="*/ 823159 w 2183325"/>
                <a:gd name="connsiteY92" fmla="*/ 159771 h 1305716"/>
                <a:gd name="connsiteX93" fmla="*/ 824089 w 2183325"/>
                <a:gd name="connsiteY93" fmla="*/ 159259 h 1305716"/>
                <a:gd name="connsiteX94" fmla="*/ 830674 w 2183325"/>
                <a:gd name="connsiteY94" fmla="*/ 155555 h 1305716"/>
                <a:gd name="connsiteX95" fmla="*/ 857316 w 2183325"/>
                <a:gd name="connsiteY95" fmla="*/ 140642 h 1305716"/>
                <a:gd name="connsiteX96" fmla="*/ 869556 w 2183325"/>
                <a:gd name="connsiteY96" fmla="*/ 134161 h 1305716"/>
                <a:gd name="connsiteX97" fmla="*/ 891879 w 2183325"/>
                <a:gd name="connsiteY97" fmla="*/ 122540 h 1305716"/>
                <a:gd name="connsiteX98" fmla="*/ 897333 w 2183325"/>
                <a:gd name="connsiteY98" fmla="*/ 119660 h 1305716"/>
                <a:gd name="connsiteX99" fmla="*/ 906590 w 2183325"/>
                <a:gd name="connsiteY99" fmla="*/ 115238 h 1305716"/>
                <a:gd name="connsiteX100" fmla="*/ 923663 w 2183325"/>
                <a:gd name="connsiteY100" fmla="*/ 107010 h 1305716"/>
                <a:gd name="connsiteX101" fmla="*/ 938993 w 2183325"/>
                <a:gd name="connsiteY101" fmla="*/ 99914 h 1305716"/>
                <a:gd name="connsiteX102" fmla="*/ 955967 w 2183325"/>
                <a:gd name="connsiteY102" fmla="*/ 92303 h 1305716"/>
                <a:gd name="connsiteX103" fmla="*/ 963063 w 2183325"/>
                <a:gd name="connsiteY103" fmla="*/ 89114 h 1305716"/>
                <a:gd name="connsiteX104" fmla="*/ 968519 w 2183325"/>
                <a:gd name="connsiteY104" fmla="*/ 86955 h 1305716"/>
                <a:gd name="connsiteX105" fmla="*/ 1012133 w 2183325"/>
                <a:gd name="connsiteY105" fmla="*/ 69470 h 1305716"/>
                <a:gd name="connsiteX106" fmla="*/ 1025509 w 2183325"/>
                <a:gd name="connsiteY106" fmla="*/ 64534 h 1305716"/>
                <a:gd name="connsiteX107" fmla="*/ 1037955 w 2183325"/>
                <a:gd name="connsiteY107" fmla="*/ 60109 h 1305716"/>
                <a:gd name="connsiteX108" fmla="*/ 1087025 w 2183325"/>
                <a:gd name="connsiteY108" fmla="*/ 44270 h 1305716"/>
                <a:gd name="connsiteX109" fmla="*/ 1087642 w 2183325"/>
                <a:gd name="connsiteY109" fmla="*/ 44063 h 1305716"/>
                <a:gd name="connsiteX110" fmla="*/ 1128685 w 2183325"/>
                <a:gd name="connsiteY110" fmla="*/ 32752 h 1305716"/>
                <a:gd name="connsiteX111" fmla="*/ 1138254 w 2183325"/>
                <a:gd name="connsiteY111" fmla="*/ 30284 h 1305716"/>
                <a:gd name="connsiteX112" fmla="*/ 1147817 w 2183325"/>
                <a:gd name="connsiteY112" fmla="*/ 27815 h 1305716"/>
                <a:gd name="connsiteX113" fmla="*/ 1178371 w 2183325"/>
                <a:gd name="connsiteY113" fmla="*/ 21026 h 1305716"/>
                <a:gd name="connsiteX114" fmla="*/ 1182485 w 2183325"/>
                <a:gd name="connsiteY114" fmla="*/ 20205 h 1305716"/>
                <a:gd name="connsiteX115" fmla="*/ 1205219 w 2183325"/>
                <a:gd name="connsiteY115" fmla="*/ 15780 h 1305716"/>
                <a:gd name="connsiteX116" fmla="*/ 1218802 w 2183325"/>
                <a:gd name="connsiteY116" fmla="*/ 13517 h 1305716"/>
                <a:gd name="connsiteX117" fmla="*/ 1227130 w 2183325"/>
                <a:gd name="connsiteY117" fmla="*/ 12079 h 1305716"/>
                <a:gd name="connsiteX118" fmla="*/ 1260768 w 2183325"/>
                <a:gd name="connsiteY118" fmla="*/ 7245 h 1305716"/>
                <a:gd name="connsiteX119" fmla="*/ 1264680 w 2183325"/>
                <a:gd name="connsiteY119" fmla="*/ 6833 h 1305716"/>
                <a:gd name="connsiteX120" fmla="*/ 1271778 w 2183325"/>
                <a:gd name="connsiteY120" fmla="*/ 6009 h 1305716"/>
                <a:gd name="connsiteX121" fmla="*/ 1303975 w 2183325"/>
                <a:gd name="connsiteY121" fmla="*/ 2924 h 1305716"/>
                <a:gd name="connsiteX122" fmla="*/ 1310972 w 2183325"/>
                <a:gd name="connsiteY122" fmla="*/ 2411 h 1305716"/>
                <a:gd name="connsiteX123" fmla="*/ 1314880 w 2183325"/>
                <a:gd name="connsiteY123" fmla="*/ 2103 h 1305716"/>
                <a:gd name="connsiteX124" fmla="*/ 1346359 w 2183325"/>
                <a:gd name="connsiteY124" fmla="*/ 558 h 1305716"/>
                <a:gd name="connsiteX125" fmla="*/ 1353969 w 2183325"/>
                <a:gd name="connsiteY125" fmla="*/ 352 h 1305716"/>
                <a:gd name="connsiteX126" fmla="*/ 1367756 w 2183325"/>
                <a:gd name="connsiteY126" fmla="*/ 46 h 1305716"/>
                <a:gd name="connsiteX0" fmla="*/ 1367756 w 2186777"/>
                <a:gd name="connsiteY0" fmla="*/ 46 h 1305716"/>
                <a:gd name="connsiteX1" fmla="*/ 1382670 w 2186777"/>
                <a:gd name="connsiteY1" fmla="*/ 46 h 1305716"/>
                <a:gd name="connsiteX2" fmla="*/ 1390284 w 2186777"/>
                <a:gd name="connsiteY2" fmla="*/ 46 h 1305716"/>
                <a:gd name="connsiteX3" fmla="*/ 1419910 w 2186777"/>
                <a:gd name="connsiteY3" fmla="*/ 971 h 1305716"/>
                <a:gd name="connsiteX4" fmla="*/ 1422069 w 2186777"/>
                <a:gd name="connsiteY4" fmla="*/ 1176 h 1305716"/>
                <a:gd name="connsiteX5" fmla="*/ 1467744 w 2186777"/>
                <a:gd name="connsiteY5" fmla="*/ 4880 h 1305716"/>
                <a:gd name="connsiteX6" fmla="*/ 1471652 w 2186777"/>
                <a:gd name="connsiteY6" fmla="*/ 5189 h 1305716"/>
                <a:gd name="connsiteX7" fmla="*/ 1491301 w 2186777"/>
                <a:gd name="connsiteY7" fmla="*/ 7657 h 1305716"/>
                <a:gd name="connsiteX8" fmla="*/ 1496650 w 2186777"/>
                <a:gd name="connsiteY8" fmla="*/ 8375 h 1305716"/>
                <a:gd name="connsiteX9" fmla="*/ 1523192 w 2186777"/>
                <a:gd name="connsiteY9" fmla="*/ 12490 h 1305716"/>
                <a:gd name="connsiteX10" fmla="*/ 1526174 w 2186777"/>
                <a:gd name="connsiteY10" fmla="*/ 13109 h 1305716"/>
                <a:gd name="connsiteX11" fmla="*/ 1535432 w 2186777"/>
                <a:gd name="connsiteY11" fmla="*/ 14856 h 1305716"/>
                <a:gd name="connsiteX12" fmla="*/ 1555493 w 2186777"/>
                <a:gd name="connsiteY12" fmla="*/ 18865 h 1305716"/>
                <a:gd name="connsiteX13" fmla="*/ 1565781 w 2186777"/>
                <a:gd name="connsiteY13" fmla="*/ 21129 h 1305716"/>
                <a:gd name="connsiteX14" fmla="*/ 1574520 w 2186777"/>
                <a:gd name="connsiteY14" fmla="*/ 23085 h 1305716"/>
                <a:gd name="connsiteX15" fmla="*/ 1583060 w 2186777"/>
                <a:gd name="connsiteY15" fmla="*/ 25244 h 1305716"/>
                <a:gd name="connsiteX16" fmla="*/ 1594683 w 2186777"/>
                <a:gd name="connsiteY16" fmla="*/ 28228 h 1305716"/>
                <a:gd name="connsiteX17" fmla="*/ 1610630 w 2186777"/>
                <a:gd name="connsiteY17" fmla="*/ 32650 h 1305716"/>
                <a:gd name="connsiteX18" fmla="*/ 1621330 w 2186777"/>
                <a:gd name="connsiteY18" fmla="*/ 35735 h 1305716"/>
                <a:gd name="connsiteX19" fmla="*/ 1625444 w 2186777"/>
                <a:gd name="connsiteY19" fmla="*/ 36967 h 1305716"/>
                <a:gd name="connsiteX20" fmla="*/ 1644270 w 2186777"/>
                <a:gd name="connsiteY20" fmla="*/ 43037 h 1305716"/>
                <a:gd name="connsiteX21" fmla="*/ 2148019 w 2186777"/>
                <a:gd name="connsiteY21" fmla="*/ 212638 h 1305716"/>
                <a:gd name="connsiteX22" fmla="*/ 2125080 w 2186777"/>
                <a:gd name="connsiteY22" fmla="*/ 205336 h 1305716"/>
                <a:gd name="connsiteX23" fmla="*/ 2114381 w 2186777"/>
                <a:gd name="connsiteY23" fmla="*/ 202250 h 1305716"/>
                <a:gd name="connsiteX24" fmla="*/ 2098438 w 2186777"/>
                <a:gd name="connsiteY24" fmla="*/ 197828 h 1305716"/>
                <a:gd name="connsiteX25" fmla="*/ 2086816 w 2186777"/>
                <a:gd name="connsiteY25" fmla="*/ 194846 h 1305716"/>
                <a:gd name="connsiteX26" fmla="*/ 2069532 w 2186777"/>
                <a:gd name="connsiteY26" fmla="*/ 190729 h 1305716"/>
                <a:gd name="connsiteX27" fmla="*/ 2059244 w 2186777"/>
                <a:gd name="connsiteY27" fmla="*/ 188468 h 1305716"/>
                <a:gd name="connsiteX28" fmla="*/ 2039188 w 2186777"/>
                <a:gd name="connsiteY28" fmla="*/ 184457 h 1305716"/>
                <a:gd name="connsiteX29" fmla="*/ 2029926 w 2186777"/>
                <a:gd name="connsiteY29" fmla="*/ 182709 h 1305716"/>
                <a:gd name="connsiteX30" fmla="*/ 2000300 w 2186777"/>
                <a:gd name="connsiteY30" fmla="*/ 177976 h 1305716"/>
                <a:gd name="connsiteX31" fmla="*/ 1994951 w 2186777"/>
                <a:gd name="connsiteY31" fmla="*/ 177258 h 1305716"/>
                <a:gd name="connsiteX32" fmla="*/ 2183325 w 2186777"/>
                <a:gd name="connsiteY32" fmla="*/ 244667 h 1305716"/>
                <a:gd name="connsiteX33" fmla="*/ 1808076 w 2186777"/>
                <a:gd name="connsiteY33" fmla="*/ 201535 h 1305716"/>
                <a:gd name="connsiteX34" fmla="*/ 1503995 w 2186777"/>
                <a:gd name="connsiteY34" fmla="*/ 279172 h 1305716"/>
                <a:gd name="connsiteX35" fmla="*/ 1189131 w 2186777"/>
                <a:gd name="connsiteY35" fmla="*/ 460327 h 1305716"/>
                <a:gd name="connsiteX36" fmla="*/ 882893 w 2186777"/>
                <a:gd name="connsiteY36" fmla="*/ 757939 h 1305716"/>
                <a:gd name="connsiteX37" fmla="*/ 535680 w 2186777"/>
                <a:gd name="connsiteY37" fmla="*/ 1305716 h 1305716"/>
                <a:gd name="connsiteX38" fmla="*/ 108672 w 2186777"/>
                <a:gd name="connsiteY38" fmla="*/ 1182789 h 1305716"/>
                <a:gd name="connsiteX39" fmla="*/ 59232 w 2186777"/>
                <a:gd name="connsiteY39" fmla="*/ 1133349 h 1305716"/>
                <a:gd name="connsiteX40" fmla="*/ 0 w 2186777"/>
                <a:gd name="connsiteY40" fmla="*/ 1113407 h 1305716"/>
                <a:gd name="connsiteX41" fmla="*/ 97520 w 2186777"/>
                <a:gd name="connsiteY41" fmla="*/ 938561 h 1305716"/>
                <a:gd name="connsiteX42" fmla="*/ 117371 w 2186777"/>
                <a:gd name="connsiteY42" fmla="*/ 904208 h 1305716"/>
                <a:gd name="connsiteX43" fmla="*/ 118401 w 2186777"/>
                <a:gd name="connsiteY43" fmla="*/ 902460 h 1305716"/>
                <a:gd name="connsiteX44" fmla="*/ 156258 w 2186777"/>
                <a:gd name="connsiteY44" fmla="*/ 840132 h 1305716"/>
                <a:gd name="connsiteX45" fmla="*/ 162326 w 2186777"/>
                <a:gd name="connsiteY45" fmla="*/ 830464 h 1305716"/>
                <a:gd name="connsiteX46" fmla="*/ 200596 w 2186777"/>
                <a:gd name="connsiteY46" fmla="*/ 771633 h 1305716"/>
                <a:gd name="connsiteX47" fmla="*/ 203886 w 2186777"/>
                <a:gd name="connsiteY47" fmla="*/ 766591 h 1305716"/>
                <a:gd name="connsiteX48" fmla="*/ 210677 w 2186777"/>
                <a:gd name="connsiteY48" fmla="*/ 756615 h 1305716"/>
                <a:gd name="connsiteX49" fmla="*/ 221989 w 2186777"/>
                <a:gd name="connsiteY49" fmla="*/ 740058 h 1305716"/>
                <a:gd name="connsiteX50" fmla="*/ 235365 w 2186777"/>
                <a:gd name="connsiteY50" fmla="*/ 721030 h 1305716"/>
                <a:gd name="connsiteX51" fmla="*/ 246782 w 2186777"/>
                <a:gd name="connsiteY51" fmla="*/ 704984 h 1305716"/>
                <a:gd name="connsiteX52" fmla="*/ 260465 w 2186777"/>
                <a:gd name="connsiteY52" fmla="*/ 686164 h 1305716"/>
                <a:gd name="connsiteX53" fmla="*/ 271987 w 2186777"/>
                <a:gd name="connsiteY53" fmla="*/ 670530 h 1305716"/>
                <a:gd name="connsiteX54" fmla="*/ 285975 w 2186777"/>
                <a:gd name="connsiteY54" fmla="*/ 652017 h 1305716"/>
                <a:gd name="connsiteX55" fmla="*/ 297705 w 2186777"/>
                <a:gd name="connsiteY55" fmla="*/ 636692 h 1305716"/>
                <a:gd name="connsiteX56" fmla="*/ 312106 w 2186777"/>
                <a:gd name="connsiteY56" fmla="*/ 618385 h 1305716"/>
                <a:gd name="connsiteX57" fmla="*/ 323729 w 2186777"/>
                <a:gd name="connsiteY57" fmla="*/ 603677 h 1305716"/>
                <a:gd name="connsiteX58" fmla="*/ 338541 w 2186777"/>
                <a:gd name="connsiteY58" fmla="*/ 585472 h 1305716"/>
                <a:gd name="connsiteX59" fmla="*/ 350165 w 2186777"/>
                <a:gd name="connsiteY59" fmla="*/ 571381 h 1305716"/>
                <a:gd name="connsiteX60" fmla="*/ 365701 w 2186777"/>
                <a:gd name="connsiteY60" fmla="*/ 552973 h 1305716"/>
                <a:gd name="connsiteX61" fmla="*/ 376912 w 2186777"/>
                <a:gd name="connsiteY61" fmla="*/ 539807 h 1305716"/>
                <a:gd name="connsiteX62" fmla="*/ 393677 w 2186777"/>
                <a:gd name="connsiteY62" fmla="*/ 520778 h 1305716"/>
                <a:gd name="connsiteX63" fmla="*/ 404071 w 2186777"/>
                <a:gd name="connsiteY63" fmla="*/ 509055 h 1305716"/>
                <a:gd name="connsiteX64" fmla="*/ 423308 w 2186777"/>
                <a:gd name="connsiteY64" fmla="*/ 488073 h 1305716"/>
                <a:gd name="connsiteX65" fmla="*/ 431536 w 2186777"/>
                <a:gd name="connsiteY65" fmla="*/ 479021 h 1305716"/>
                <a:gd name="connsiteX66" fmla="*/ 459313 w 2186777"/>
                <a:gd name="connsiteY66" fmla="*/ 449812 h 1305716"/>
                <a:gd name="connsiteX67" fmla="*/ 464662 w 2186777"/>
                <a:gd name="connsiteY67" fmla="*/ 444361 h 1305716"/>
                <a:gd name="connsiteX68" fmla="*/ 487395 w 2186777"/>
                <a:gd name="connsiteY68" fmla="*/ 421426 h 1305716"/>
                <a:gd name="connsiteX69" fmla="*/ 497372 w 2186777"/>
                <a:gd name="connsiteY69" fmla="*/ 411755 h 1305716"/>
                <a:gd name="connsiteX70" fmla="*/ 515786 w 2186777"/>
                <a:gd name="connsiteY70" fmla="*/ 393861 h 1305716"/>
                <a:gd name="connsiteX71" fmla="*/ 527309 w 2186777"/>
                <a:gd name="connsiteY71" fmla="*/ 383062 h 1305716"/>
                <a:gd name="connsiteX72" fmla="*/ 544386 w 2186777"/>
                <a:gd name="connsiteY72" fmla="*/ 367121 h 1305716"/>
                <a:gd name="connsiteX73" fmla="*/ 556833 w 2186777"/>
                <a:gd name="connsiteY73" fmla="*/ 355908 h 1305716"/>
                <a:gd name="connsiteX74" fmla="*/ 573293 w 2186777"/>
                <a:gd name="connsiteY74" fmla="*/ 341202 h 1305716"/>
                <a:gd name="connsiteX75" fmla="*/ 586252 w 2186777"/>
                <a:gd name="connsiteY75" fmla="*/ 329990 h 1305716"/>
                <a:gd name="connsiteX76" fmla="*/ 602506 w 2186777"/>
                <a:gd name="connsiteY76" fmla="*/ 316106 h 1305716"/>
                <a:gd name="connsiteX77" fmla="*/ 615777 w 2186777"/>
                <a:gd name="connsiteY77" fmla="*/ 305101 h 1305716"/>
                <a:gd name="connsiteX78" fmla="*/ 626988 w 2186777"/>
                <a:gd name="connsiteY78" fmla="*/ 295846 h 1305716"/>
                <a:gd name="connsiteX79" fmla="*/ 632132 w 2186777"/>
                <a:gd name="connsiteY79" fmla="*/ 291832 h 1305716"/>
                <a:gd name="connsiteX80" fmla="*/ 644373 w 2186777"/>
                <a:gd name="connsiteY80" fmla="*/ 282165 h 1305716"/>
                <a:gd name="connsiteX81" fmla="*/ 661244 w 2186777"/>
                <a:gd name="connsiteY81" fmla="*/ 269000 h 1305716"/>
                <a:gd name="connsiteX82" fmla="*/ 673798 w 2186777"/>
                <a:gd name="connsiteY82" fmla="*/ 259435 h 1305716"/>
                <a:gd name="connsiteX83" fmla="*/ 690664 w 2186777"/>
                <a:gd name="connsiteY83" fmla="*/ 246888 h 1305716"/>
                <a:gd name="connsiteX84" fmla="*/ 703318 w 2186777"/>
                <a:gd name="connsiteY84" fmla="*/ 237733 h 1305716"/>
                <a:gd name="connsiteX85" fmla="*/ 720395 w 2186777"/>
                <a:gd name="connsiteY85" fmla="*/ 225598 h 1305716"/>
                <a:gd name="connsiteX86" fmla="*/ 732947 w 2186777"/>
                <a:gd name="connsiteY86" fmla="*/ 216854 h 1305716"/>
                <a:gd name="connsiteX87" fmla="*/ 738191 w 2186777"/>
                <a:gd name="connsiteY87" fmla="*/ 213256 h 1305716"/>
                <a:gd name="connsiteX88" fmla="*/ 744776 w 2186777"/>
                <a:gd name="connsiteY88" fmla="*/ 208934 h 1305716"/>
                <a:gd name="connsiteX89" fmla="*/ 774296 w 2186777"/>
                <a:gd name="connsiteY89" fmla="*/ 189600 h 1305716"/>
                <a:gd name="connsiteX90" fmla="*/ 784688 w 2186777"/>
                <a:gd name="connsiteY90" fmla="*/ 183016 h 1305716"/>
                <a:gd name="connsiteX91" fmla="*/ 823159 w 2186777"/>
                <a:gd name="connsiteY91" fmla="*/ 159771 h 1305716"/>
                <a:gd name="connsiteX92" fmla="*/ 824089 w 2186777"/>
                <a:gd name="connsiteY92" fmla="*/ 159259 h 1305716"/>
                <a:gd name="connsiteX93" fmla="*/ 830674 w 2186777"/>
                <a:gd name="connsiteY93" fmla="*/ 155555 h 1305716"/>
                <a:gd name="connsiteX94" fmla="*/ 857316 w 2186777"/>
                <a:gd name="connsiteY94" fmla="*/ 140642 h 1305716"/>
                <a:gd name="connsiteX95" fmla="*/ 869556 w 2186777"/>
                <a:gd name="connsiteY95" fmla="*/ 134161 h 1305716"/>
                <a:gd name="connsiteX96" fmla="*/ 891879 w 2186777"/>
                <a:gd name="connsiteY96" fmla="*/ 122540 h 1305716"/>
                <a:gd name="connsiteX97" fmla="*/ 897333 w 2186777"/>
                <a:gd name="connsiteY97" fmla="*/ 119660 h 1305716"/>
                <a:gd name="connsiteX98" fmla="*/ 906590 w 2186777"/>
                <a:gd name="connsiteY98" fmla="*/ 115238 h 1305716"/>
                <a:gd name="connsiteX99" fmla="*/ 923663 w 2186777"/>
                <a:gd name="connsiteY99" fmla="*/ 107010 h 1305716"/>
                <a:gd name="connsiteX100" fmla="*/ 938993 w 2186777"/>
                <a:gd name="connsiteY100" fmla="*/ 99914 h 1305716"/>
                <a:gd name="connsiteX101" fmla="*/ 955967 w 2186777"/>
                <a:gd name="connsiteY101" fmla="*/ 92303 h 1305716"/>
                <a:gd name="connsiteX102" fmla="*/ 963063 w 2186777"/>
                <a:gd name="connsiteY102" fmla="*/ 89114 h 1305716"/>
                <a:gd name="connsiteX103" fmla="*/ 968519 w 2186777"/>
                <a:gd name="connsiteY103" fmla="*/ 86955 h 1305716"/>
                <a:gd name="connsiteX104" fmla="*/ 1012133 w 2186777"/>
                <a:gd name="connsiteY104" fmla="*/ 69470 h 1305716"/>
                <a:gd name="connsiteX105" fmla="*/ 1025509 w 2186777"/>
                <a:gd name="connsiteY105" fmla="*/ 64534 h 1305716"/>
                <a:gd name="connsiteX106" fmla="*/ 1037955 w 2186777"/>
                <a:gd name="connsiteY106" fmla="*/ 60109 h 1305716"/>
                <a:gd name="connsiteX107" fmla="*/ 1087025 w 2186777"/>
                <a:gd name="connsiteY107" fmla="*/ 44270 h 1305716"/>
                <a:gd name="connsiteX108" fmla="*/ 1087642 w 2186777"/>
                <a:gd name="connsiteY108" fmla="*/ 44063 h 1305716"/>
                <a:gd name="connsiteX109" fmla="*/ 1128685 w 2186777"/>
                <a:gd name="connsiteY109" fmla="*/ 32752 h 1305716"/>
                <a:gd name="connsiteX110" fmla="*/ 1138254 w 2186777"/>
                <a:gd name="connsiteY110" fmla="*/ 30284 h 1305716"/>
                <a:gd name="connsiteX111" fmla="*/ 1147817 w 2186777"/>
                <a:gd name="connsiteY111" fmla="*/ 27815 h 1305716"/>
                <a:gd name="connsiteX112" fmla="*/ 1178371 w 2186777"/>
                <a:gd name="connsiteY112" fmla="*/ 21026 h 1305716"/>
                <a:gd name="connsiteX113" fmla="*/ 1182485 w 2186777"/>
                <a:gd name="connsiteY113" fmla="*/ 20205 h 1305716"/>
                <a:gd name="connsiteX114" fmla="*/ 1205219 w 2186777"/>
                <a:gd name="connsiteY114" fmla="*/ 15780 h 1305716"/>
                <a:gd name="connsiteX115" fmla="*/ 1218802 w 2186777"/>
                <a:gd name="connsiteY115" fmla="*/ 13517 h 1305716"/>
                <a:gd name="connsiteX116" fmla="*/ 1227130 w 2186777"/>
                <a:gd name="connsiteY116" fmla="*/ 12079 h 1305716"/>
                <a:gd name="connsiteX117" fmla="*/ 1260768 w 2186777"/>
                <a:gd name="connsiteY117" fmla="*/ 7245 h 1305716"/>
                <a:gd name="connsiteX118" fmla="*/ 1264680 w 2186777"/>
                <a:gd name="connsiteY118" fmla="*/ 6833 h 1305716"/>
                <a:gd name="connsiteX119" fmla="*/ 1271778 w 2186777"/>
                <a:gd name="connsiteY119" fmla="*/ 6009 h 1305716"/>
                <a:gd name="connsiteX120" fmla="*/ 1303975 w 2186777"/>
                <a:gd name="connsiteY120" fmla="*/ 2924 h 1305716"/>
                <a:gd name="connsiteX121" fmla="*/ 1310972 w 2186777"/>
                <a:gd name="connsiteY121" fmla="*/ 2411 h 1305716"/>
                <a:gd name="connsiteX122" fmla="*/ 1314880 w 2186777"/>
                <a:gd name="connsiteY122" fmla="*/ 2103 h 1305716"/>
                <a:gd name="connsiteX123" fmla="*/ 1346359 w 2186777"/>
                <a:gd name="connsiteY123" fmla="*/ 558 h 1305716"/>
                <a:gd name="connsiteX124" fmla="*/ 1353969 w 2186777"/>
                <a:gd name="connsiteY124" fmla="*/ 352 h 1305716"/>
                <a:gd name="connsiteX125" fmla="*/ 1367756 w 2186777"/>
                <a:gd name="connsiteY125" fmla="*/ 46 h 1305716"/>
                <a:gd name="connsiteX0" fmla="*/ 1367756 w 2186961"/>
                <a:gd name="connsiteY0" fmla="*/ 46 h 1305716"/>
                <a:gd name="connsiteX1" fmla="*/ 1382670 w 2186961"/>
                <a:gd name="connsiteY1" fmla="*/ 46 h 1305716"/>
                <a:gd name="connsiteX2" fmla="*/ 1390284 w 2186961"/>
                <a:gd name="connsiteY2" fmla="*/ 46 h 1305716"/>
                <a:gd name="connsiteX3" fmla="*/ 1419910 w 2186961"/>
                <a:gd name="connsiteY3" fmla="*/ 971 h 1305716"/>
                <a:gd name="connsiteX4" fmla="*/ 1422069 w 2186961"/>
                <a:gd name="connsiteY4" fmla="*/ 1176 h 1305716"/>
                <a:gd name="connsiteX5" fmla="*/ 1467744 w 2186961"/>
                <a:gd name="connsiteY5" fmla="*/ 4880 h 1305716"/>
                <a:gd name="connsiteX6" fmla="*/ 1471652 w 2186961"/>
                <a:gd name="connsiteY6" fmla="*/ 5189 h 1305716"/>
                <a:gd name="connsiteX7" fmla="*/ 1491301 w 2186961"/>
                <a:gd name="connsiteY7" fmla="*/ 7657 h 1305716"/>
                <a:gd name="connsiteX8" fmla="*/ 1496650 w 2186961"/>
                <a:gd name="connsiteY8" fmla="*/ 8375 h 1305716"/>
                <a:gd name="connsiteX9" fmla="*/ 1523192 w 2186961"/>
                <a:gd name="connsiteY9" fmla="*/ 12490 h 1305716"/>
                <a:gd name="connsiteX10" fmla="*/ 1526174 w 2186961"/>
                <a:gd name="connsiteY10" fmla="*/ 13109 h 1305716"/>
                <a:gd name="connsiteX11" fmla="*/ 1535432 w 2186961"/>
                <a:gd name="connsiteY11" fmla="*/ 14856 h 1305716"/>
                <a:gd name="connsiteX12" fmla="*/ 1555493 w 2186961"/>
                <a:gd name="connsiteY12" fmla="*/ 18865 h 1305716"/>
                <a:gd name="connsiteX13" fmla="*/ 1565781 w 2186961"/>
                <a:gd name="connsiteY13" fmla="*/ 21129 h 1305716"/>
                <a:gd name="connsiteX14" fmla="*/ 1574520 w 2186961"/>
                <a:gd name="connsiteY14" fmla="*/ 23085 h 1305716"/>
                <a:gd name="connsiteX15" fmla="*/ 1583060 w 2186961"/>
                <a:gd name="connsiteY15" fmla="*/ 25244 h 1305716"/>
                <a:gd name="connsiteX16" fmla="*/ 1594683 w 2186961"/>
                <a:gd name="connsiteY16" fmla="*/ 28228 h 1305716"/>
                <a:gd name="connsiteX17" fmla="*/ 1610630 w 2186961"/>
                <a:gd name="connsiteY17" fmla="*/ 32650 h 1305716"/>
                <a:gd name="connsiteX18" fmla="*/ 1621330 w 2186961"/>
                <a:gd name="connsiteY18" fmla="*/ 35735 h 1305716"/>
                <a:gd name="connsiteX19" fmla="*/ 1625444 w 2186961"/>
                <a:gd name="connsiteY19" fmla="*/ 36967 h 1305716"/>
                <a:gd name="connsiteX20" fmla="*/ 1644270 w 2186961"/>
                <a:gd name="connsiteY20" fmla="*/ 43037 h 1305716"/>
                <a:gd name="connsiteX21" fmla="*/ 2148019 w 2186961"/>
                <a:gd name="connsiteY21" fmla="*/ 212638 h 1305716"/>
                <a:gd name="connsiteX22" fmla="*/ 2125080 w 2186961"/>
                <a:gd name="connsiteY22" fmla="*/ 205336 h 1305716"/>
                <a:gd name="connsiteX23" fmla="*/ 2114381 w 2186961"/>
                <a:gd name="connsiteY23" fmla="*/ 202250 h 1305716"/>
                <a:gd name="connsiteX24" fmla="*/ 2098438 w 2186961"/>
                <a:gd name="connsiteY24" fmla="*/ 197828 h 1305716"/>
                <a:gd name="connsiteX25" fmla="*/ 2086816 w 2186961"/>
                <a:gd name="connsiteY25" fmla="*/ 194846 h 1305716"/>
                <a:gd name="connsiteX26" fmla="*/ 2069532 w 2186961"/>
                <a:gd name="connsiteY26" fmla="*/ 190729 h 1305716"/>
                <a:gd name="connsiteX27" fmla="*/ 2059244 w 2186961"/>
                <a:gd name="connsiteY27" fmla="*/ 188468 h 1305716"/>
                <a:gd name="connsiteX28" fmla="*/ 2039188 w 2186961"/>
                <a:gd name="connsiteY28" fmla="*/ 184457 h 1305716"/>
                <a:gd name="connsiteX29" fmla="*/ 2029926 w 2186961"/>
                <a:gd name="connsiteY29" fmla="*/ 182709 h 1305716"/>
                <a:gd name="connsiteX30" fmla="*/ 2000300 w 2186961"/>
                <a:gd name="connsiteY30" fmla="*/ 177976 h 1305716"/>
                <a:gd name="connsiteX31" fmla="*/ 2183325 w 2186961"/>
                <a:gd name="connsiteY31" fmla="*/ 244667 h 1305716"/>
                <a:gd name="connsiteX32" fmla="*/ 1808076 w 2186961"/>
                <a:gd name="connsiteY32" fmla="*/ 201535 h 1305716"/>
                <a:gd name="connsiteX33" fmla="*/ 1503995 w 2186961"/>
                <a:gd name="connsiteY33" fmla="*/ 279172 h 1305716"/>
                <a:gd name="connsiteX34" fmla="*/ 1189131 w 2186961"/>
                <a:gd name="connsiteY34" fmla="*/ 460327 h 1305716"/>
                <a:gd name="connsiteX35" fmla="*/ 882893 w 2186961"/>
                <a:gd name="connsiteY35" fmla="*/ 757939 h 1305716"/>
                <a:gd name="connsiteX36" fmla="*/ 535680 w 2186961"/>
                <a:gd name="connsiteY36" fmla="*/ 1305716 h 1305716"/>
                <a:gd name="connsiteX37" fmla="*/ 108672 w 2186961"/>
                <a:gd name="connsiteY37" fmla="*/ 1182789 h 1305716"/>
                <a:gd name="connsiteX38" fmla="*/ 59232 w 2186961"/>
                <a:gd name="connsiteY38" fmla="*/ 1133349 h 1305716"/>
                <a:gd name="connsiteX39" fmla="*/ 0 w 2186961"/>
                <a:gd name="connsiteY39" fmla="*/ 1113407 h 1305716"/>
                <a:gd name="connsiteX40" fmla="*/ 97520 w 2186961"/>
                <a:gd name="connsiteY40" fmla="*/ 938561 h 1305716"/>
                <a:gd name="connsiteX41" fmla="*/ 117371 w 2186961"/>
                <a:gd name="connsiteY41" fmla="*/ 904208 h 1305716"/>
                <a:gd name="connsiteX42" fmla="*/ 118401 w 2186961"/>
                <a:gd name="connsiteY42" fmla="*/ 902460 h 1305716"/>
                <a:gd name="connsiteX43" fmla="*/ 156258 w 2186961"/>
                <a:gd name="connsiteY43" fmla="*/ 840132 h 1305716"/>
                <a:gd name="connsiteX44" fmla="*/ 162326 w 2186961"/>
                <a:gd name="connsiteY44" fmla="*/ 830464 h 1305716"/>
                <a:gd name="connsiteX45" fmla="*/ 200596 w 2186961"/>
                <a:gd name="connsiteY45" fmla="*/ 771633 h 1305716"/>
                <a:gd name="connsiteX46" fmla="*/ 203886 w 2186961"/>
                <a:gd name="connsiteY46" fmla="*/ 766591 h 1305716"/>
                <a:gd name="connsiteX47" fmla="*/ 210677 w 2186961"/>
                <a:gd name="connsiteY47" fmla="*/ 756615 h 1305716"/>
                <a:gd name="connsiteX48" fmla="*/ 221989 w 2186961"/>
                <a:gd name="connsiteY48" fmla="*/ 740058 h 1305716"/>
                <a:gd name="connsiteX49" fmla="*/ 235365 w 2186961"/>
                <a:gd name="connsiteY49" fmla="*/ 721030 h 1305716"/>
                <a:gd name="connsiteX50" fmla="*/ 246782 w 2186961"/>
                <a:gd name="connsiteY50" fmla="*/ 704984 h 1305716"/>
                <a:gd name="connsiteX51" fmla="*/ 260465 w 2186961"/>
                <a:gd name="connsiteY51" fmla="*/ 686164 h 1305716"/>
                <a:gd name="connsiteX52" fmla="*/ 271987 w 2186961"/>
                <a:gd name="connsiteY52" fmla="*/ 670530 h 1305716"/>
                <a:gd name="connsiteX53" fmla="*/ 285975 w 2186961"/>
                <a:gd name="connsiteY53" fmla="*/ 652017 h 1305716"/>
                <a:gd name="connsiteX54" fmla="*/ 297705 w 2186961"/>
                <a:gd name="connsiteY54" fmla="*/ 636692 h 1305716"/>
                <a:gd name="connsiteX55" fmla="*/ 312106 w 2186961"/>
                <a:gd name="connsiteY55" fmla="*/ 618385 h 1305716"/>
                <a:gd name="connsiteX56" fmla="*/ 323729 w 2186961"/>
                <a:gd name="connsiteY56" fmla="*/ 603677 h 1305716"/>
                <a:gd name="connsiteX57" fmla="*/ 338541 w 2186961"/>
                <a:gd name="connsiteY57" fmla="*/ 585472 h 1305716"/>
                <a:gd name="connsiteX58" fmla="*/ 350165 w 2186961"/>
                <a:gd name="connsiteY58" fmla="*/ 571381 h 1305716"/>
                <a:gd name="connsiteX59" fmla="*/ 365701 w 2186961"/>
                <a:gd name="connsiteY59" fmla="*/ 552973 h 1305716"/>
                <a:gd name="connsiteX60" fmla="*/ 376912 w 2186961"/>
                <a:gd name="connsiteY60" fmla="*/ 539807 h 1305716"/>
                <a:gd name="connsiteX61" fmla="*/ 393677 w 2186961"/>
                <a:gd name="connsiteY61" fmla="*/ 520778 h 1305716"/>
                <a:gd name="connsiteX62" fmla="*/ 404071 w 2186961"/>
                <a:gd name="connsiteY62" fmla="*/ 509055 h 1305716"/>
                <a:gd name="connsiteX63" fmla="*/ 423308 w 2186961"/>
                <a:gd name="connsiteY63" fmla="*/ 488073 h 1305716"/>
                <a:gd name="connsiteX64" fmla="*/ 431536 w 2186961"/>
                <a:gd name="connsiteY64" fmla="*/ 479021 h 1305716"/>
                <a:gd name="connsiteX65" fmla="*/ 459313 w 2186961"/>
                <a:gd name="connsiteY65" fmla="*/ 449812 h 1305716"/>
                <a:gd name="connsiteX66" fmla="*/ 464662 w 2186961"/>
                <a:gd name="connsiteY66" fmla="*/ 444361 h 1305716"/>
                <a:gd name="connsiteX67" fmla="*/ 487395 w 2186961"/>
                <a:gd name="connsiteY67" fmla="*/ 421426 h 1305716"/>
                <a:gd name="connsiteX68" fmla="*/ 497372 w 2186961"/>
                <a:gd name="connsiteY68" fmla="*/ 411755 h 1305716"/>
                <a:gd name="connsiteX69" fmla="*/ 515786 w 2186961"/>
                <a:gd name="connsiteY69" fmla="*/ 393861 h 1305716"/>
                <a:gd name="connsiteX70" fmla="*/ 527309 w 2186961"/>
                <a:gd name="connsiteY70" fmla="*/ 383062 h 1305716"/>
                <a:gd name="connsiteX71" fmla="*/ 544386 w 2186961"/>
                <a:gd name="connsiteY71" fmla="*/ 367121 h 1305716"/>
                <a:gd name="connsiteX72" fmla="*/ 556833 w 2186961"/>
                <a:gd name="connsiteY72" fmla="*/ 355908 h 1305716"/>
                <a:gd name="connsiteX73" fmla="*/ 573293 w 2186961"/>
                <a:gd name="connsiteY73" fmla="*/ 341202 h 1305716"/>
                <a:gd name="connsiteX74" fmla="*/ 586252 w 2186961"/>
                <a:gd name="connsiteY74" fmla="*/ 329990 h 1305716"/>
                <a:gd name="connsiteX75" fmla="*/ 602506 w 2186961"/>
                <a:gd name="connsiteY75" fmla="*/ 316106 h 1305716"/>
                <a:gd name="connsiteX76" fmla="*/ 615777 w 2186961"/>
                <a:gd name="connsiteY76" fmla="*/ 305101 h 1305716"/>
                <a:gd name="connsiteX77" fmla="*/ 626988 w 2186961"/>
                <a:gd name="connsiteY77" fmla="*/ 295846 h 1305716"/>
                <a:gd name="connsiteX78" fmla="*/ 632132 w 2186961"/>
                <a:gd name="connsiteY78" fmla="*/ 291832 h 1305716"/>
                <a:gd name="connsiteX79" fmla="*/ 644373 w 2186961"/>
                <a:gd name="connsiteY79" fmla="*/ 282165 h 1305716"/>
                <a:gd name="connsiteX80" fmla="*/ 661244 w 2186961"/>
                <a:gd name="connsiteY80" fmla="*/ 269000 h 1305716"/>
                <a:gd name="connsiteX81" fmla="*/ 673798 w 2186961"/>
                <a:gd name="connsiteY81" fmla="*/ 259435 h 1305716"/>
                <a:gd name="connsiteX82" fmla="*/ 690664 w 2186961"/>
                <a:gd name="connsiteY82" fmla="*/ 246888 h 1305716"/>
                <a:gd name="connsiteX83" fmla="*/ 703318 w 2186961"/>
                <a:gd name="connsiteY83" fmla="*/ 237733 h 1305716"/>
                <a:gd name="connsiteX84" fmla="*/ 720395 w 2186961"/>
                <a:gd name="connsiteY84" fmla="*/ 225598 h 1305716"/>
                <a:gd name="connsiteX85" fmla="*/ 732947 w 2186961"/>
                <a:gd name="connsiteY85" fmla="*/ 216854 h 1305716"/>
                <a:gd name="connsiteX86" fmla="*/ 738191 w 2186961"/>
                <a:gd name="connsiteY86" fmla="*/ 213256 h 1305716"/>
                <a:gd name="connsiteX87" fmla="*/ 744776 w 2186961"/>
                <a:gd name="connsiteY87" fmla="*/ 208934 h 1305716"/>
                <a:gd name="connsiteX88" fmla="*/ 774296 w 2186961"/>
                <a:gd name="connsiteY88" fmla="*/ 189600 h 1305716"/>
                <a:gd name="connsiteX89" fmla="*/ 784688 w 2186961"/>
                <a:gd name="connsiteY89" fmla="*/ 183016 h 1305716"/>
                <a:gd name="connsiteX90" fmla="*/ 823159 w 2186961"/>
                <a:gd name="connsiteY90" fmla="*/ 159771 h 1305716"/>
                <a:gd name="connsiteX91" fmla="*/ 824089 w 2186961"/>
                <a:gd name="connsiteY91" fmla="*/ 159259 h 1305716"/>
                <a:gd name="connsiteX92" fmla="*/ 830674 w 2186961"/>
                <a:gd name="connsiteY92" fmla="*/ 155555 h 1305716"/>
                <a:gd name="connsiteX93" fmla="*/ 857316 w 2186961"/>
                <a:gd name="connsiteY93" fmla="*/ 140642 h 1305716"/>
                <a:gd name="connsiteX94" fmla="*/ 869556 w 2186961"/>
                <a:gd name="connsiteY94" fmla="*/ 134161 h 1305716"/>
                <a:gd name="connsiteX95" fmla="*/ 891879 w 2186961"/>
                <a:gd name="connsiteY95" fmla="*/ 122540 h 1305716"/>
                <a:gd name="connsiteX96" fmla="*/ 897333 w 2186961"/>
                <a:gd name="connsiteY96" fmla="*/ 119660 h 1305716"/>
                <a:gd name="connsiteX97" fmla="*/ 906590 w 2186961"/>
                <a:gd name="connsiteY97" fmla="*/ 115238 h 1305716"/>
                <a:gd name="connsiteX98" fmla="*/ 923663 w 2186961"/>
                <a:gd name="connsiteY98" fmla="*/ 107010 h 1305716"/>
                <a:gd name="connsiteX99" fmla="*/ 938993 w 2186961"/>
                <a:gd name="connsiteY99" fmla="*/ 99914 h 1305716"/>
                <a:gd name="connsiteX100" fmla="*/ 955967 w 2186961"/>
                <a:gd name="connsiteY100" fmla="*/ 92303 h 1305716"/>
                <a:gd name="connsiteX101" fmla="*/ 963063 w 2186961"/>
                <a:gd name="connsiteY101" fmla="*/ 89114 h 1305716"/>
                <a:gd name="connsiteX102" fmla="*/ 968519 w 2186961"/>
                <a:gd name="connsiteY102" fmla="*/ 86955 h 1305716"/>
                <a:gd name="connsiteX103" fmla="*/ 1012133 w 2186961"/>
                <a:gd name="connsiteY103" fmla="*/ 69470 h 1305716"/>
                <a:gd name="connsiteX104" fmla="*/ 1025509 w 2186961"/>
                <a:gd name="connsiteY104" fmla="*/ 64534 h 1305716"/>
                <a:gd name="connsiteX105" fmla="*/ 1037955 w 2186961"/>
                <a:gd name="connsiteY105" fmla="*/ 60109 h 1305716"/>
                <a:gd name="connsiteX106" fmla="*/ 1087025 w 2186961"/>
                <a:gd name="connsiteY106" fmla="*/ 44270 h 1305716"/>
                <a:gd name="connsiteX107" fmla="*/ 1087642 w 2186961"/>
                <a:gd name="connsiteY107" fmla="*/ 44063 h 1305716"/>
                <a:gd name="connsiteX108" fmla="*/ 1128685 w 2186961"/>
                <a:gd name="connsiteY108" fmla="*/ 32752 h 1305716"/>
                <a:gd name="connsiteX109" fmla="*/ 1138254 w 2186961"/>
                <a:gd name="connsiteY109" fmla="*/ 30284 h 1305716"/>
                <a:gd name="connsiteX110" fmla="*/ 1147817 w 2186961"/>
                <a:gd name="connsiteY110" fmla="*/ 27815 h 1305716"/>
                <a:gd name="connsiteX111" fmla="*/ 1178371 w 2186961"/>
                <a:gd name="connsiteY111" fmla="*/ 21026 h 1305716"/>
                <a:gd name="connsiteX112" fmla="*/ 1182485 w 2186961"/>
                <a:gd name="connsiteY112" fmla="*/ 20205 h 1305716"/>
                <a:gd name="connsiteX113" fmla="*/ 1205219 w 2186961"/>
                <a:gd name="connsiteY113" fmla="*/ 15780 h 1305716"/>
                <a:gd name="connsiteX114" fmla="*/ 1218802 w 2186961"/>
                <a:gd name="connsiteY114" fmla="*/ 13517 h 1305716"/>
                <a:gd name="connsiteX115" fmla="*/ 1227130 w 2186961"/>
                <a:gd name="connsiteY115" fmla="*/ 12079 h 1305716"/>
                <a:gd name="connsiteX116" fmla="*/ 1260768 w 2186961"/>
                <a:gd name="connsiteY116" fmla="*/ 7245 h 1305716"/>
                <a:gd name="connsiteX117" fmla="*/ 1264680 w 2186961"/>
                <a:gd name="connsiteY117" fmla="*/ 6833 h 1305716"/>
                <a:gd name="connsiteX118" fmla="*/ 1271778 w 2186961"/>
                <a:gd name="connsiteY118" fmla="*/ 6009 h 1305716"/>
                <a:gd name="connsiteX119" fmla="*/ 1303975 w 2186961"/>
                <a:gd name="connsiteY119" fmla="*/ 2924 h 1305716"/>
                <a:gd name="connsiteX120" fmla="*/ 1310972 w 2186961"/>
                <a:gd name="connsiteY120" fmla="*/ 2411 h 1305716"/>
                <a:gd name="connsiteX121" fmla="*/ 1314880 w 2186961"/>
                <a:gd name="connsiteY121" fmla="*/ 2103 h 1305716"/>
                <a:gd name="connsiteX122" fmla="*/ 1346359 w 2186961"/>
                <a:gd name="connsiteY122" fmla="*/ 558 h 1305716"/>
                <a:gd name="connsiteX123" fmla="*/ 1353969 w 2186961"/>
                <a:gd name="connsiteY123" fmla="*/ 352 h 1305716"/>
                <a:gd name="connsiteX124" fmla="*/ 1367756 w 2186961"/>
                <a:gd name="connsiteY124" fmla="*/ 46 h 1305716"/>
                <a:gd name="connsiteX0" fmla="*/ 1367756 w 2188663"/>
                <a:gd name="connsiteY0" fmla="*/ 46 h 1305716"/>
                <a:gd name="connsiteX1" fmla="*/ 1382670 w 2188663"/>
                <a:gd name="connsiteY1" fmla="*/ 46 h 1305716"/>
                <a:gd name="connsiteX2" fmla="*/ 1390284 w 2188663"/>
                <a:gd name="connsiteY2" fmla="*/ 46 h 1305716"/>
                <a:gd name="connsiteX3" fmla="*/ 1419910 w 2188663"/>
                <a:gd name="connsiteY3" fmla="*/ 971 h 1305716"/>
                <a:gd name="connsiteX4" fmla="*/ 1422069 w 2188663"/>
                <a:gd name="connsiteY4" fmla="*/ 1176 h 1305716"/>
                <a:gd name="connsiteX5" fmla="*/ 1467744 w 2188663"/>
                <a:gd name="connsiteY5" fmla="*/ 4880 h 1305716"/>
                <a:gd name="connsiteX6" fmla="*/ 1471652 w 2188663"/>
                <a:gd name="connsiteY6" fmla="*/ 5189 h 1305716"/>
                <a:gd name="connsiteX7" fmla="*/ 1491301 w 2188663"/>
                <a:gd name="connsiteY7" fmla="*/ 7657 h 1305716"/>
                <a:gd name="connsiteX8" fmla="*/ 1496650 w 2188663"/>
                <a:gd name="connsiteY8" fmla="*/ 8375 h 1305716"/>
                <a:gd name="connsiteX9" fmla="*/ 1523192 w 2188663"/>
                <a:gd name="connsiteY9" fmla="*/ 12490 h 1305716"/>
                <a:gd name="connsiteX10" fmla="*/ 1526174 w 2188663"/>
                <a:gd name="connsiteY10" fmla="*/ 13109 h 1305716"/>
                <a:gd name="connsiteX11" fmla="*/ 1535432 w 2188663"/>
                <a:gd name="connsiteY11" fmla="*/ 14856 h 1305716"/>
                <a:gd name="connsiteX12" fmla="*/ 1555493 w 2188663"/>
                <a:gd name="connsiteY12" fmla="*/ 18865 h 1305716"/>
                <a:gd name="connsiteX13" fmla="*/ 1565781 w 2188663"/>
                <a:gd name="connsiteY13" fmla="*/ 21129 h 1305716"/>
                <a:gd name="connsiteX14" fmla="*/ 1574520 w 2188663"/>
                <a:gd name="connsiteY14" fmla="*/ 23085 h 1305716"/>
                <a:gd name="connsiteX15" fmla="*/ 1583060 w 2188663"/>
                <a:gd name="connsiteY15" fmla="*/ 25244 h 1305716"/>
                <a:gd name="connsiteX16" fmla="*/ 1594683 w 2188663"/>
                <a:gd name="connsiteY16" fmla="*/ 28228 h 1305716"/>
                <a:gd name="connsiteX17" fmla="*/ 1610630 w 2188663"/>
                <a:gd name="connsiteY17" fmla="*/ 32650 h 1305716"/>
                <a:gd name="connsiteX18" fmla="*/ 1621330 w 2188663"/>
                <a:gd name="connsiteY18" fmla="*/ 35735 h 1305716"/>
                <a:gd name="connsiteX19" fmla="*/ 1625444 w 2188663"/>
                <a:gd name="connsiteY19" fmla="*/ 36967 h 1305716"/>
                <a:gd name="connsiteX20" fmla="*/ 1644270 w 2188663"/>
                <a:gd name="connsiteY20" fmla="*/ 43037 h 1305716"/>
                <a:gd name="connsiteX21" fmla="*/ 2148019 w 2188663"/>
                <a:gd name="connsiteY21" fmla="*/ 212638 h 1305716"/>
                <a:gd name="connsiteX22" fmla="*/ 2125080 w 2188663"/>
                <a:gd name="connsiteY22" fmla="*/ 205336 h 1305716"/>
                <a:gd name="connsiteX23" fmla="*/ 2114381 w 2188663"/>
                <a:gd name="connsiteY23" fmla="*/ 202250 h 1305716"/>
                <a:gd name="connsiteX24" fmla="*/ 2098438 w 2188663"/>
                <a:gd name="connsiteY24" fmla="*/ 197828 h 1305716"/>
                <a:gd name="connsiteX25" fmla="*/ 2086816 w 2188663"/>
                <a:gd name="connsiteY25" fmla="*/ 194846 h 1305716"/>
                <a:gd name="connsiteX26" fmla="*/ 2069532 w 2188663"/>
                <a:gd name="connsiteY26" fmla="*/ 190729 h 1305716"/>
                <a:gd name="connsiteX27" fmla="*/ 2059244 w 2188663"/>
                <a:gd name="connsiteY27" fmla="*/ 188468 h 1305716"/>
                <a:gd name="connsiteX28" fmla="*/ 2039188 w 2188663"/>
                <a:gd name="connsiteY28" fmla="*/ 184457 h 1305716"/>
                <a:gd name="connsiteX29" fmla="*/ 2029926 w 2188663"/>
                <a:gd name="connsiteY29" fmla="*/ 182709 h 1305716"/>
                <a:gd name="connsiteX30" fmla="*/ 2183325 w 2188663"/>
                <a:gd name="connsiteY30" fmla="*/ 244667 h 1305716"/>
                <a:gd name="connsiteX31" fmla="*/ 1808076 w 2188663"/>
                <a:gd name="connsiteY31" fmla="*/ 201535 h 1305716"/>
                <a:gd name="connsiteX32" fmla="*/ 1503995 w 2188663"/>
                <a:gd name="connsiteY32" fmla="*/ 279172 h 1305716"/>
                <a:gd name="connsiteX33" fmla="*/ 1189131 w 2188663"/>
                <a:gd name="connsiteY33" fmla="*/ 460327 h 1305716"/>
                <a:gd name="connsiteX34" fmla="*/ 882893 w 2188663"/>
                <a:gd name="connsiteY34" fmla="*/ 757939 h 1305716"/>
                <a:gd name="connsiteX35" fmla="*/ 535680 w 2188663"/>
                <a:gd name="connsiteY35" fmla="*/ 1305716 h 1305716"/>
                <a:gd name="connsiteX36" fmla="*/ 108672 w 2188663"/>
                <a:gd name="connsiteY36" fmla="*/ 1182789 h 1305716"/>
                <a:gd name="connsiteX37" fmla="*/ 59232 w 2188663"/>
                <a:gd name="connsiteY37" fmla="*/ 1133349 h 1305716"/>
                <a:gd name="connsiteX38" fmla="*/ 0 w 2188663"/>
                <a:gd name="connsiteY38" fmla="*/ 1113407 h 1305716"/>
                <a:gd name="connsiteX39" fmla="*/ 97520 w 2188663"/>
                <a:gd name="connsiteY39" fmla="*/ 938561 h 1305716"/>
                <a:gd name="connsiteX40" fmla="*/ 117371 w 2188663"/>
                <a:gd name="connsiteY40" fmla="*/ 904208 h 1305716"/>
                <a:gd name="connsiteX41" fmla="*/ 118401 w 2188663"/>
                <a:gd name="connsiteY41" fmla="*/ 902460 h 1305716"/>
                <a:gd name="connsiteX42" fmla="*/ 156258 w 2188663"/>
                <a:gd name="connsiteY42" fmla="*/ 840132 h 1305716"/>
                <a:gd name="connsiteX43" fmla="*/ 162326 w 2188663"/>
                <a:gd name="connsiteY43" fmla="*/ 830464 h 1305716"/>
                <a:gd name="connsiteX44" fmla="*/ 200596 w 2188663"/>
                <a:gd name="connsiteY44" fmla="*/ 771633 h 1305716"/>
                <a:gd name="connsiteX45" fmla="*/ 203886 w 2188663"/>
                <a:gd name="connsiteY45" fmla="*/ 766591 h 1305716"/>
                <a:gd name="connsiteX46" fmla="*/ 210677 w 2188663"/>
                <a:gd name="connsiteY46" fmla="*/ 756615 h 1305716"/>
                <a:gd name="connsiteX47" fmla="*/ 221989 w 2188663"/>
                <a:gd name="connsiteY47" fmla="*/ 740058 h 1305716"/>
                <a:gd name="connsiteX48" fmla="*/ 235365 w 2188663"/>
                <a:gd name="connsiteY48" fmla="*/ 721030 h 1305716"/>
                <a:gd name="connsiteX49" fmla="*/ 246782 w 2188663"/>
                <a:gd name="connsiteY49" fmla="*/ 704984 h 1305716"/>
                <a:gd name="connsiteX50" fmla="*/ 260465 w 2188663"/>
                <a:gd name="connsiteY50" fmla="*/ 686164 h 1305716"/>
                <a:gd name="connsiteX51" fmla="*/ 271987 w 2188663"/>
                <a:gd name="connsiteY51" fmla="*/ 670530 h 1305716"/>
                <a:gd name="connsiteX52" fmla="*/ 285975 w 2188663"/>
                <a:gd name="connsiteY52" fmla="*/ 652017 h 1305716"/>
                <a:gd name="connsiteX53" fmla="*/ 297705 w 2188663"/>
                <a:gd name="connsiteY53" fmla="*/ 636692 h 1305716"/>
                <a:gd name="connsiteX54" fmla="*/ 312106 w 2188663"/>
                <a:gd name="connsiteY54" fmla="*/ 618385 h 1305716"/>
                <a:gd name="connsiteX55" fmla="*/ 323729 w 2188663"/>
                <a:gd name="connsiteY55" fmla="*/ 603677 h 1305716"/>
                <a:gd name="connsiteX56" fmla="*/ 338541 w 2188663"/>
                <a:gd name="connsiteY56" fmla="*/ 585472 h 1305716"/>
                <a:gd name="connsiteX57" fmla="*/ 350165 w 2188663"/>
                <a:gd name="connsiteY57" fmla="*/ 571381 h 1305716"/>
                <a:gd name="connsiteX58" fmla="*/ 365701 w 2188663"/>
                <a:gd name="connsiteY58" fmla="*/ 552973 h 1305716"/>
                <a:gd name="connsiteX59" fmla="*/ 376912 w 2188663"/>
                <a:gd name="connsiteY59" fmla="*/ 539807 h 1305716"/>
                <a:gd name="connsiteX60" fmla="*/ 393677 w 2188663"/>
                <a:gd name="connsiteY60" fmla="*/ 520778 h 1305716"/>
                <a:gd name="connsiteX61" fmla="*/ 404071 w 2188663"/>
                <a:gd name="connsiteY61" fmla="*/ 509055 h 1305716"/>
                <a:gd name="connsiteX62" fmla="*/ 423308 w 2188663"/>
                <a:gd name="connsiteY62" fmla="*/ 488073 h 1305716"/>
                <a:gd name="connsiteX63" fmla="*/ 431536 w 2188663"/>
                <a:gd name="connsiteY63" fmla="*/ 479021 h 1305716"/>
                <a:gd name="connsiteX64" fmla="*/ 459313 w 2188663"/>
                <a:gd name="connsiteY64" fmla="*/ 449812 h 1305716"/>
                <a:gd name="connsiteX65" fmla="*/ 464662 w 2188663"/>
                <a:gd name="connsiteY65" fmla="*/ 444361 h 1305716"/>
                <a:gd name="connsiteX66" fmla="*/ 487395 w 2188663"/>
                <a:gd name="connsiteY66" fmla="*/ 421426 h 1305716"/>
                <a:gd name="connsiteX67" fmla="*/ 497372 w 2188663"/>
                <a:gd name="connsiteY67" fmla="*/ 411755 h 1305716"/>
                <a:gd name="connsiteX68" fmla="*/ 515786 w 2188663"/>
                <a:gd name="connsiteY68" fmla="*/ 393861 h 1305716"/>
                <a:gd name="connsiteX69" fmla="*/ 527309 w 2188663"/>
                <a:gd name="connsiteY69" fmla="*/ 383062 h 1305716"/>
                <a:gd name="connsiteX70" fmla="*/ 544386 w 2188663"/>
                <a:gd name="connsiteY70" fmla="*/ 367121 h 1305716"/>
                <a:gd name="connsiteX71" fmla="*/ 556833 w 2188663"/>
                <a:gd name="connsiteY71" fmla="*/ 355908 h 1305716"/>
                <a:gd name="connsiteX72" fmla="*/ 573293 w 2188663"/>
                <a:gd name="connsiteY72" fmla="*/ 341202 h 1305716"/>
                <a:gd name="connsiteX73" fmla="*/ 586252 w 2188663"/>
                <a:gd name="connsiteY73" fmla="*/ 329990 h 1305716"/>
                <a:gd name="connsiteX74" fmla="*/ 602506 w 2188663"/>
                <a:gd name="connsiteY74" fmla="*/ 316106 h 1305716"/>
                <a:gd name="connsiteX75" fmla="*/ 615777 w 2188663"/>
                <a:gd name="connsiteY75" fmla="*/ 305101 h 1305716"/>
                <a:gd name="connsiteX76" fmla="*/ 626988 w 2188663"/>
                <a:gd name="connsiteY76" fmla="*/ 295846 h 1305716"/>
                <a:gd name="connsiteX77" fmla="*/ 632132 w 2188663"/>
                <a:gd name="connsiteY77" fmla="*/ 291832 h 1305716"/>
                <a:gd name="connsiteX78" fmla="*/ 644373 w 2188663"/>
                <a:gd name="connsiteY78" fmla="*/ 282165 h 1305716"/>
                <a:gd name="connsiteX79" fmla="*/ 661244 w 2188663"/>
                <a:gd name="connsiteY79" fmla="*/ 269000 h 1305716"/>
                <a:gd name="connsiteX80" fmla="*/ 673798 w 2188663"/>
                <a:gd name="connsiteY80" fmla="*/ 259435 h 1305716"/>
                <a:gd name="connsiteX81" fmla="*/ 690664 w 2188663"/>
                <a:gd name="connsiteY81" fmla="*/ 246888 h 1305716"/>
                <a:gd name="connsiteX82" fmla="*/ 703318 w 2188663"/>
                <a:gd name="connsiteY82" fmla="*/ 237733 h 1305716"/>
                <a:gd name="connsiteX83" fmla="*/ 720395 w 2188663"/>
                <a:gd name="connsiteY83" fmla="*/ 225598 h 1305716"/>
                <a:gd name="connsiteX84" fmla="*/ 732947 w 2188663"/>
                <a:gd name="connsiteY84" fmla="*/ 216854 h 1305716"/>
                <a:gd name="connsiteX85" fmla="*/ 738191 w 2188663"/>
                <a:gd name="connsiteY85" fmla="*/ 213256 h 1305716"/>
                <a:gd name="connsiteX86" fmla="*/ 744776 w 2188663"/>
                <a:gd name="connsiteY86" fmla="*/ 208934 h 1305716"/>
                <a:gd name="connsiteX87" fmla="*/ 774296 w 2188663"/>
                <a:gd name="connsiteY87" fmla="*/ 189600 h 1305716"/>
                <a:gd name="connsiteX88" fmla="*/ 784688 w 2188663"/>
                <a:gd name="connsiteY88" fmla="*/ 183016 h 1305716"/>
                <a:gd name="connsiteX89" fmla="*/ 823159 w 2188663"/>
                <a:gd name="connsiteY89" fmla="*/ 159771 h 1305716"/>
                <a:gd name="connsiteX90" fmla="*/ 824089 w 2188663"/>
                <a:gd name="connsiteY90" fmla="*/ 159259 h 1305716"/>
                <a:gd name="connsiteX91" fmla="*/ 830674 w 2188663"/>
                <a:gd name="connsiteY91" fmla="*/ 155555 h 1305716"/>
                <a:gd name="connsiteX92" fmla="*/ 857316 w 2188663"/>
                <a:gd name="connsiteY92" fmla="*/ 140642 h 1305716"/>
                <a:gd name="connsiteX93" fmla="*/ 869556 w 2188663"/>
                <a:gd name="connsiteY93" fmla="*/ 134161 h 1305716"/>
                <a:gd name="connsiteX94" fmla="*/ 891879 w 2188663"/>
                <a:gd name="connsiteY94" fmla="*/ 122540 h 1305716"/>
                <a:gd name="connsiteX95" fmla="*/ 897333 w 2188663"/>
                <a:gd name="connsiteY95" fmla="*/ 119660 h 1305716"/>
                <a:gd name="connsiteX96" fmla="*/ 906590 w 2188663"/>
                <a:gd name="connsiteY96" fmla="*/ 115238 h 1305716"/>
                <a:gd name="connsiteX97" fmla="*/ 923663 w 2188663"/>
                <a:gd name="connsiteY97" fmla="*/ 107010 h 1305716"/>
                <a:gd name="connsiteX98" fmla="*/ 938993 w 2188663"/>
                <a:gd name="connsiteY98" fmla="*/ 99914 h 1305716"/>
                <a:gd name="connsiteX99" fmla="*/ 955967 w 2188663"/>
                <a:gd name="connsiteY99" fmla="*/ 92303 h 1305716"/>
                <a:gd name="connsiteX100" fmla="*/ 963063 w 2188663"/>
                <a:gd name="connsiteY100" fmla="*/ 89114 h 1305716"/>
                <a:gd name="connsiteX101" fmla="*/ 968519 w 2188663"/>
                <a:gd name="connsiteY101" fmla="*/ 86955 h 1305716"/>
                <a:gd name="connsiteX102" fmla="*/ 1012133 w 2188663"/>
                <a:gd name="connsiteY102" fmla="*/ 69470 h 1305716"/>
                <a:gd name="connsiteX103" fmla="*/ 1025509 w 2188663"/>
                <a:gd name="connsiteY103" fmla="*/ 64534 h 1305716"/>
                <a:gd name="connsiteX104" fmla="*/ 1037955 w 2188663"/>
                <a:gd name="connsiteY104" fmla="*/ 60109 h 1305716"/>
                <a:gd name="connsiteX105" fmla="*/ 1087025 w 2188663"/>
                <a:gd name="connsiteY105" fmla="*/ 44270 h 1305716"/>
                <a:gd name="connsiteX106" fmla="*/ 1087642 w 2188663"/>
                <a:gd name="connsiteY106" fmla="*/ 44063 h 1305716"/>
                <a:gd name="connsiteX107" fmla="*/ 1128685 w 2188663"/>
                <a:gd name="connsiteY107" fmla="*/ 32752 h 1305716"/>
                <a:gd name="connsiteX108" fmla="*/ 1138254 w 2188663"/>
                <a:gd name="connsiteY108" fmla="*/ 30284 h 1305716"/>
                <a:gd name="connsiteX109" fmla="*/ 1147817 w 2188663"/>
                <a:gd name="connsiteY109" fmla="*/ 27815 h 1305716"/>
                <a:gd name="connsiteX110" fmla="*/ 1178371 w 2188663"/>
                <a:gd name="connsiteY110" fmla="*/ 21026 h 1305716"/>
                <a:gd name="connsiteX111" fmla="*/ 1182485 w 2188663"/>
                <a:gd name="connsiteY111" fmla="*/ 20205 h 1305716"/>
                <a:gd name="connsiteX112" fmla="*/ 1205219 w 2188663"/>
                <a:gd name="connsiteY112" fmla="*/ 15780 h 1305716"/>
                <a:gd name="connsiteX113" fmla="*/ 1218802 w 2188663"/>
                <a:gd name="connsiteY113" fmla="*/ 13517 h 1305716"/>
                <a:gd name="connsiteX114" fmla="*/ 1227130 w 2188663"/>
                <a:gd name="connsiteY114" fmla="*/ 12079 h 1305716"/>
                <a:gd name="connsiteX115" fmla="*/ 1260768 w 2188663"/>
                <a:gd name="connsiteY115" fmla="*/ 7245 h 1305716"/>
                <a:gd name="connsiteX116" fmla="*/ 1264680 w 2188663"/>
                <a:gd name="connsiteY116" fmla="*/ 6833 h 1305716"/>
                <a:gd name="connsiteX117" fmla="*/ 1271778 w 2188663"/>
                <a:gd name="connsiteY117" fmla="*/ 6009 h 1305716"/>
                <a:gd name="connsiteX118" fmla="*/ 1303975 w 2188663"/>
                <a:gd name="connsiteY118" fmla="*/ 2924 h 1305716"/>
                <a:gd name="connsiteX119" fmla="*/ 1310972 w 2188663"/>
                <a:gd name="connsiteY119" fmla="*/ 2411 h 1305716"/>
                <a:gd name="connsiteX120" fmla="*/ 1314880 w 2188663"/>
                <a:gd name="connsiteY120" fmla="*/ 2103 h 1305716"/>
                <a:gd name="connsiteX121" fmla="*/ 1346359 w 2188663"/>
                <a:gd name="connsiteY121" fmla="*/ 558 h 1305716"/>
                <a:gd name="connsiteX122" fmla="*/ 1353969 w 2188663"/>
                <a:gd name="connsiteY122" fmla="*/ 352 h 1305716"/>
                <a:gd name="connsiteX123" fmla="*/ 1367756 w 2188663"/>
                <a:gd name="connsiteY123"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59232 w 2189222"/>
                <a:gd name="connsiteY36" fmla="*/ 1133349 h 1305716"/>
                <a:gd name="connsiteX37" fmla="*/ 0 w 2189222"/>
                <a:gd name="connsiteY37" fmla="*/ 1113407 h 1305716"/>
                <a:gd name="connsiteX38" fmla="*/ 97520 w 2189222"/>
                <a:gd name="connsiteY38" fmla="*/ 938561 h 1305716"/>
                <a:gd name="connsiteX39" fmla="*/ 117371 w 2189222"/>
                <a:gd name="connsiteY39" fmla="*/ 904208 h 1305716"/>
                <a:gd name="connsiteX40" fmla="*/ 118401 w 2189222"/>
                <a:gd name="connsiteY40" fmla="*/ 902460 h 1305716"/>
                <a:gd name="connsiteX41" fmla="*/ 156258 w 2189222"/>
                <a:gd name="connsiteY41" fmla="*/ 840132 h 1305716"/>
                <a:gd name="connsiteX42" fmla="*/ 162326 w 2189222"/>
                <a:gd name="connsiteY42" fmla="*/ 830464 h 1305716"/>
                <a:gd name="connsiteX43" fmla="*/ 200596 w 2189222"/>
                <a:gd name="connsiteY43" fmla="*/ 771633 h 1305716"/>
                <a:gd name="connsiteX44" fmla="*/ 203886 w 2189222"/>
                <a:gd name="connsiteY44" fmla="*/ 766591 h 1305716"/>
                <a:gd name="connsiteX45" fmla="*/ 210677 w 2189222"/>
                <a:gd name="connsiteY45" fmla="*/ 756615 h 1305716"/>
                <a:gd name="connsiteX46" fmla="*/ 221989 w 2189222"/>
                <a:gd name="connsiteY46" fmla="*/ 740058 h 1305716"/>
                <a:gd name="connsiteX47" fmla="*/ 235365 w 2189222"/>
                <a:gd name="connsiteY47" fmla="*/ 721030 h 1305716"/>
                <a:gd name="connsiteX48" fmla="*/ 246782 w 2189222"/>
                <a:gd name="connsiteY48" fmla="*/ 704984 h 1305716"/>
                <a:gd name="connsiteX49" fmla="*/ 260465 w 2189222"/>
                <a:gd name="connsiteY49" fmla="*/ 686164 h 1305716"/>
                <a:gd name="connsiteX50" fmla="*/ 271987 w 2189222"/>
                <a:gd name="connsiteY50" fmla="*/ 670530 h 1305716"/>
                <a:gd name="connsiteX51" fmla="*/ 285975 w 2189222"/>
                <a:gd name="connsiteY51" fmla="*/ 652017 h 1305716"/>
                <a:gd name="connsiteX52" fmla="*/ 297705 w 2189222"/>
                <a:gd name="connsiteY52" fmla="*/ 636692 h 1305716"/>
                <a:gd name="connsiteX53" fmla="*/ 312106 w 2189222"/>
                <a:gd name="connsiteY53" fmla="*/ 618385 h 1305716"/>
                <a:gd name="connsiteX54" fmla="*/ 323729 w 2189222"/>
                <a:gd name="connsiteY54" fmla="*/ 603677 h 1305716"/>
                <a:gd name="connsiteX55" fmla="*/ 338541 w 2189222"/>
                <a:gd name="connsiteY55" fmla="*/ 585472 h 1305716"/>
                <a:gd name="connsiteX56" fmla="*/ 350165 w 2189222"/>
                <a:gd name="connsiteY56" fmla="*/ 571381 h 1305716"/>
                <a:gd name="connsiteX57" fmla="*/ 365701 w 2189222"/>
                <a:gd name="connsiteY57" fmla="*/ 552973 h 1305716"/>
                <a:gd name="connsiteX58" fmla="*/ 376912 w 2189222"/>
                <a:gd name="connsiteY58" fmla="*/ 539807 h 1305716"/>
                <a:gd name="connsiteX59" fmla="*/ 393677 w 2189222"/>
                <a:gd name="connsiteY59" fmla="*/ 520778 h 1305716"/>
                <a:gd name="connsiteX60" fmla="*/ 404071 w 2189222"/>
                <a:gd name="connsiteY60" fmla="*/ 509055 h 1305716"/>
                <a:gd name="connsiteX61" fmla="*/ 423308 w 2189222"/>
                <a:gd name="connsiteY61" fmla="*/ 488073 h 1305716"/>
                <a:gd name="connsiteX62" fmla="*/ 431536 w 2189222"/>
                <a:gd name="connsiteY62" fmla="*/ 479021 h 1305716"/>
                <a:gd name="connsiteX63" fmla="*/ 459313 w 2189222"/>
                <a:gd name="connsiteY63" fmla="*/ 449812 h 1305716"/>
                <a:gd name="connsiteX64" fmla="*/ 464662 w 2189222"/>
                <a:gd name="connsiteY64" fmla="*/ 444361 h 1305716"/>
                <a:gd name="connsiteX65" fmla="*/ 487395 w 2189222"/>
                <a:gd name="connsiteY65" fmla="*/ 421426 h 1305716"/>
                <a:gd name="connsiteX66" fmla="*/ 497372 w 2189222"/>
                <a:gd name="connsiteY66" fmla="*/ 411755 h 1305716"/>
                <a:gd name="connsiteX67" fmla="*/ 515786 w 2189222"/>
                <a:gd name="connsiteY67" fmla="*/ 393861 h 1305716"/>
                <a:gd name="connsiteX68" fmla="*/ 527309 w 2189222"/>
                <a:gd name="connsiteY68" fmla="*/ 383062 h 1305716"/>
                <a:gd name="connsiteX69" fmla="*/ 544386 w 2189222"/>
                <a:gd name="connsiteY69" fmla="*/ 367121 h 1305716"/>
                <a:gd name="connsiteX70" fmla="*/ 556833 w 2189222"/>
                <a:gd name="connsiteY70" fmla="*/ 355908 h 1305716"/>
                <a:gd name="connsiteX71" fmla="*/ 573293 w 2189222"/>
                <a:gd name="connsiteY71" fmla="*/ 341202 h 1305716"/>
                <a:gd name="connsiteX72" fmla="*/ 586252 w 2189222"/>
                <a:gd name="connsiteY72" fmla="*/ 329990 h 1305716"/>
                <a:gd name="connsiteX73" fmla="*/ 602506 w 2189222"/>
                <a:gd name="connsiteY73" fmla="*/ 316106 h 1305716"/>
                <a:gd name="connsiteX74" fmla="*/ 615777 w 2189222"/>
                <a:gd name="connsiteY74" fmla="*/ 305101 h 1305716"/>
                <a:gd name="connsiteX75" fmla="*/ 626988 w 2189222"/>
                <a:gd name="connsiteY75" fmla="*/ 295846 h 1305716"/>
                <a:gd name="connsiteX76" fmla="*/ 632132 w 2189222"/>
                <a:gd name="connsiteY76" fmla="*/ 291832 h 1305716"/>
                <a:gd name="connsiteX77" fmla="*/ 644373 w 2189222"/>
                <a:gd name="connsiteY77" fmla="*/ 282165 h 1305716"/>
                <a:gd name="connsiteX78" fmla="*/ 661244 w 2189222"/>
                <a:gd name="connsiteY78" fmla="*/ 269000 h 1305716"/>
                <a:gd name="connsiteX79" fmla="*/ 673798 w 2189222"/>
                <a:gd name="connsiteY79" fmla="*/ 259435 h 1305716"/>
                <a:gd name="connsiteX80" fmla="*/ 690664 w 2189222"/>
                <a:gd name="connsiteY80" fmla="*/ 246888 h 1305716"/>
                <a:gd name="connsiteX81" fmla="*/ 703318 w 2189222"/>
                <a:gd name="connsiteY81" fmla="*/ 237733 h 1305716"/>
                <a:gd name="connsiteX82" fmla="*/ 720395 w 2189222"/>
                <a:gd name="connsiteY82" fmla="*/ 225598 h 1305716"/>
                <a:gd name="connsiteX83" fmla="*/ 732947 w 2189222"/>
                <a:gd name="connsiteY83" fmla="*/ 216854 h 1305716"/>
                <a:gd name="connsiteX84" fmla="*/ 738191 w 2189222"/>
                <a:gd name="connsiteY84" fmla="*/ 213256 h 1305716"/>
                <a:gd name="connsiteX85" fmla="*/ 744776 w 2189222"/>
                <a:gd name="connsiteY85" fmla="*/ 208934 h 1305716"/>
                <a:gd name="connsiteX86" fmla="*/ 774296 w 2189222"/>
                <a:gd name="connsiteY86" fmla="*/ 189600 h 1305716"/>
                <a:gd name="connsiteX87" fmla="*/ 784688 w 2189222"/>
                <a:gd name="connsiteY87" fmla="*/ 183016 h 1305716"/>
                <a:gd name="connsiteX88" fmla="*/ 823159 w 2189222"/>
                <a:gd name="connsiteY88" fmla="*/ 159771 h 1305716"/>
                <a:gd name="connsiteX89" fmla="*/ 824089 w 2189222"/>
                <a:gd name="connsiteY89" fmla="*/ 159259 h 1305716"/>
                <a:gd name="connsiteX90" fmla="*/ 830674 w 2189222"/>
                <a:gd name="connsiteY90" fmla="*/ 155555 h 1305716"/>
                <a:gd name="connsiteX91" fmla="*/ 857316 w 2189222"/>
                <a:gd name="connsiteY91" fmla="*/ 140642 h 1305716"/>
                <a:gd name="connsiteX92" fmla="*/ 869556 w 2189222"/>
                <a:gd name="connsiteY92" fmla="*/ 134161 h 1305716"/>
                <a:gd name="connsiteX93" fmla="*/ 891879 w 2189222"/>
                <a:gd name="connsiteY93" fmla="*/ 122540 h 1305716"/>
                <a:gd name="connsiteX94" fmla="*/ 897333 w 2189222"/>
                <a:gd name="connsiteY94" fmla="*/ 119660 h 1305716"/>
                <a:gd name="connsiteX95" fmla="*/ 906590 w 2189222"/>
                <a:gd name="connsiteY95" fmla="*/ 115238 h 1305716"/>
                <a:gd name="connsiteX96" fmla="*/ 923663 w 2189222"/>
                <a:gd name="connsiteY96" fmla="*/ 107010 h 1305716"/>
                <a:gd name="connsiteX97" fmla="*/ 938993 w 2189222"/>
                <a:gd name="connsiteY97" fmla="*/ 99914 h 1305716"/>
                <a:gd name="connsiteX98" fmla="*/ 955967 w 2189222"/>
                <a:gd name="connsiteY98" fmla="*/ 92303 h 1305716"/>
                <a:gd name="connsiteX99" fmla="*/ 963063 w 2189222"/>
                <a:gd name="connsiteY99" fmla="*/ 89114 h 1305716"/>
                <a:gd name="connsiteX100" fmla="*/ 968519 w 2189222"/>
                <a:gd name="connsiteY100" fmla="*/ 86955 h 1305716"/>
                <a:gd name="connsiteX101" fmla="*/ 1012133 w 2189222"/>
                <a:gd name="connsiteY101" fmla="*/ 69470 h 1305716"/>
                <a:gd name="connsiteX102" fmla="*/ 1025509 w 2189222"/>
                <a:gd name="connsiteY102" fmla="*/ 64534 h 1305716"/>
                <a:gd name="connsiteX103" fmla="*/ 1037955 w 2189222"/>
                <a:gd name="connsiteY103" fmla="*/ 60109 h 1305716"/>
                <a:gd name="connsiteX104" fmla="*/ 1087025 w 2189222"/>
                <a:gd name="connsiteY104" fmla="*/ 44270 h 1305716"/>
                <a:gd name="connsiteX105" fmla="*/ 1087642 w 2189222"/>
                <a:gd name="connsiteY105" fmla="*/ 44063 h 1305716"/>
                <a:gd name="connsiteX106" fmla="*/ 1128685 w 2189222"/>
                <a:gd name="connsiteY106" fmla="*/ 32752 h 1305716"/>
                <a:gd name="connsiteX107" fmla="*/ 1138254 w 2189222"/>
                <a:gd name="connsiteY107" fmla="*/ 30284 h 1305716"/>
                <a:gd name="connsiteX108" fmla="*/ 1147817 w 2189222"/>
                <a:gd name="connsiteY108" fmla="*/ 27815 h 1305716"/>
                <a:gd name="connsiteX109" fmla="*/ 1178371 w 2189222"/>
                <a:gd name="connsiteY109" fmla="*/ 21026 h 1305716"/>
                <a:gd name="connsiteX110" fmla="*/ 1182485 w 2189222"/>
                <a:gd name="connsiteY110" fmla="*/ 20205 h 1305716"/>
                <a:gd name="connsiteX111" fmla="*/ 1205219 w 2189222"/>
                <a:gd name="connsiteY111" fmla="*/ 15780 h 1305716"/>
                <a:gd name="connsiteX112" fmla="*/ 1218802 w 2189222"/>
                <a:gd name="connsiteY112" fmla="*/ 13517 h 1305716"/>
                <a:gd name="connsiteX113" fmla="*/ 1227130 w 2189222"/>
                <a:gd name="connsiteY113" fmla="*/ 12079 h 1305716"/>
                <a:gd name="connsiteX114" fmla="*/ 1260768 w 2189222"/>
                <a:gd name="connsiteY114" fmla="*/ 7245 h 1305716"/>
                <a:gd name="connsiteX115" fmla="*/ 1264680 w 2189222"/>
                <a:gd name="connsiteY115" fmla="*/ 6833 h 1305716"/>
                <a:gd name="connsiteX116" fmla="*/ 1271778 w 2189222"/>
                <a:gd name="connsiteY116" fmla="*/ 6009 h 1305716"/>
                <a:gd name="connsiteX117" fmla="*/ 1303975 w 2189222"/>
                <a:gd name="connsiteY117" fmla="*/ 2924 h 1305716"/>
                <a:gd name="connsiteX118" fmla="*/ 1310972 w 2189222"/>
                <a:gd name="connsiteY118" fmla="*/ 2411 h 1305716"/>
                <a:gd name="connsiteX119" fmla="*/ 1314880 w 2189222"/>
                <a:gd name="connsiteY119" fmla="*/ 2103 h 1305716"/>
                <a:gd name="connsiteX120" fmla="*/ 1346359 w 2189222"/>
                <a:gd name="connsiteY120" fmla="*/ 558 h 1305716"/>
                <a:gd name="connsiteX121" fmla="*/ 1353969 w 2189222"/>
                <a:gd name="connsiteY121" fmla="*/ 352 h 1305716"/>
                <a:gd name="connsiteX122" fmla="*/ 1367756 w 2189222"/>
                <a:gd name="connsiteY122"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0 w 2189222"/>
                <a:gd name="connsiteY36" fmla="*/ 1113407 h 1305716"/>
                <a:gd name="connsiteX37" fmla="*/ 97520 w 2189222"/>
                <a:gd name="connsiteY37" fmla="*/ 938561 h 1305716"/>
                <a:gd name="connsiteX38" fmla="*/ 117371 w 2189222"/>
                <a:gd name="connsiteY38" fmla="*/ 904208 h 1305716"/>
                <a:gd name="connsiteX39" fmla="*/ 118401 w 2189222"/>
                <a:gd name="connsiteY39" fmla="*/ 902460 h 1305716"/>
                <a:gd name="connsiteX40" fmla="*/ 156258 w 2189222"/>
                <a:gd name="connsiteY40" fmla="*/ 840132 h 1305716"/>
                <a:gd name="connsiteX41" fmla="*/ 162326 w 2189222"/>
                <a:gd name="connsiteY41" fmla="*/ 830464 h 1305716"/>
                <a:gd name="connsiteX42" fmla="*/ 200596 w 2189222"/>
                <a:gd name="connsiteY42" fmla="*/ 771633 h 1305716"/>
                <a:gd name="connsiteX43" fmla="*/ 203886 w 2189222"/>
                <a:gd name="connsiteY43" fmla="*/ 766591 h 1305716"/>
                <a:gd name="connsiteX44" fmla="*/ 210677 w 2189222"/>
                <a:gd name="connsiteY44" fmla="*/ 756615 h 1305716"/>
                <a:gd name="connsiteX45" fmla="*/ 221989 w 2189222"/>
                <a:gd name="connsiteY45" fmla="*/ 740058 h 1305716"/>
                <a:gd name="connsiteX46" fmla="*/ 235365 w 2189222"/>
                <a:gd name="connsiteY46" fmla="*/ 721030 h 1305716"/>
                <a:gd name="connsiteX47" fmla="*/ 246782 w 2189222"/>
                <a:gd name="connsiteY47" fmla="*/ 704984 h 1305716"/>
                <a:gd name="connsiteX48" fmla="*/ 260465 w 2189222"/>
                <a:gd name="connsiteY48" fmla="*/ 686164 h 1305716"/>
                <a:gd name="connsiteX49" fmla="*/ 271987 w 2189222"/>
                <a:gd name="connsiteY49" fmla="*/ 670530 h 1305716"/>
                <a:gd name="connsiteX50" fmla="*/ 285975 w 2189222"/>
                <a:gd name="connsiteY50" fmla="*/ 652017 h 1305716"/>
                <a:gd name="connsiteX51" fmla="*/ 297705 w 2189222"/>
                <a:gd name="connsiteY51" fmla="*/ 636692 h 1305716"/>
                <a:gd name="connsiteX52" fmla="*/ 312106 w 2189222"/>
                <a:gd name="connsiteY52" fmla="*/ 618385 h 1305716"/>
                <a:gd name="connsiteX53" fmla="*/ 323729 w 2189222"/>
                <a:gd name="connsiteY53" fmla="*/ 603677 h 1305716"/>
                <a:gd name="connsiteX54" fmla="*/ 338541 w 2189222"/>
                <a:gd name="connsiteY54" fmla="*/ 585472 h 1305716"/>
                <a:gd name="connsiteX55" fmla="*/ 350165 w 2189222"/>
                <a:gd name="connsiteY55" fmla="*/ 571381 h 1305716"/>
                <a:gd name="connsiteX56" fmla="*/ 365701 w 2189222"/>
                <a:gd name="connsiteY56" fmla="*/ 552973 h 1305716"/>
                <a:gd name="connsiteX57" fmla="*/ 376912 w 2189222"/>
                <a:gd name="connsiteY57" fmla="*/ 539807 h 1305716"/>
                <a:gd name="connsiteX58" fmla="*/ 393677 w 2189222"/>
                <a:gd name="connsiteY58" fmla="*/ 520778 h 1305716"/>
                <a:gd name="connsiteX59" fmla="*/ 404071 w 2189222"/>
                <a:gd name="connsiteY59" fmla="*/ 509055 h 1305716"/>
                <a:gd name="connsiteX60" fmla="*/ 423308 w 2189222"/>
                <a:gd name="connsiteY60" fmla="*/ 488073 h 1305716"/>
                <a:gd name="connsiteX61" fmla="*/ 431536 w 2189222"/>
                <a:gd name="connsiteY61" fmla="*/ 479021 h 1305716"/>
                <a:gd name="connsiteX62" fmla="*/ 459313 w 2189222"/>
                <a:gd name="connsiteY62" fmla="*/ 449812 h 1305716"/>
                <a:gd name="connsiteX63" fmla="*/ 464662 w 2189222"/>
                <a:gd name="connsiteY63" fmla="*/ 444361 h 1305716"/>
                <a:gd name="connsiteX64" fmla="*/ 487395 w 2189222"/>
                <a:gd name="connsiteY64" fmla="*/ 421426 h 1305716"/>
                <a:gd name="connsiteX65" fmla="*/ 497372 w 2189222"/>
                <a:gd name="connsiteY65" fmla="*/ 411755 h 1305716"/>
                <a:gd name="connsiteX66" fmla="*/ 515786 w 2189222"/>
                <a:gd name="connsiteY66" fmla="*/ 393861 h 1305716"/>
                <a:gd name="connsiteX67" fmla="*/ 527309 w 2189222"/>
                <a:gd name="connsiteY67" fmla="*/ 383062 h 1305716"/>
                <a:gd name="connsiteX68" fmla="*/ 544386 w 2189222"/>
                <a:gd name="connsiteY68" fmla="*/ 367121 h 1305716"/>
                <a:gd name="connsiteX69" fmla="*/ 556833 w 2189222"/>
                <a:gd name="connsiteY69" fmla="*/ 355908 h 1305716"/>
                <a:gd name="connsiteX70" fmla="*/ 573293 w 2189222"/>
                <a:gd name="connsiteY70" fmla="*/ 341202 h 1305716"/>
                <a:gd name="connsiteX71" fmla="*/ 586252 w 2189222"/>
                <a:gd name="connsiteY71" fmla="*/ 329990 h 1305716"/>
                <a:gd name="connsiteX72" fmla="*/ 602506 w 2189222"/>
                <a:gd name="connsiteY72" fmla="*/ 316106 h 1305716"/>
                <a:gd name="connsiteX73" fmla="*/ 615777 w 2189222"/>
                <a:gd name="connsiteY73" fmla="*/ 305101 h 1305716"/>
                <a:gd name="connsiteX74" fmla="*/ 626988 w 2189222"/>
                <a:gd name="connsiteY74" fmla="*/ 295846 h 1305716"/>
                <a:gd name="connsiteX75" fmla="*/ 632132 w 2189222"/>
                <a:gd name="connsiteY75" fmla="*/ 291832 h 1305716"/>
                <a:gd name="connsiteX76" fmla="*/ 644373 w 2189222"/>
                <a:gd name="connsiteY76" fmla="*/ 282165 h 1305716"/>
                <a:gd name="connsiteX77" fmla="*/ 661244 w 2189222"/>
                <a:gd name="connsiteY77" fmla="*/ 269000 h 1305716"/>
                <a:gd name="connsiteX78" fmla="*/ 673798 w 2189222"/>
                <a:gd name="connsiteY78" fmla="*/ 259435 h 1305716"/>
                <a:gd name="connsiteX79" fmla="*/ 690664 w 2189222"/>
                <a:gd name="connsiteY79" fmla="*/ 246888 h 1305716"/>
                <a:gd name="connsiteX80" fmla="*/ 703318 w 2189222"/>
                <a:gd name="connsiteY80" fmla="*/ 237733 h 1305716"/>
                <a:gd name="connsiteX81" fmla="*/ 720395 w 2189222"/>
                <a:gd name="connsiteY81" fmla="*/ 225598 h 1305716"/>
                <a:gd name="connsiteX82" fmla="*/ 732947 w 2189222"/>
                <a:gd name="connsiteY82" fmla="*/ 216854 h 1305716"/>
                <a:gd name="connsiteX83" fmla="*/ 738191 w 2189222"/>
                <a:gd name="connsiteY83" fmla="*/ 213256 h 1305716"/>
                <a:gd name="connsiteX84" fmla="*/ 744776 w 2189222"/>
                <a:gd name="connsiteY84" fmla="*/ 208934 h 1305716"/>
                <a:gd name="connsiteX85" fmla="*/ 774296 w 2189222"/>
                <a:gd name="connsiteY85" fmla="*/ 189600 h 1305716"/>
                <a:gd name="connsiteX86" fmla="*/ 784688 w 2189222"/>
                <a:gd name="connsiteY86" fmla="*/ 183016 h 1305716"/>
                <a:gd name="connsiteX87" fmla="*/ 823159 w 2189222"/>
                <a:gd name="connsiteY87" fmla="*/ 159771 h 1305716"/>
                <a:gd name="connsiteX88" fmla="*/ 824089 w 2189222"/>
                <a:gd name="connsiteY88" fmla="*/ 159259 h 1305716"/>
                <a:gd name="connsiteX89" fmla="*/ 830674 w 2189222"/>
                <a:gd name="connsiteY89" fmla="*/ 155555 h 1305716"/>
                <a:gd name="connsiteX90" fmla="*/ 857316 w 2189222"/>
                <a:gd name="connsiteY90" fmla="*/ 140642 h 1305716"/>
                <a:gd name="connsiteX91" fmla="*/ 869556 w 2189222"/>
                <a:gd name="connsiteY91" fmla="*/ 134161 h 1305716"/>
                <a:gd name="connsiteX92" fmla="*/ 891879 w 2189222"/>
                <a:gd name="connsiteY92" fmla="*/ 122540 h 1305716"/>
                <a:gd name="connsiteX93" fmla="*/ 897333 w 2189222"/>
                <a:gd name="connsiteY93" fmla="*/ 119660 h 1305716"/>
                <a:gd name="connsiteX94" fmla="*/ 906590 w 2189222"/>
                <a:gd name="connsiteY94" fmla="*/ 115238 h 1305716"/>
                <a:gd name="connsiteX95" fmla="*/ 923663 w 2189222"/>
                <a:gd name="connsiteY95" fmla="*/ 107010 h 1305716"/>
                <a:gd name="connsiteX96" fmla="*/ 938993 w 2189222"/>
                <a:gd name="connsiteY96" fmla="*/ 99914 h 1305716"/>
                <a:gd name="connsiteX97" fmla="*/ 955967 w 2189222"/>
                <a:gd name="connsiteY97" fmla="*/ 92303 h 1305716"/>
                <a:gd name="connsiteX98" fmla="*/ 963063 w 2189222"/>
                <a:gd name="connsiteY98" fmla="*/ 89114 h 1305716"/>
                <a:gd name="connsiteX99" fmla="*/ 968519 w 2189222"/>
                <a:gd name="connsiteY99" fmla="*/ 86955 h 1305716"/>
                <a:gd name="connsiteX100" fmla="*/ 1012133 w 2189222"/>
                <a:gd name="connsiteY100" fmla="*/ 69470 h 1305716"/>
                <a:gd name="connsiteX101" fmla="*/ 1025509 w 2189222"/>
                <a:gd name="connsiteY101" fmla="*/ 64534 h 1305716"/>
                <a:gd name="connsiteX102" fmla="*/ 1037955 w 2189222"/>
                <a:gd name="connsiteY102" fmla="*/ 60109 h 1305716"/>
                <a:gd name="connsiteX103" fmla="*/ 1087025 w 2189222"/>
                <a:gd name="connsiteY103" fmla="*/ 44270 h 1305716"/>
                <a:gd name="connsiteX104" fmla="*/ 1087642 w 2189222"/>
                <a:gd name="connsiteY104" fmla="*/ 44063 h 1305716"/>
                <a:gd name="connsiteX105" fmla="*/ 1128685 w 2189222"/>
                <a:gd name="connsiteY105" fmla="*/ 32752 h 1305716"/>
                <a:gd name="connsiteX106" fmla="*/ 1138254 w 2189222"/>
                <a:gd name="connsiteY106" fmla="*/ 30284 h 1305716"/>
                <a:gd name="connsiteX107" fmla="*/ 1147817 w 2189222"/>
                <a:gd name="connsiteY107" fmla="*/ 27815 h 1305716"/>
                <a:gd name="connsiteX108" fmla="*/ 1178371 w 2189222"/>
                <a:gd name="connsiteY108" fmla="*/ 21026 h 1305716"/>
                <a:gd name="connsiteX109" fmla="*/ 1182485 w 2189222"/>
                <a:gd name="connsiteY109" fmla="*/ 20205 h 1305716"/>
                <a:gd name="connsiteX110" fmla="*/ 1205219 w 2189222"/>
                <a:gd name="connsiteY110" fmla="*/ 15780 h 1305716"/>
                <a:gd name="connsiteX111" fmla="*/ 1218802 w 2189222"/>
                <a:gd name="connsiteY111" fmla="*/ 13517 h 1305716"/>
                <a:gd name="connsiteX112" fmla="*/ 1227130 w 2189222"/>
                <a:gd name="connsiteY112" fmla="*/ 12079 h 1305716"/>
                <a:gd name="connsiteX113" fmla="*/ 1260768 w 2189222"/>
                <a:gd name="connsiteY113" fmla="*/ 7245 h 1305716"/>
                <a:gd name="connsiteX114" fmla="*/ 1264680 w 2189222"/>
                <a:gd name="connsiteY114" fmla="*/ 6833 h 1305716"/>
                <a:gd name="connsiteX115" fmla="*/ 1271778 w 2189222"/>
                <a:gd name="connsiteY115" fmla="*/ 6009 h 1305716"/>
                <a:gd name="connsiteX116" fmla="*/ 1303975 w 2189222"/>
                <a:gd name="connsiteY116" fmla="*/ 2924 h 1305716"/>
                <a:gd name="connsiteX117" fmla="*/ 1310972 w 2189222"/>
                <a:gd name="connsiteY117" fmla="*/ 2411 h 1305716"/>
                <a:gd name="connsiteX118" fmla="*/ 1314880 w 2189222"/>
                <a:gd name="connsiteY118" fmla="*/ 2103 h 1305716"/>
                <a:gd name="connsiteX119" fmla="*/ 1346359 w 2189222"/>
                <a:gd name="connsiteY119" fmla="*/ 558 h 1305716"/>
                <a:gd name="connsiteX120" fmla="*/ 1353969 w 2189222"/>
                <a:gd name="connsiteY120" fmla="*/ 352 h 1305716"/>
                <a:gd name="connsiteX121" fmla="*/ 1367756 w 2189222"/>
                <a:gd name="connsiteY121" fmla="*/ 46 h 130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89222" h="1305716">
                  <a:moveTo>
                    <a:pt x="1367756" y="46"/>
                  </a:moveTo>
                  <a:cubicBezTo>
                    <a:pt x="1372795" y="-58"/>
                    <a:pt x="1377732" y="46"/>
                    <a:pt x="1382670" y="46"/>
                  </a:cubicBezTo>
                  <a:lnTo>
                    <a:pt x="1390284" y="46"/>
                  </a:lnTo>
                  <a:cubicBezTo>
                    <a:pt x="1400260" y="148"/>
                    <a:pt x="1410241" y="455"/>
                    <a:pt x="1419910" y="971"/>
                  </a:cubicBezTo>
                  <a:cubicBezTo>
                    <a:pt x="1420628" y="1074"/>
                    <a:pt x="1421351" y="1176"/>
                    <a:pt x="1422069" y="1176"/>
                  </a:cubicBezTo>
                  <a:cubicBezTo>
                    <a:pt x="1437707" y="2000"/>
                    <a:pt x="1452930" y="3335"/>
                    <a:pt x="1467744" y="4880"/>
                  </a:cubicBezTo>
                  <a:lnTo>
                    <a:pt x="1471652" y="5189"/>
                  </a:lnTo>
                  <a:cubicBezTo>
                    <a:pt x="1478341" y="5907"/>
                    <a:pt x="1484820" y="6833"/>
                    <a:pt x="1491301" y="7657"/>
                  </a:cubicBezTo>
                  <a:cubicBezTo>
                    <a:pt x="1493049" y="7966"/>
                    <a:pt x="1494902" y="8170"/>
                    <a:pt x="1496650" y="8375"/>
                  </a:cubicBezTo>
                  <a:cubicBezTo>
                    <a:pt x="1505601" y="9610"/>
                    <a:pt x="1514552" y="10947"/>
                    <a:pt x="1523192" y="12490"/>
                  </a:cubicBezTo>
                  <a:lnTo>
                    <a:pt x="1526174" y="13109"/>
                  </a:lnTo>
                  <a:cubicBezTo>
                    <a:pt x="1529364" y="13621"/>
                    <a:pt x="1532348" y="14238"/>
                    <a:pt x="1535432" y="14856"/>
                  </a:cubicBezTo>
                  <a:cubicBezTo>
                    <a:pt x="1542223" y="16088"/>
                    <a:pt x="1548908" y="17428"/>
                    <a:pt x="1555493" y="18865"/>
                  </a:cubicBezTo>
                  <a:cubicBezTo>
                    <a:pt x="1558990" y="19587"/>
                    <a:pt x="1562385" y="20308"/>
                    <a:pt x="1565781" y="21129"/>
                  </a:cubicBezTo>
                  <a:cubicBezTo>
                    <a:pt x="1568659" y="21850"/>
                    <a:pt x="1571642" y="22364"/>
                    <a:pt x="1574520" y="23085"/>
                  </a:cubicBezTo>
                  <a:cubicBezTo>
                    <a:pt x="1577403" y="23700"/>
                    <a:pt x="1580182" y="24524"/>
                    <a:pt x="1583060" y="25244"/>
                  </a:cubicBezTo>
                  <a:lnTo>
                    <a:pt x="1594683" y="28228"/>
                  </a:lnTo>
                  <a:lnTo>
                    <a:pt x="1610630" y="32650"/>
                  </a:lnTo>
                  <a:lnTo>
                    <a:pt x="1621330" y="35735"/>
                  </a:lnTo>
                  <a:lnTo>
                    <a:pt x="1625444" y="36967"/>
                  </a:lnTo>
                  <a:cubicBezTo>
                    <a:pt x="1631822" y="38922"/>
                    <a:pt x="1638096" y="40981"/>
                    <a:pt x="1644270" y="43037"/>
                  </a:cubicBezTo>
                  <a:lnTo>
                    <a:pt x="2148019" y="212638"/>
                  </a:lnTo>
                  <a:cubicBezTo>
                    <a:pt x="2140616" y="210066"/>
                    <a:pt x="2132900" y="207702"/>
                    <a:pt x="2125080" y="205336"/>
                  </a:cubicBezTo>
                  <a:lnTo>
                    <a:pt x="2114381" y="202250"/>
                  </a:lnTo>
                  <a:lnTo>
                    <a:pt x="2098438" y="197828"/>
                  </a:lnTo>
                  <a:cubicBezTo>
                    <a:pt x="2094632" y="196799"/>
                    <a:pt x="2090724" y="195872"/>
                    <a:pt x="2086816" y="194846"/>
                  </a:cubicBezTo>
                  <a:cubicBezTo>
                    <a:pt x="2081154" y="193403"/>
                    <a:pt x="2075398" y="192067"/>
                    <a:pt x="2069532" y="190729"/>
                  </a:cubicBezTo>
                  <a:lnTo>
                    <a:pt x="2059244" y="188468"/>
                  </a:lnTo>
                  <a:cubicBezTo>
                    <a:pt x="2052659" y="187028"/>
                    <a:pt x="2045974" y="185691"/>
                    <a:pt x="2039188" y="184457"/>
                  </a:cubicBezTo>
                  <a:cubicBezTo>
                    <a:pt x="2059868" y="193823"/>
                    <a:pt x="2221844" y="241821"/>
                    <a:pt x="2183325" y="244667"/>
                  </a:cubicBezTo>
                  <a:lnTo>
                    <a:pt x="1808076" y="201535"/>
                  </a:lnTo>
                  <a:lnTo>
                    <a:pt x="1503995" y="279172"/>
                  </a:lnTo>
                  <a:lnTo>
                    <a:pt x="1189131" y="460327"/>
                  </a:lnTo>
                  <a:lnTo>
                    <a:pt x="882893" y="757939"/>
                  </a:lnTo>
                  <a:lnTo>
                    <a:pt x="535680" y="1305716"/>
                  </a:lnTo>
                  <a:lnTo>
                    <a:pt x="108672" y="1182789"/>
                  </a:lnTo>
                  <a:lnTo>
                    <a:pt x="0" y="1113407"/>
                  </a:lnTo>
                  <a:cubicBezTo>
                    <a:pt x="29419" y="1059616"/>
                    <a:pt x="62234" y="1000783"/>
                    <a:pt x="97520" y="938561"/>
                  </a:cubicBezTo>
                  <a:cubicBezTo>
                    <a:pt x="104101" y="927040"/>
                    <a:pt x="110686" y="915624"/>
                    <a:pt x="117371" y="904208"/>
                  </a:cubicBezTo>
                  <a:cubicBezTo>
                    <a:pt x="117683" y="903589"/>
                    <a:pt x="118094" y="903075"/>
                    <a:pt x="118401" y="902460"/>
                  </a:cubicBezTo>
                  <a:cubicBezTo>
                    <a:pt x="130747" y="881374"/>
                    <a:pt x="143400" y="860598"/>
                    <a:pt x="156258" y="840132"/>
                  </a:cubicBezTo>
                  <a:cubicBezTo>
                    <a:pt x="158312" y="836942"/>
                    <a:pt x="160267" y="833651"/>
                    <a:pt x="162326" y="830464"/>
                  </a:cubicBezTo>
                  <a:cubicBezTo>
                    <a:pt x="174878" y="810509"/>
                    <a:pt x="187631" y="790968"/>
                    <a:pt x="200596" y="771633"/>
                  </a:cubicBezTo>
                  <a:cubicBezTo>
                    <a:pt x="201727" y="769986"/>
                    <a:pt x="202756" y="768239"/>
                    <a:pt x="203886" y="766591"/>
                  </a:cubicBezTo>
                  <a:cubicBezTo>
                    <a:pt x="206046" y="763199"/>
                    <a:pt x="208412" y="759908"/>
                    <a:pt x="210677" y="756615"/>
                  </a:cubicBezTo>
                  <a:cubicBezTo>
                    <a:pt x="214379" y="751064"/>
                    <a:pt x="218187" y="745510"/>
                    <a:pt x="221989" y="740058"/>
                  </a:cubicBezTo>
                  <a:cubicBezTo>
                    <a:pt x="226414" y="733680"/>
                    <a:pt x="230940" y="727304"/>
                    <a:pt x="235365" y="721030"/>
                  </a:cubicBezTo>
                  <a:lnTo>
                    <a:pt x="246782" y="704984"/>
                  </a:lnTo>
                  <a:cubicBezTo>
                    <a:pt x="251308" y="698609"/>
                    <a:pt x="255834" y="692436"/>
                    <a:pt x="260465" y="686164"/>
                  </a:cubicBezTo>
                  <a:cubicBezTo>
                    <a:pt x="264271" y="680918"/>
                    <a:pt x="268075" y="675775"/>
                    <a:pt x="271987" y="670530"/>
                  </a:cubicBezTo>
                  <a:cubicBezTo>
                    <a:pt x="276613" y="664256"/>
                    <a:pt x="281345" y="658189"/>
                    <a:pt x="285975" y="652017"/>
                  </a:cubicBezTo>
                  <a:lnTo>
                    <a:pt x="297705" y="636692"/>
                  </a:lnTo>
                  <a:lnTo>
                    <a:pt x="312106" y="618385"/>
                  </a:lnTo>
                  <a:cubicBezTo>
                    <a:pt x="316013" y="613447"/>
                    <a:pt x="319821" y="608511"/>
                    <a:pt x="323729" y="603677"/>
                  </a:cubicBezTo>
                  <a:cubicBezTo>
                    <a:pt x="328666" y="597504"/>
                    <a:pt x="333603" y="591542"/>
                    <a:pt x="338541" y="585472"/>
                  </a:cubicBezTo>
                  <a:cubicBezTo>
                    <a:pt x="342449" y="580742"/>
                    <a:pt x="346257" y="576010"/>
                    <a:pt x="350165" y="571381"/>
                  </a:cubicBezTo>
                  <a:cubicBezTo>
                    <a:pt x="355308" y="565107"/>
                    <a:pt x="360451" y="559039"/>
                    <a:pt x="365701" y="552973"/>
                  </a:cubicBezTo>
                  <a:cubicBezTo>
                    <a:pt x="369507" y="548548"/>
                    <a:pt x="373210" y="544126"/>
                    <a:pt x="376912" y="539807"/>
                  </a:cubicBezTo>
                  <a:cubicBezTo>
                    <a:pt x="382466" y="533429"/>
                    <a:pt x="388128" y="527054"/>
                    <a:pt x="393677" y="520778"/>
                  </a:cubicBezTo>
                  <a:cubicBezTo>
                    <a:pt x="397179" y="516872"/>
                    <a:pt x="400574" y="512963"/>
                    <a:pt x="404071" y="509055"/>
                  </a:cubicBezTo>
                  <a:cubicBezTo>
                    <a:pt x="410450" y="501957"/>
                    <a:pt x="416930" y="495066"/>
                    <a:pt x="423308" y="488073"/>
                  </a:cubicBezTo>
                  <a:cubicBezTo>
                    <a:pt x="426086" y="484988"/>
                    <a:pt x="428758" y="482003"/>
                    <a:pt x="431536" y="479021"/>
                  </a:cubicBezTo>
                  <a:cubicBezTo>
                    <a:pt x="440793" y="469147"/>
                    <a:pt x="450055" y="459377"/>
                    <a:pt x="459313" y="449812"/>
                  </a:cubicBezTo>
                  <a:cubicBezTo>
                    <a:pt x="461061" y="447960"/>
                    <a:pt x="462914" y="446213"/>
                    <a:pt x="464662" y="444361"/>
                  </a:cubicBezTo>
                  <a:cubicBezTo>
                    <a:pt x="472172" y="436648"/>
                    <a:pt x="479781" y="428933"/>
                    <a:pt x="487395" y="421426"/>
                  </a:cubicBezTo>
                  <a:cubicBezTo>
                    <a:pt x="490687" y="418133"/>
                    <a:pt x="494082" y="414945"/>
                    <a:pt x="497372" y="411755"/>
                  </a:cubicBezTo>
                  <a:cubicBezTo>
                    <a:pt x="503444" y="405793"/>
                    <a:pt x="509612" y="399723"/>
                    <a:pt x="515786" y="393861"/>
                  </a:cubicBezTo>
                  <a:lnTo>
                    <a:pt x="527309" y="383062"/>
                  </a:lnTo>
                  <a:cubicBezTo>
                    <a:pt x="532964" y="377713"/>
                    <a:pt x="538624" y="372365"/>
                    <a:pt x="544386" y="367121"/>
                  </a:cubicBezTo>
                  <a:cubicBezTo>
                    <a:pt x="548501" y="363314"/>
                    <a:pt x="552720" y="359612"/>
                    <a:pt x="556833" y="355908"/>
                  </a:cubicBezTo>
                  <a:cubicBezTo>
                    <a:pt x="562283" y="350972"/>
                    <a:pt x="567738" y="346035"/>
                    <a:pt x="573293" y="341202"/>
                  </a:cubicBezTo>
                  <a:cubicBezTo>
                    <a:pt x="577612" y="337395"/>
                    <a:pt x="581933" y="333694"/>
                    <a:pt x="586252" y="329990"/>
                  </a:cubicBezTo>
                  <a:cubicBezTo>
                    <a:pt x="591702" y="325259"/>
                    <a:pt x="597052" y="320631"/>
                    <a:pt x="602506" y="316106"/>
                  </a:cubicBezTo>
                  <a:lnTo>
                    <a:pt x="615777" y="305101"/>
                  </a:lnTo>
                  <a:lnTo>
                    <a:pt x="626988" y="295846"/>
                  </a:lnTo>
                  <a:cubicBezTo>
                    <a:pt x="628737" y="294507"/>
                    <a:pt x="630383" y="293172"/>
                    <a:pt x="632132" y="291832"/>
                  </a:cubicBezTo>
                  <a:cubicBezTo>
                    <a:pt x="636246" y="288644"/>
                    <a:pt x="640260" y="285354"/>
                    <a:pt x="644373" y="282165"/>
                  </a:cubicBezTo>
                  <a:cubicBezTo>
                    <a:pt x="649929" y="277743"/>
                    <a:pt x="655589" y="273319"/>
                    <a:pt x="661244" y="269000"/>
                  </a:cubicBezTo>
                  <a:cubicBezTo>
                    <a:pt x="665463" y="265708"/>
                    <a:pt x="669578" y="262622"/>
                    <a:pt x="673798" y="259435"/>
                  </a:cubicBezTo>
                  <a:cubicBezTo>
                    <a:pt x="679347" y="255218"/>
                    <a:pt x="685009" y="251001"/>
                    <a:pt x="690664" y="246888"/>
                  </a:cubicBezTo>
                  <a:lnTo>
                    <a:pt x="703318" y="237733"/>
                  </a:lnTo>
                  <a:cubicBezTo>
                    <a:pt x="708978" y="233621"/>
                    <a:pt x="714739" y="229607"/>
                    <a:pt x="720395" y="225598"/>
                  </a:cubicBezTo>
                  <a:cubicBezTo>
                    <a:pt x="724614" y="222614"/>
                    <a:pt x="728727" y="219734"/>
                    <a:pt x="732947" y="216854"/>
                  </a:cubicBezTo>
                  <a:cubicBezTo>
                    <a:pt x="734696" y="215725"/>
                    <a:pt x="736443" y="214488"/>
                    <a:pt x="738191" y="213256"/>
                  </a:cubicBezTo>
                  <a:cubicBezTo>
                    <a:pt x="740351" y="211814"/>
                    <a:pt x="742616" y="210376"/>
                    <a:pt x="744776" y="208934"/>
                  </a:cubicBezTo>
                  <a:cubicBezTo>
                    <a:pt x="754547" y="202353"/>
                    <a:pt x="764421" y="195872"/>
                    <a:pt x="774296" y="189600"/>
                  </a:cubicBezTo>
                  <a:cubicBezTo>
                    <a:pt x="777797" y="187440"/>
                    <a:pt x="781193" y="185178"/>
                    <a:pt x="784688" y="183016"/>
                  </a:cubicBezTo>
                  <a:cubicBezTo>
                    <a:pt x="797443" y="175098"/>
                    <a:pt x="810300" y="167282"/>
                    <a:pt x="823159" y="159771"/>
                  </a:cubicBezTo>
                  <a:cubicBezTo>
                    <a:pt x="823470" y="159670"/>
                    <a:pt x="823777" y="159465"/>
                    <a:pt x="824089" y="159259"/>
                  </a:cubicBezTo>
                  <a:lnTo>
                    <a:pt x="830674" y="155555"/>
                  </a:lnTo>
                  <a:cubicBezTo>
                    <a:pt x="839519" y="150515"/>
                    <a:pt x="848364" y="145476"/>
                    <a:pt x="857316" y="140642"/>
                  </a:cubicBezTo>
                  <a:lnTo>
                    <a:pt x="869556" y="134161"/>
                  </a:lnTo>
                  <a:cubicBezTo>
                    <a:pt x="877065" y="130152"/>
                    <a:pt x="884474" y="126345"/>
                    <a:pt x="891879" y="122540"/>
                  </a:cubicBezTo>
                  <a:cubicBezTo>
                    <a:pt x="893732" y="121613"/>
                    <a:pt x="895480" y="120587"/>
                    <a:pt x="897333" y="119660"/>
                  </a:cubicBezTo>
                  <a:cubicBezTo>
                    <a:pt x="900417" y="118118"/>
                    <a:pt x="903501" y="116780"/>
                    <a:pt x="906590" y="115238"/>
                  </a:cubicBezTo>
                  <a:lnTo>
                    <a:pt x="923663" y="107010"/>
                  </a:lnTo>
                  <a:cubicBezTo>
                    <a:pt x="928707" y="104541"/>
                    <a:pt x="933850" y="102279"/>
                    <a:pt x="938993" y="99914"/>
                  </a:cubicBezTo>
                  <a:lnTo>
                    <a:pt x="955967" y="92303"/>
                  </a:lnTo>
                  <a:cubicBezTo>
                    <a:pt x="958331" y="91274"/>
                    <a:pt x="960697" y="90143"/>
                    <a:pt x="963063" y="89114"/>
                  </a:cubicBezTo>
                  <a:lnTo>
                    <a:pt x="968519" y="86955"/>
                  </a:lnTo>
                  <a:cubicBezTo>
                    <a:pt x="983019" y="80782"/>
                    <a:pt x="997526" y="74920"/>
                    <a:pt x="1012133" y="69470"/>
                  </a:cubicBezTo>
                  <a:lnTo>
                    <a:pt x="1025509" y="64534"/>
                  </a:lnTo>
                  <a:cubicBezTo>
                    <a:pt x="1029622" y="62989"/>
                    <a:pt x="1033842" y="61551"/>
                    <a:pt x="1037955" y="60109"/>
                  </a:cubicBezTo>
                  <a:cubicBezTo>
                    <a:pt x="1054516" y="54349"/>
                    <a:pt x="1070871" y="49107"/>
                    <a:pt x="1087025" y="44270"/>
                  </a:cubicBezTo>
                  <a:cubicBezTo>
                    <a:pt x="1087231" y="44168"/>
                    <a:pt x="1087436" y="44063"/>
                    <a:pt x="1087642" y="44063"/>
                  </a:cubicBezTo>
                  <a:cubicBezTo>
                    <a:pt x="1101526" y="39951"/>
                    <a:pt x="1115107" y="36249"/>
                    <a:pt x="1128685" y="32752"/>
                  </a:cubicBezTo>
                  <a:lnTo>
                    <a:pt x="1138254" y="30284"/>
                  </a:lnTo>
                  <a:cubicBezTo>
                    <a:pt x="1141444" y="29460"/>
                    <a:pt x="1144627" y="28536"/>
                    <a:pt x="1147817" y="27815"/>
                  </a:cubicBezTo>
                  <a:cubicBezTo>
                    <a:pt x="1158105" y="25346"/>
                    <a:pt x="1168291" y="23085"/>
                    <a:pt x="1178371" y="21026"/>
                  </a:cubicBezTo>
                  <a:cubicBezTo>
                    <a:pt x="1179708" y="20719"/>
                    <a:pt x="1181044" y="20513"/>
                    <a:pt x="1182485" y="20205"/>
                  </a:cubicBezTo>
                  <a:lnTo>
                    <a:pt x="1205219" y="15780"/>
                  </a:lnTo>
                  <a:cubicBezTo>
                    <a:pt x="1209851" y="14959"/>
                    <a:pt x="1214271" y="14238"/>
                    <a:pt x="1218802" y="13517"/>
                  </a:cubicBezTo>
                  <a:cubicBezTo>
                    <a:pt x="1221579" y="13006"/>
                    <a:pt x="1224351" y="12490"/>
                    <a:pt x="1227130" y="12079"/>
                  </a:cubicBezTo>
                  <a:cubicBezTo>
                    <a:pt x="1238445" y="10229"/>
                    <a:pt x="1249762" y="8581"/>
                    <a:pt x="1260768" y="7245"/>
                  </a:cubicBezTo>
                  <a:cubicBezTo>
                    <a:pt x="1262109" y="7142"/>
                    <a:pt x="1263339" y="7039"/>
                    <a:pt x="1264680" y="6833"/>
                  </a:cubicBezTo>
                  <a:cubicBezTo>
                    <a:pt x="1267046" y="6525"/>
                    <a:pt x="1269412" y="6318"/>
                    <a:pt x="1271778" y="6009"/>
                  </a:cubicBezTo>
                  <a:cubicBezTo>
                    <a:pt x="1282682" y="4777"/>
                    <a:pt x="1293383" y="3748"/>
                    <a:pt x="1303975" y="2924"/>
                  </a:cubicBezTo>
                  <a:cubicBezTo>
                    <a:pt x="1306341" y="2823"/>
                    <a:pt x="1308707" y="2617"/>
                    <a:pt x="1310972" y="2411"/>
                  </a:cubicBezTo>
                  <a:cubicBezTo>
                    <a:pt x="1312308" y="2309"/>
                    <a:pt x="1313645" y="2103"/>
                    <a:pt x="1314880" y="2103"/>
                  </a:cubicBezTo>
                  <a:cubicBezTo>
                    <a:pt x="1325578" y="1382"/>
                    <a:pt x="1335966" y="866"/>
                    <a:pt x="1346359" y="558"/>
                  </a:cubicBezTo>
                  <a:cubicBezTo>
                    <a:pt x="1348930" y="352"/>
                    <a:pt x="1351396" y="352"/>
                    <a:pt x="1353969" y="352"/>
                  </a:cubicBezTo>
                  <a:cubicBezTo>
                    <a:pt x="1358600" y="251"/>
                    <a:pt x="1363226" y="46"/>
                    <a:pt x="1367756" y="46"/>
                  </a:cubicBezTo>
                  <a:close/>
                </a:path>
              </a:pathLst>
            </a:custGeom>
            <a:solidFill>
              <a:schemeClr val="accent1"/>
            </a:solidFill>
            <a:ln w="6804" cap="flat">
              <a:noFill/>
              <a:prstDash val="solid"/>
              <a:miter/>
            </a:ln>
          </p:spPr>
          <p:txBody>
            <a:bodyPr wrap="square" rtlCol="0" anchor="ctr">
              <a:noAutofit/>
            </a:bodyPr>
            <a:lstStyle/>
            <a:p>
              <a:endParaRPr lang="fr-FR"/>
            </a:p>
          </p:txBody>
        </p:sp>
        <p:sp>
          <p:nvSpPr>
            <p:cNvPr id="32" name="Forme libre 42">
              <a:extLst>
                <a:ext uri="{FF2B5EF4-FFF2-40B4-BE49-F238E27FC236}">
                  <a16:creationId xmlns:a16="http://schemas.microsoft.com/office/drawing/2014/main" id="{222342AC-278C-9552-53D3-DFD34201A6EB}"/>
                </a:ext>
              </a:extLst>
            </p:cNvPr>
            <p:cNvSpPr/>
            <p:nvPr/>
          </p:nvSpPr>
          <p:spPr>
            <a:xfrm>
              <a:off x="1053220" y="1701482"/>
              <a:ext cx="9991229" cy="4022085"/>
            </a:xfrm>
            <a:custGeom>
              <a:avLst/>
              <a:gdLst>
                <a:gd name="connsiteX0" fmla="*/ 6528805 w 6609031"/>
                <a:gd name="connsiteY0" fmla="*/ 0 h 2660542"/>
                <a:gd name="connsiteX1" fmla="*/ 6465795 w 6609031"/>
                <a:gd name="connsiteY1" fmla="*/ 112868 h 2660542"/>
                <a:gd name="connsiteX2" fmla="*/ 5938570 w 6609031"/>
                <a:gd name="connsiteY2" fmla="*/ 614143 h 2660542"/>
                <a:gd name="connsiteX3" fmla="*/ 5923532 w 6609031"/>
                <a:gd name="connsiteY3" fmla="*/ 619518 h 2660542"/>
                <a:gd name="connsiteX4" fmla="*/ 5469726 w 6609031"/>
                <a:gd name="connsiteY4" fmla="*/ 578426 h 2660542"/>
                <a:gd name="connsiteX5" fmla="*/ 4945497 w 6609031"/>
                <a:gd name="connsiteY5" fmla="*/ 526789 h 2660542"/>
                <a:gd name="connsiteX6" fmla="*/ 4417727 w 6609031"/>
                <a:gd name="connsiteY6" fmla="*/ 944449 h 2660542"/>
                <a:gd name="connsiteX7" fmla="*/ 3960724 w 6609031"/>
                <a:gd name="connsiteY7" fmla="*/ 1302649 h 2660542"/>
                <a:gd name="connsiteX8" fmla="*/ 3506922 w 6609031"/>
                <a:gd name="connsiteY8" fmla="*/ 1261557 h 2660542"/>
                <a:gd name="connsiteX9" fmla="*/ 2982690 w 6609031"/>
                <a:gd name="connsiteY9" fmla="*/ 1209919 h 2660542"/>
                <a:gd name="connsiteX10" fmla="*/ 2454853 w 6609031"/>
                <a:gd name="connsiteY10" fmla="*/ 1627648 h 2660542"/>
                <a:gd name="connsiteX11" fmla="*/ 1997851 w 6609031"/>
                <a:gd name="connsiteY11" fmla="*/ 1985848 h 2660542"/>
                <a:gd name="connsiteX12" fmla="*/ 1544114 w 6609031"/>
                <a:gd name="connsiteY12" fmla="*/ 1944756 h 2660542"/>
                <a:gd name="connsiteX13" fmla="*/ 1019816 w 6609031"/>
                <a:gd name="connsiteY13" fmla="*/ 1893185 h 2660542"/>
                <a:gd name="connsiteX14" fmla="*/ 1002735 w 6609031"/>
                <a:gd name="connsiteY14" fmla="*/ 1899377 h 2660542"/>
                <a:gd name="connsiteX15" fmla="*/ 397734 w 6609031"/>
                <a:gd name="connsiteY15" fmla="*/ 2473993 h 2660542"/>
                <a:gd name="connsiteX16" fmla="*/ 333226 w 6609031"/>
                <a:gd name="connsiteY16" fmla="*/ 2589651 h 2660542"/>
                <a:gd name="connsiteX17" fmla="*/ 357856 w 6609031"/>
                <a:gd name="connsiteY17" fmla="*/ 2611422 h 2660542"/>
                <a:gd name="connsiteX18" fmla="*/ 333226 w 6609031"/>
                <a:gd name="connsiteY18" fmla="*/ 2589651 h 2660542"/>
                <a:gd name="connsiteX19" fmla="*/ 0 w 6609031"/>
                <a:gd name="connsiteY19" fmla="*/ 2477463 h 2660542"/>
                <a:gd name="connsiteX20" fmla="*/ 80297 w 6609031"/>
                <a:gd name="connsiteY20" fmla="*/ 2548354 h 2660542"/>
                <a:gd name="connsiteX21" fmla="*/ 413383 w 6609031"/>
                <a:gd name="connsiteY21" fmla="*/ 2660542 h 2660542"/>
                <a:gd name="connsiteX22" fmla="*/ 413383 w 6609031"/>
                <a:gd name="connsiteY22" fmla="*/ 2660542 h 2660542"/>
                <a:gd name="connsiteX23" fmla="*/ 413383 w 6609031"/>
                <a:gd name="connsiteY23" fmla="*/ 2660542 h 2660542"/>
                <a:gd name="connsiteX24" fmla="*/ 413383 w 6609031"/>
                <a:gd name="connsiteY24" fmla="*/ 2660542 h 2660542"/>
                <a:gd name="connsiteX25" fmla="*/ 413383 w 6609031"/>
                <a:gd name="connsiteY25" fmla="*/ 2660542 h 2660542"/>
                <a:gd name="connsiteX26" fmla="*/ 476327 w 6609031"/>
                <a:gd name="connsiteY26" fmla="*/ 2547741 h 2660542"/>
                <a:gd name="connsiteX27" fmla="*/ 1003552 w 6609031"/>
                <a:gd name="connsiteY27" fmla="*/ 2046466 h 2660542"/>
                <a:gd name="connsiteX28" fmla="*/ 1018590 w 6609031"/>
                <a:gd name="connsiteY28" fmla="*/ 2041091 h 2660542"/>
                <a:gd name="connsiteX29" fmla="*/ 1472393 w 6609031"/>
                <a:gd name="connsiteY29" fmla="*/ 2082184 h 2660542"/>
                <a:gd name="connsiteX30" fmla="*/ 1996625 w 6609031"/>
                <a:gd name="connsiteY30" fmla="*/ 2133823 h 2660542"/>
                <a:gd name="connsiteX31" fmla="*/ 2524465 w 6609031"/>
                <a:gd name="connsiteY31" fmla="*/ 1716092 h 2660542"/>
                <a:gd name="connsiteX32" fmla="*/ 2981464 w 6609031"/>
                <a:gd name="connsiteY32" fmla="*/ 1357893 h 2660542"/>
                <a:gd name="connsiteX33" fmla="*/ 3435267 w 6609031"/>
                <a:gd name="connsiteY33" fmla="*/ 1398986 h 2660542"/>
                <a:gd name="connsiteX34" fmla="*/ 3959498 w 6609031"/>
                <a:gd name="connsiteY34" fmla="*/ 1450623 h 2660542"/>
                <a:gd name="connsiteX35" fmla="*/ 4487269 w 6609031"/>
                <a:gd name="connsiteY35" fmla="*/ 1032962 h 2660542"/>
                <a:gd name="connsiteX36" fmla="*/ 4944271 w 6609031"/>
                <a:gd name="connsiteY36" fmla="*/ 674763 h 2660542"/>
                <a:gd name="connsiteX37" fmla="*/ 5398074 w 6609031"/>
                <a:gd name="connsiteY37" fmla="*/ 715854 h 2660542"/>
                <a:gd name="connsiteX38" fmla="*/ 5922306 w 6609031"/>
                <a:gd name="connsiteY38" fmla="*/ 767493 h 2660542"/>
                <a:gd name="connsiteX39" fmla="*/ 5939454 w 6609031"/>
                <a:gd name="connsiteY39" fmla="*/ 761302 h 2660542"/>
                <a:gd name="connsiteX40" fmla="*/ 6544458 w 6609031"/>
                <a:gd name="connsiteY40" fmla="*/ 186686 h 2660542"/>
                <a:gd name="connsiteX41" fmla="*/ 6609032 w 6609031"/>
                <a:gd name="connsiteY41" fmla="*/ 71027 h 2660542"/>
                <a:gd name="connsiteX42" fmla="*/ 6528738 w 6609031"/>
                <a:gd name="connsiteY42" fmla="*/ 136 h 26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09031" h="2660542">
                  <a:moveTo>
                    <a:pt x="6528805" y="0"/>
                  </a:moveTo>
                  <a:cubicBezTo>
                    <a:pt x="6509956" y="34425"/>
                    <a:pt x="6488724" y="72388"/>
                    <a:pt x="6465795" y="112868"/>
                  </a:cubicBezTo>
                  <a:cubicBezTo>
                    <a:pt x="6326845" y="358132"/>
                    <a:pt x="6134679" y="540871"/>
                    <a:pt x="5938570" y="614143"/>
                  </a:cubicBezTo>
                  <a:cubicBezTo>
                    <a:pt x="5933603" y="615980"/>
                    <a:pt x="5928566" y="617749"/>
                    <a:pt x="5923532" y="619518"/>
                  </a:cubicBezTo>
                  <a:cubicBezTo>
                    <a:pt x="5646989" y="715788"/>
                    <a:pt x="5471360" y="579719"/>
                    <a:pt x="5469726" y="578426"/>
                  </a:cubicBezTo>
                  <a:cubicBezTo>
                    <a:pt x="5461492" y="571758"/>
                    <a:pt x="5263885" y="416029"/>
                    <a:pt x="4945497" y="526789"/>
                  </a:cubicBezTo>
                  <a:cubicBezTo>
                    <a:pt x="4627173" y="637615"/>
                    <a:pt x="4426027" y="932135"/>
                    <a:pt x="4417727" y="944449"/>
                  </a:cubicBezTo>
                  <a:cubicBezTo>
                    <a:pt x="4415890" y="947036"/>
                    <a:pt x="4237267" y="1206381"/>
                    <a:pt x="3960724" y="1302649"/>
                  </a:cubicBezTo>
                  <a:cubicBezTo>
                    <a:pt x="3684115" y="1398918"/>
                    <a:pt x="3508553" y="1262850"/>
                    <a:pt x="3506922" y="1261557"/>
                  </a:cubicBezTo>
                  <a:cubicBezTo>
                    <a:pt x="3498688" y="1254890"/>
                    <a:pt x="3301011" y="1099159"/>
                    <a:pt x="2982690" y="1209919"/>
                  </a:cubicBezTo>
                  <a:cubicBezTo>
                    <a:pt x="2664369" y="1320747"/>
                    <a:pt x="2463223" y="1615267"/>
                    <a:pt x="2454853" y="1627648"/>
                  </a:cubicBezTo>
                  <a:cubicBezTo>
                    <a:pt x="2453082" y="1630234"/>
                    <a:pt x="2274460" y="1889579"/>
                    <a:pt x="1997851" y="1985848"/>
                  </a:cubicBezTo>
                  <a:cubicBezTo>
                    <a:pt x="1721308" y="2082116"/>
                    <a:pt x="1545749" y="1946048"/>
                    <a:pt x="1544114" y="1944756"/>
                  </a:cubicBezTo>
                  <a:cubicBezTo>
                    <a:pt x="1535815" y="1938156"/>
                    <a:pt x="1338207" y="1782357"/>
                    <a:pt x="1019816" y="1893185"/>
                  </a:cubicBezTo>
                  <a:cubicBezTo>
                    <a:pt x="1014101" y="1895158"/>
                    <a:pt x="1008453" y="1897200"/>
                    <a:pt x="1002735" y="1899377"/>
                  </a:cubicBezTo>
                  <a:cubicBezTo>
                    <a:pt x="777503" y="1983467"/>
                    <a:pt x="556963" y="2192944"/>
                    <a:pt x="397734" y="2473993"/>
                  </a:cubicBezTo>
                  <a:cubicBezTo>
                    <a:pt x="374393" y="2515154"/>
                    <a:pt x="352686" y="2554070"/>
                    <a:pt x="333226" y="2589651"/>
                  </a:cubicBezTo>
                  <a:lnTo>
                    <a:pt x="357856" y="2611422"/>
                  </a:lnTo>
                  <a:lnTo>
                    <a:pt x="333226" y="2589651"/>
                  </a:lnTo>
                  <a:lnTo>
                    <a:pt x="0" y="2477463"/>
                  </a:lnTo>
                  <a:lnTo>
                    <a:pt x="80297" y="2548354"/>
                  </a:lnTo>
                  <a:lnTo>
                    <a:pt x="413383" y="2660542"/>
                  </a:lnTo>
                  <a:lnTo>
                    <a:pt x="413383" y="2660542"/>
                  </a:lnTo>
                  <a:cubicBezTo>
                    <a:pt x="413383" y="2660542"/>
                    <a:pt x="413383" y="2660542"/>
                    <a:pt x="413383" y="2660542"/>
                  </a:cubicBezTo>
                  <a:lnTo>
                    <a:pt x="413383" y="2660542"/>
                  </a:lnTo>
                  <a:cubicBezTo>
                    <a:pt x="413383" y="2660542"/>
                    <a:pt x="413383" y="2660542"/>
                    <a:pt x="413383" y="2660542"/>
                  </a:cubicBezTo>
                  <a:cubicBezTo>
                    <a:pt x="432302" y="2625912"/>
                    <a:pt x="453530" y="2587951"/>
                    <a:pt x="476327" y="2547741"/>
                  </a:cubicBezTo>
                  <a:cubicBezTo>
                    <a:pt x="615277" y="2302480"/>
                    <a:pt x="807509" y="2119739"/>
                    <a:pt x="1003552" y="2046466"/>
                  </a:cubicBezTo>
                  <a:cubicBezTo>
                    <a:pt x="1008519" y="2044629"/>
                    <a:pt x="1013556" y="2042792"/>
                    <a:pt x="1018590" y="2041091"/>
                  </a:cubicBezTo>
                  <a:cubicBezTo>
                    <a:pt x="1295199" y="1944824"/>
                    <a:pt x="1470762" y="2080892"/>
                    <a:pt x="1472393" y="2082184"/>
                  </a:cubicBezTo>
                  <a:cubicBezTo>
                    <a:pt x="1480626" y="2088851"/>
                    <a:pt x="1678304" y="2244582"/>
                    <a:pt x="1996625" y="2133823"/>
                  </a:cubicBezTo>
                  <a:cubicBezTo>
                    <a:pt x="2314949" y="2022995"/>
                    <a:pt x="2516162" y="1728407"/>
                    <a:pt x="2524465" y="1716092"/>
                  </a:cubicBezTo>
                  <a:cubicBezTo>
                    <a:pt x="2526232" y="1713508"/>
                    <a:pt x="2704855" y="1454229"/>
                    <a:pt x="2981464" y="1357893"/>
                  </a:cubicBezTo>
                  <a:cubicBezTo>
                    <a:pt x="3258006" y="1261625"/>
                    <a:pt x="3433566" y="1397694"/>
                    <a:pt x="3435267" y="1398986"/>
                  </a:cubicBezTo>
                  <a:cubicBezTo>
                    <a:pt x="3443503" y="1405653"/>
                    <a:pt x="3641108" y="1561383"/>
                    <a:pt x="3959498" y="1450623"/>
                  </a:cubicBezTo>
                  <a:cubicBezTo>
                    <a:pt x="4277823" y="1339797"/>
                    <a:pt x="4478969" y="1045277"/>
                    <a:pt x="4487269" y="1032962"/>
                  </a:cubicBezTo>
                  <a:cubicBezTo>
                    <a:pt x="4489040" y="1030377"/>
                    <a:pt x="4667662" y="771099"/>
                    <a:pt x="4944271" y="674763"/>
                  </a:cubicBezTo>
                  <a:cubicBezTo>
                    <a:pt x="5220814" y="578494"/>
                    <a:pt x="5396373" y="714562"/>
                    <a:pt x="5398074" y="715854"/>
                  </a:cubicBezTo>
                  <a:cubicBezTo>
                    <a:pt x="5406307" y="722523"/>
                    <a:pt x="5603915" y="878252"/>
                    <a:pt x="5922306" y="767493"/>
                  </a:cubicBezTo>
                  <a:cubicBezTo>
                    <a:pt x="5928021" y="765519"/>
                    <a:pt x="5933739" y="763412"/>
                    <a:pt x="5939454" y="761302"/>
                  </a:cubicBezTo>
                  <a:cubicBezTo>
                    <a:pt x="6164689" y="677211"/>
                    <a:pt x="6385226" y="467734"/>
                    <a:pt x="6544458" y="186686"/>
                  </a:cubicBezTo>
                  <a:cubicBezTo>
                    <a:pt x="6567932" y="145321"/>
                    <a:pt x="6589572" y="106405"/>
                    <a:pt x="6609032" y="71027"/>
                  </a:cubicBezTo>
                  <a:lnTo>
                    <a:pt x="6528738" y="136"/>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33" name="Forme libre 43">
              <a:extLst>
                <a:ext uri="{FF2B5EF4-FFF2-40B4-BE49-F238E27FC236}">
                  <a16:creationId xmlns:a16="http://schemas.microsoft.com/office/drawing/2014/main" id="{8A7E7FDC-B51F-D957-702A-2B17911A89FF}"/>
                </a:ext>
              </a:extLst>
            </p:cNvPr>
            <p:cNvSpPr/>
            <p:nvPr/>
          </p:nvSpPr>
          <p:spPr>
            <a:xfrm>
              <a:off x="10217583" y="902537"/>
              <a:ext cx="902682" cy="878243"/>
            </a:xfrm>
            <a:custGeom>
              <a:avLst/>
              <a:gdLst>
                <a:gd name="connsiteX0" fmla="*/ 0 w 597109"/>
                <a:gd name="connsiteY0" fmla="*/ 379902 h 580943"/>
                <a:gd name="connsiteX1" fmla="*/ 597109 w 597109"/>
                <a:gd name="connsiteY1" fmla="*/ 580944 h 580943"/>
                <a:gd name="connsiteX2" fmla="*/ 516949 w 597109"/>
                <a:gd name="connsiteY2" fmla="*/ 0 h 580943"/>
                <a:gd name="connsiteX3" fmla="*/ 0 w 597109"/>
                <a:gd name="connsiteY3" fmla="*/ 379902 h 580943"/>
              </a:gdLst>
              <a:ahLst/>
              <a:cxnLst>
                <a:cxn ang="0">
                  <a:pos x="connsiteX0" y="connsiteY0"/>
                </a:cxn>
                <a:cxn ang="0">
                  <a:pos x="connsiteX1" y="connsiteY1"/>
                </a:cxn>
                <a:cxn ang="0">
                  <a:pos x="connsiteX2" y="connsiteY2"/>
                </a:cxn>
                <a:cxn ang="0">
                  <a:pos x="connsiteX3" y="connsiteY3"/>
                </a:cxn>
              </a:cxnLst>
              <a:rect l="l" t="t" r="r" b="b"/>
              <a:pathLst>
                <a:path w="597109" h="580943">
                  <a:moveTo>
                    <a:pt x="0" y="379902"/>
                  </a:moveTo>
                  <a:lnTo>
                    <a:pt x="597109" y="580944"/>
                  </a:lnTo>
                  <a:lnTo>
                    <a:pt x="516949" y="0"/>
                  </a:lnTo>
                  <a:lnTo>
                    <a:pt x="0" y="379902"/>
                  </a:lnTo>
                  <a:close/>
                </a:path>
              </a:pathLst>
            </a:custGeom>
            <a:solidFill>
              <a:schemeClr val="bg1">
                <a:lumMod val="95000"/>
              </a:schemeClr>
            </a:solidFill>
            <a:ln w="6804" cap="flat">
              <a:noFill/>
              <a:prstDash val="solid"/>
              <a:miter/>
            </a:ln>
          </p:spPr>
          <p:txBody>
            <a:bodyPr rtlCol="0" anchor="ctr"/>
            <a:lstStyle/>
            <a:p>
              <a:endParaRPr lang="fr-FR"/>
            </a:p>
          </p:txBody>
        </p:sp>
        <p:pic>
          <p:nvPicPr>
            <p:cNvPr id="35" name="Graphic 13" descr="Bullseye with solid fill">
              <a:extLst>
                <a:ext uri="{FF2B5EF4-FFF2-40B4-BE49-F238E27FC236}">
                  <a16:creationId xmlns:a16="http://schemas.microsoft.com/office/drawing/2014/main" id="{DF6394F6-CCD7-F14E-3BC3-E6D56788B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3438" y="1936504"/>
              <a:ext cx="360042" cy="360042"/>
            </a:xfrm>
            <a:prstGeom prst="rect">
              <a:avLst/>
            </a:prstGeom>
            <a:effectLst>
              <a:outerShdw blurRad="50800" dist="38100" dir="2700000" algn="tl" rotWithShape="0">
                <a:prstClr val="black">
                  <a:alpha val="40000"/>
                </a:prstClr>
              </a:outerShdw>
            </a:effectLst>
          </p:spPr>
        </p:pic>
        <p:pic>
          <p:nvPicPr>
            <p:cNvPr id="36" name="Graphic 15" descr="Gears with solid fill">
              <a:extLst>
                <a:ext uri="{FF2B5EF4-FFF2-40B4-BE49-F238E27FC236}">
                  <a16:creationId xmlns:a16="http://schemas.microsoft.com/office/drawing/2014/main" id="{6F0FCC42-F288-7B58-D32D-F3637658AE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4874" y="4755360"/>
              <a:ext cx="360042" cy="360042"/>
            </a:xfrm>
            <a:prstGeom prst="rect">
              <a:avLst/>
            </a:prstGeom>
            <a:effectLst>
              <a:outerShdw blurRad="50800" dist="38100" dir="2700000" algn="tl" rotWithShape="0">
                <a:prstClr val="black">
                  <a:alpha val="40000"/>
                </a:prstClr>
              </a:outerShdw>
            </a:effectLst>
          </p:spPr>
        </p:pic>
        <p:pic>
          <p:nvPicPr>
            <p:cNvPr id="37" name="Graphic 16" descr="Hourglass 30% with solid fill">
              <a:extLst>
                <a:ext uri="{FF2B5EF4-FFF2-40B4-BE49-F238E27FC236}">
                  <a16:creationId xmlns:a16="http://schemas.microsoft.com/office/drawing/2014/main" id="{2E4EBEE1-96AD-8C4C-59BA-BFDDB87CC0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7076" y="3742005"/>
              <a:ext cx="360042" cy="360042"/>
            </a:xfrm>
            <a:prstGeom prst="rect">
              <a:avLst/>
            </a:prstGeom>
            <a:effectLst>
              <a:outerShdw blurRad="50800" dist="38100" dir="2700000" algn="tl" rotWithShape="0">
                <a:prstClr val="black">
                  <a:alpha val="40000"/>
                </a:prstClr>
              </a:outerShdw>
            </a:effectLst>
          </p:spPr>
        </p:pic>
      </p:grpSp>
      <p:pic>
        <p:nvPicPr>
          <p:cNvPr id="4" name="Picture 4" descr="Elegant icon | Freepik">
            <a:extLst>
              <a:ext uri="{FF2B5EF4-FFF2-40B4-BE49-F238E27FC236}">
                <a16:creationId xmlns:a16="http://schemas.microsoft.com/office/drawing/2014/main" id="{7CFF6D1A-46A9-7044-87DA-A755A3E1AF34}"/>
              </a:ext>
            </a:extLst>
          </p:cNvPr>
          <p:cNvPicPr>
            <a:picLocks noChangeAspect="1" noChangeArrowheads="1"/>
          </p:cNvPicPr>
          <p:nvPr/>
        </p:nvPicPr>
        <p:blipFill>
          <a:blip r:embed="rId9">
            <a:duotone>
              <a:prstClr val="black"/>
              <a:schemeClr val="bg1">
                <a:lumMod val="95000"/>
                <a:tint val="45000"/>
                <a:satMod val="400000"/>
              </a:schemeClr>
            </a:duotone>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356121" y="2344908"/>
            <a:ext cx="308198" cy="3081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FCYBER projects receive seed funding from the Centre for Critical Digital  Infrastructure (CCDI)">
            <a:extLst>
              <a:ext uri="{FF2B5EF4-FFF2-40B4-BE49-F238E27FC236}">
                <a16:creationId xmlns:a16="http://schemas.microsoft.com/office/drawing/2014/main" id="{AD3527A2-6E50-29B2-5FE1-8CD1D248993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necteur droit 3">
            <a:extLst>
              <a:ext uri="{FF2B5EF4-FFF2-40B4-BE49-F238E27FC236}">
                <a16:creationId xmlns:a16="http://schemas.microsoft.com/office/drawing/2014/main" id="{361CF904-93FF-9740-DFBE-EB5D0DB00A8D}"/>
              </a:ext>
            </a:extLst>
          </p:cNvPr>
          <p:cNvCxnSpPr>
            <a:cxnSpLocks/>
          </p:cNvCxnSpPr>
          <p:nvPr/>
        </p:nvCxnSpPr>
        <p:spPr>
          <a:xfrm>
            <a:off x="4840635" y="3997016"/>
            <a:ext cx="0" cy="6729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0315DCFD-77AB-957C-59FB-490D13047F56}"/>
              </a:ext>
            </a:extLst>
          </p:cNvPr>
          <p:cNvGrpSpPr/>
          <p:nvPr/>
        </p:nvGrpSpPr>
        <p:grpSpPr>
          <a:xfrm>
            <a:off x="1251723" y="1692124"/>
            <a:ext cx="2189222" cy="1043931"/>
            <a:chOff x="8921977" y="1242150"/>
            <a:chExt cx="2926080" cy="1043931"/>
          </a:xfrm>
        </p:grpSpPr>
        <p:sp>
          <p:nvSpPr>
            <p:cNvPr id="20" name="TextBox 19">
              <a:extLst>
                <a:ext uri="{FF2B5EF4-FFF2-40B4-BE49-F238E27FC236}">
                  <a16:creationId xmlns:a16="http://schemas.microsoft.com/office/drawing/2014/main" id="{330B260F-4232-15CB-A9D1-30773FAE77C1}"/>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1">
                      <a:lumMod val="75000"/>
                    </a:schemeClr>
                  </a:solidFill>
                </a:rPr>
                <a:t>Simple Bots</a:t>
              </a:r>
            </a:p>
          </p:txBody>
        </p:sp>
        <p:sp>
          <p:nvSpPr>
            <p:cNvPr id="21" name="TextBox 20">
              <a:extLst>
                <a:ext uri="{FF2B5EF4-FFF2-40B4-BE49-F238E27FC236}">
                  <a16:creationId xmlns:a16="http://schemas.microsoft.com/office/drawing/2014/main" id="{4E2F8098-220E-ACEE-6783-94EB0F7F52B0}"/>
                </a:ext>
              </a:extLst>
            </p:cNvPr>
            <p:cNvSpPr txBox="1"/>
            <p:nvPr/>
          </p:nvSpPr>
          <p:spPr>
            <a:xfrm>
              <a:off x="8921977" y="1701306"/>
              <a:ext cx="2926080" cy="584775"/>
            </a:xfrm>
            <a:prstGeom prst="rect">
              <a:avLst/>
            </a:prstGeom>
            <a:noFill/>
          </p:spPr>
          <p:txBody>
            <a:bodyPr wrap="square" lIns="0" rIns="0" rtlCol="0" anchor="t">
              <a:spAutoFit/>
            </a:bodyPr>
            <a:lstStyle/>
            <a:p>
              <a:r>
                <a:rPr lang="en-US" sz="1600" noProof="1">
                  <a:solidFill>
                    <a:schemeClr val="tx1">
                      <a:lumMod val="65000"/>
                      <a:lumOff val="35000"/>
                    </a:schemeClr>
                  </a:solidFill>
                </a:rPr>
                <a:t>For simple repetitive tasks</a:t>
              </a:r>
              <a:br>
                <a:rPr lang="en-US" sz="1600" noProof="1">
                  <a:solidFill>
                    <a:schemeClr val="tx1">
                      <a:lumMod val="65000"/>
                      <a:lumOff val="35000"/>
                    </a:schemeClr>
                  </a:solidFill>
                </a:rPr>
              </a:br>
              <a:r>
                <a:rPr lang="en-US" sz="1600" b="1" noProof="1">
                  <a:solidFill>
                    <a:schemeClr val="tx1">
                      <a:lumMod val="65000"/>
                      <a:lumOff val="35000"/>
                    </a:schemeClr>
                  </a:solidFill>
                </a:rPr>
                <a:t>(Automation)</a:t>
              </a:r>
            </a:p>
          </p:txBody>
        </p:sp>
      </p:grpSp>
      <p:grpSp>
        <p:nvGrpSpPr>
          <p:cNvPr id="22" name="Group 21">
            <a:extLst>
              <a:ext uri="{FF2B5EF4-FFF2-40B4-BE49-F238E27FC236}">
                <a16:creationId xmlns:a16="http://schemas.microsoft.com/office/drawing/2014/main" id="{7AC699EE-E2F6-BD0D-3924-9B26E02948E6}"/>
              </a:ext>
            </a:extLst>
          </p:cNvPr>
          <p:cNvGrpSpPr/>
          <p:nvPr/>
        </p:nvGrpSpPr>
        <p:grpSpPr>
          <a:xfrm>
            <a:off x="4240350" y="4697405"/>
            <a:ext cx="2018210" cy="1290153"/>
            <a:chOff x="8921977" y="1242150"/>
            <a:chExt cx="2926080" cy="1290153"/>
          </a:xfrm>
        </p:grpSpPr>
        <p:sp>
          <p:nvSpPr>
            <p:cNvPr id="23" name="TextBox 22">
              <a:extLst>
                <a:ext uri="{FF2B5EF4-FFF2-40B4-BE49-F238E27FC236}">
                  <a16:creationId xmlns:a16="http://schemas.microsoft.com/office/drawing/2014/main" id="{C248E583-AB38-BFB7-3FF2-B5AF8D65AAA6}"/>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5">
                      <a:lumMod val="75000"/>
                    </a:schemeClr>
                  </a:solidFill>
                </a:rPr>
                <a:t>Adaptive Bots</a:t>
              </a:r>
            </a:p>
          </p:txBody>
        </p:sp>
        <p:sp>
          <p:nvSpPr>
            <p:cNvPr id="25" name="TextBox 24">
              <a:extLst>
                <a:ext uri="{FF2B5EF4-FFF2-40B4-BE49-F238E27FC236}">
                  <a16:creationId xmlns:a16="http://schemas.microsoft.com/office/drawing/2014/main" id="{E54373B3-F796-8FF2-025A-2C8CE06D0096}"/>
                </a:ext>
              </a:extLst>
            </p:cNvPr>
            <p:cNvSpPr txBox="1"/>
            <p:nvPr/>
          </p:nvSpPr>
          <p:spPr>
            <a:xfrm>
              <a:off x="8921977" y="1701306"/>
              <a:ext cx="2926080" cy="830997"/>
            </a:xfrm>
            <a:prstGeom prst="rect">
              <a:avLst/>
            </a:prstGeom>
            <a:noFill/>
          </p:spPr>
          <p:txBody>
            <a:bodyPr wrap="square" lIns="0" rIns="0" rtlCol="0" anchor="t">
              <a:spAutoFit/>
            </a:bodyPr>
            <a:lstStyle/>
            <a:p>
              <a:r>
                <a:rPr lang="en-US" sz="1600" noProof="1">
                  <a:solidFill>
                    <a:schemeClr val="tx1">
                      <a:lumMod val="65000"/>
                      <a:lumOff val="35000"/>
                    </a:schemeClr>
                  </a:solidFill>
                </a:rPr>
                <a:t>adaptable, flexible to needs and changes</a:t>
              </a:r>
              <a:br>
                <a:rPr lang="en-US" sz="1600" noProof="1">
                  <a:solidFill>
                    <a:schemeClr val="tx1">
                      <a:lumMod val="65000"/>
                      <a:lumOff val="35000"/>
                    </a:schemeClr>
                  </a:solidFill>
                </a:rPr>
              </a:br>
              <a:r>
                <a:rPr lang="en-US" sz="1600" b="1" noProof="1">
                  <a:solidFill>
                    <a:schemeClr val="tx1">
                      <a:lumMod val="65000"/>
                      <a:lumOff val="35000"/>
                    </a:schemeClr>
                  </a:solidFill>
                </a:rPr>
                <a:t>(Personalization)</a:t>
              </a:r>
            </a:p>
          </p:txBody>
        </p:sp>
      </p:grpSp>
      <p:sp>
        <p:nvSpPr>
          <p:cNvPr id="46" name="Rectangle 45">
            <a:extLst>
              <a:ext uri="{FF2B5EF4-FFF2-40B4-BE49-F238E27FC236}">
                <a16:creationId xmlns:a16="http://schemas.microsoft.com/office/drawing/2014/main" id="{CFB4A0B9-7539-76DE-7FC7-C4FC87A97BE7}"/>
              </a:ext>
            </a:extLst>
          </p:cNvPr>
          <p:cNvSpPr/>
          <p:nvPr/>
        </p:nvSpPr>
        <p:spPr>
          <a:xfrm>
            <a:off x="410107" y="497633"/>
            <a:ext cx="3837801"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Generation of Social Bot Behavior</a:t>
            </a:r>
            <a:endParaRPr lang="en-AU"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 name="TextBox 1">
            <a:extLst>
              <a:ext uri="{FF2B5EF4-FFF2-40B4-BE49-F238E27FC236}">
                <a16:creationId xmlns:a16="http://schemas.microsoft.com/office/drawing/2014/main" id="{07782733-7415-E3A2-6EAB-4F9AAA7C21EC}"/>
              </a:ext>
            </a:extLst>
          </p:cNvPr>
          <p:cNvSpPr txBox="1"/>
          <p:nvPr/>
        </p:nvSpPr>
        <p:spPr>
          <a:xfrm>
            <a:off x="1760744" y="6119336"/>
            <a:ext cx="9821480"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 [3]</a:t>
            </a:r>
            <a:endParaRPr lang="en-AU" sz="1400" dirty="0"/>
          </a:p>
        </p:txBody>
      </p:sp>
      <p:sp>
        <p:nvSpPr>
          <p:cNvPr id="3" name="Slide Number Placeholder 2">
            <a:extLst>
              <a:ext uri="{FF2B5EF4-FFF2-40B4-BE49-F238E27FC236}">
                <a16:creationId xmlns:a16="http://schemas.microsoft.com/office/drawing/2014/main" id="{E0B872EF-1A75-8F7D-78F8-E3B02FF86429}"/>
              </a:ext>
            </a:extLst>
          </p:cNvPr>
          <p:cNvSpPr>
            <a:spLocks noGrp="1"/>
          </p:cNvSpPr>
          <p:nvPr>
            <p:ph type="sldNum" sz="quarter" idx="12"/>
          </p:nvPr>
        </p:nvSpPr>
        <p:spPr/>
        <p:txBody>
          <a:bodyPr/>
          <a:lstStyle/>
          <a:p>
            <a:fld id="{AB5B0412-B986-4302-B217-B745C7E56CDD}" type="slidenum">
              <a:rPr lang="en-AU" smtClean="0"/>
              <a:t>10</a:t>
            </a:fld>
            <a:endParaRPr lang="en-AU"/>
          </a:p>
        </p:txBody>
      </p:sp>
    </p:spTree>
    <p:extLst>
      <p:ext uri="{BB962C8B-B14F-4D97-AF65-F5344CB8AC3E}">
        <p14:creationId xmlns:p14="http://schemas.microsoft.com/office/powerpoint/2010/main" val="79199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465C-196A-ED54-885C-DBDD6CB3BF61}"/>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5D02A389-B4D5-5D62-7FB8-76F8D6093018}"/>
              </a:ext>
            </a:extLst>
          </p:cNvPr>
          <p:cNvGrpSpPr/>
          <p:nvPr/>
        </p:nvGrpSpPr>
        <p:grpSpPr>
          <a:xfrm>
            <a:off x="949048" y="485849"/>
            <a:ext cx="10085561" cy="4821030"/>
            <a:chOff x="1053220" y="902537"/>
            <a:chExt cx="10085561" cy="4821030"/>
          </a:xfrm>
        </p:grpSpPr>
        <p:sp>
          <p:nvSpPr>
            <p:cNvPr id="27" name="Forme libre 25">
              <a:extLst>
                <a:ext uri="{FF2B5EF4-FFF2-40B4-BE49-F238E27FC236}">
                  <a16:creationId xmlns:a16="http://schemas.microsoft.com/office/drawing/2014/main" id="{24B8522F-FF2E-AEFF-C4B0-06C974DA830C}"/>
                </a:ext>
              </a:extLst>
            </p:cNvPr>
            <p:cNvSpPr/>
            <p:nvPr/>
          </p:nvSpPr>
          <p:spPr>
            <a:xfrm>
              <a:off x="10217583" y="1446361"/>
              <a:ext cx="921198" cy="490136"/>
            </a:xfrm>
            <a:custGeom>
              <a:avLst/>
              <a:gdLst>
                <a:gd name="connsiteX0" fmla="*/ 12247 w 609356"/>
                <a:gd name="connsiteY0" fmla="*/ 103004 h 304044"/>
                <a:gd name="connsiteX1" fmla="*/ 609357 w 609356"/>
                <a:gd name="connsiteY1" fmla="*/ 304045 h 304044"/>
                <a:gd name="connsiteX2" fmla="*/ 597109 w 609356"/>
                <a:gd name="connsiteY2" fmla="*/ 201041 h 304044"/>
                <a:gd name="connsiteX3" fmla="*/ 0 w 609356"/>
                <a:gd name="connsiteY3" fmla="*/ 0 h 304044"/>
                <a:gd name="connsiteX4" fmla="*/ 12247 w 609356"/>
                <a:gd name="connsiteY4" fmla="*/ 103004 h 304044"/>
                <a:gd name="connsiteX0" fmla="*/ 12247 w 609357"/>
                <a:gd name="connsiteY0" fmla="*/ 103004 h 304045"/>
                <a:gd name="connsiteX1" fmla="*/ 609357 w 609357"/>
                <a:gd name="connsiteY1" fmla="*/ 304045 h 304045"/>
                <a:gd name="connsiteX2" fmla="*/ 597109 w 609357"/>
                <a:gd name="connsiteY2" fmla="*/ 201041 h 304045"/>
                <a:gd name="connsiteX3" fmla="*/ 543311 w 609357"/>
                <a:gd name="connsiteY3" fmla="*/ 187156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43065 w 609357"/>
                <a:gd name="connsiteY4" fmla="*/ 4556 h 304045"/>
                <a:gd name="connsiteX5" fmla="*/ 0 w 609357"/>
                <a:gd name="connsiteY5" fmla="*/ 0 h 304045"/>
                <a:gd name="connsiteX6" fmla="*/ 12247 w 609357"/>
                <a:gd name="connsiteY6" fmla="*/ 103004 h 304045"/>
                <a:gd name="connsiteX0" fmla="*/ 12247 w 609357"/>
                <a:gd name="connsiteY0" fmla="*/ 123175 h 324216"/>
                <a:gd name="connsiteX1" fmla="*/ 609357 w 609357"/>
                <a:gd name="connsiteY1" fmla="*/ 324216 h 324216"/>
                <a:gd name="connsiteX2" fmla="*/ 597109 w 609357"/>
                <a:gd name="connsiteY2" fmla="*/ 221212 h 324216"/>
                <a:gd name="connsiteX3" fmla="*/ 554724 w 609357"/>
                <a:gd name="connsiteY3" fmla="*/ 136950 h 324216"/>
                <a:gd name="connsiteX4" fmla="*/ 79205 w 609357"/>
                <a:gd name="connsiteY4" fmla="*/ 0 h 324216"/>
                <a:gd name="connsiteX5" fmla="*/ 0 w 609357"/>
                <a:gd name="connsiteY5" fmla="*/ 20171 h 324216"/>
                <a:gd name="connsiteX6" fmla="*/ 12247 w 609357"/>
                <a:gd name="connsiteY6" fmla="*/ 123175 h 3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57" h="324216">
                  <a:moveTo>
                    <a:pt x="12247" y="123175"/>
                  </a:moveTo>
                  <a:lnTo>
                    <a:pt x="609357" y="324216"/>
                  </a:lnTo>
                  <a:lnTo>
                    <a:pt x="597109" y="221212"/>
                  </a:lnTo>
                  <a:lnTo>
                    <a:pt x="554724" y="136950"/>
                  </a:lnTo>
                  <a:lnTo>
                    <a:pt x="79205" y="0"/>
                  </a:lnTo>
                  <a:lnTo>
                    <a:pt x="0" y="20171"/>
                  </a:lnTo>
                  <a:lnTo>
                    <a:pt x="12247" y="123175"/>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28" name="Freeform: Shape 27">
              <a:extLst>
                <a:ext uri="{FF2B5EF4-FFF2-40B4-BE49-F238E27FC236}">
                  <a16:creationId xmlns:a16="http://schemas.microsoft.com/office/drawing/2014/main" id="{D1B09EEF-6CC5-F17B-49FE-8BC69C81CB77}"/>
                </a:ext>
              </a:extLst>
            </p:cNvPr>
            <p:cNvSpPr/>
            <p:nvPr/>
          </p:nvSpPr>
          <p:spPr>
            <a:xfrm>
              <a:off x="8971523" y="1531882"/>
              <a:ext cx="1969647" cy="1182563"/>
            </a:xfrm>
            <a:custGeom>
              <a:avLst/>
              <a:gdLst>
                <a:gd name="connsiteX0" fmla="*/ 1447993 w 1969647"/>
                <a:gd name="connsiteY0" fmla="*/ 0 h 1182563"/>
                <a:gd name="connsiteX1" fmla="*/ 1448198 w 1969647"/>
                <a:gd name="connsiteY1" fmla="*/ 103 h 1182563"/>
                <a:gd name="connsiteX2" fmla="*/ 1951954 w 1969647"/>
                <a:gd name="connsiteY2" fmla="*/ 169703 h 1182563"/>
                <a:gd name="connsiteX3" fmla="*/ 1938536 w 1969647"/>
                <a:gd name="connsiteY3" fmla="*/ 193961 h 1182563"/>
                <a:gd name="connsiteX4" fmla="*/ 1969647 w 1969647"/>
                <a:gd name="connsiteY4" fmla="*/ 202027 h 1182563"/>
                <a:gd name="connsiteX5" fmla="*/ 1966771 w 1969647"/>
                <a:gd name="connsiteY5" fmla="*/ 213529 h 1182563"/>
                <a:gd name="connsiteX6" fmla="*/ 1946643 w 1969647"/>
                <a:gd name="connsiteY6" fmla="*/ 299793 h 1182563"/>
                <a:gd name="connsiteX7" fmla="*/ 1791368 w 1969647"/>
                <a:gd name="connsiteY7" fmla="*/ 515454 h 1182563"/>
                <a:gd name="connsiteX8" fmla="*/ 1687851 w 1969647"/>
                <a:gd name="connsiteY8" fmla="*/ 685107 h 1182563"/>
                <a:gd name="connsiteX9" fmla="*/ 1475066 w 1969647"/>
                <a:gd name="connsiteY9" fmla="*/ 900767 h 1182563"/>
                <a:gd name="connsiteX10" fmla="*/ 1291035 w 1969647"/>
                <a:gd name="connsiteY10" fmla="*/ 1047416 h 1182563"/>
                <a:gd name="connsiteX11" fmla="*/ 1078251 w 1969647"/>
                <a:gd name="connsiteY11" fmla="*/ 1136556 h 1182563"/>
                <a:gd name="connsiteX12" fmla="*/ 807956 w 1969647"/>
                <a:gd name="connsiteY12" fmla="*/ 1182563 h 1182563"/>
                <a:gd name="connsiteX13" fmla="*/ 618175 w 1969647"/>
                <a:gd name="connsiteY13" fmla="*/ 1182563 h 1182563"/>
                <a:gd name="connsiteX14" fmla="*/ 437020 w 1969647"/>
                <a:gd name="connsiteY14" fmla="*/ 1130805 h 1182563"/>
                <a:gd name="connsiteX15" fmla="*/ 310500 w 1969647"/>
                <a:gd name="connsiteY15" fmla="*/ 1058918 h 1182563"/>
                <a:gd name="connsiteX16" fmla="*/ 298965 w 1969647"/>
                <a:gd name="connsiteY16" fmla="*/ 1050894 h 1182563"/>
                <a:gd name="connsiteX17" fmla="*/ 0 w 1969647"/>
                <a:gd name="connsiteY17" fmla="*/ 950239 h 1182563"/>
                <a:gd name="connsiteX18" fmla="*/ 20056 w 1969647"/>
                <a:gd name="connsiteY18" fmla="*/ 956615 h 1182563"/>
                <a:gd name="connsiteX19" fmla="*/ 29726 w 1969647"/>
                <a:gd name="connsiteY19" fmla="*/ 959392 h 1182563"/>
                <a:gd name="connsiteX20" fmla="*/ 43514 w 1969647"/>
                <a:gd name="connsiteY20" fmla="*/ 963302 h 1182563"/>
                <a:gd name="connsiteX21" fmla="*/ 54006 w 1969647"/>
                <a:gd name="connsiteY21" fmla="*/ 965976 h 1182563"/>
                <a:gd name="connsiteX22" fmla="*/ 68820 w 1969647"/>
                <a:gd name="connsiteY22" fmla="*/ 969574 h 1182563"/>
                <a:gd name="connsiteX23" fmla="*/ 78177 w 1969647"/>
                <a:gd name="connsiteY23" fmla="*/ 971630 h 1182563"/>
                <a:gd name="connsiteX24" fmla="*/ 94843 w 1969647"/>
                <a:gd name="connsiteY24" fmla="*/ 975025 h 1182563"/>
                <a:gd name="connsiteX25" fmla="*/ 104000 w 1969647"/>
                <a:gd name="connsiteY25" fmla="*/ 976773 h 1182563"/>
                <a:gd name="connsiteX26" fmla="*/ 129512 w 1969647"/>
                <a:gd name="connsiteY26" fmla="*/ 980889 h 1182563"/>
                <a:gd name="connsiteX27" fmla="*/ 130129 w 1969647"/>
                <a:gd name="connsiteY27" fmla="*/ 980992 h 1182563"/>
                <a:gd name="connsiteX28" fmla="*/ 156154 w 1969647"/>
                <a:gd name="connsiteY28" fmla="*/ 984181 h 1182563"/>
                <a:gd name="connsiteX29" fmla="*/ 196582 w 1969647"/>
                <a:gd name="connsiteY29" fmla="*/ 987367 h 1182563"/>
                <a:gd name="connsiteX30" fmla="*/ 206457 w 1969647"/>
                <a:gd name="connsiteY30" fmla="*/ 987779 h 1182563"/>
                <a:gd name="connsiteX31" fmla="*/ 238655 w 1969647"/>
                <a:gd name="connsiteY31" fmla="*/ 988397 h 1182563"/>
                <a:gd name="connsiteX32" fmla="*/ 251001 w 1969647"/>
                <a:gd name="connsiteY32" fmla="*/ 988397 h 1182563"/>
                <a:gd name="connsiteX33" fmla="*/ 287517 w 1969647"/>
                <a:gd name="connsiteY33" fmla="*/ 987059 h 1182563"/>
                <a:gd name="connsiteX34" fmla="*/ 293385 w 1969647"/>
                <a:gd name="connsiteY34" fmla="*/ 986752 h 1182563"/>
                <a:gd name="connsiteX35" fmla="*/ 336175 w 1969647"/>
                <a:gd name="connsiteY35" fmla="*/ 982637 h 1182563"/>
                <a:gd name="connsiteX36" fmla="*/ 367347 w 1969647"/>
                <a:gd name="connsiteY36" fmla="*/ 978421 h 1182563"/>
                <a:gd name="connsiteX37" fmla="*/ 373521 w 1969647"/>
                <a:gd name="connsiteY37" fmla="*/ 977391 h 1182563"/>
                <a:gd name="connsiteX38" fmla="*/ 404689 w 1969647"/>
                <a:gd name="connsiteY38" fmla="*/ 971734 h 1182563"/>
                <a:gd name="connsiteX39" fmla="*/ 410139 w 1969647"/>
                <a:gd name="connsiteY39" fmla="*/ 970706 h 1182563"/>
                <a:gd name="connsiteX40" fmla="*/ 445219 w 1969647"/>
                <a:gd name="connsiteY40" fmla="*/ 962683 h 1182563"/>
                <a:gd name="connsiteX41" fmla="*/ 453245 w 1969647"/>
                <a:gd name="connsiteY41" fmla="*/ 960627 h 1182563"/>
                <a:gd name="connsiteX42" fmla="*/ 490274 w 1969647"/>
                <a:gd name="connsiteY42" fmla="*/ 950446 h 1182563"/>
                <a:gd name="connsiteX43" fmla="*/ 532969 w 1969647"/>
                <a:gd name="connsiteY43" fmla="*/ 936662 h 1182563"/>
                <a:gd name="connsiteX44" fmla="*/ 555703 w 1969647"/>
                <a:gd name="connsiteY44" fmla="*/ 928537 h 1182563"/>
                <a:gd name="connsiteX45" fmla="*/ 593867 w 1969647"/>
                <a:gd name="connsiteY45" fmla="*/ 913213 h 1182563"/>
                <a:gd name="connsiteX46" fmla="*/ 604773 w 1969647"/>
                <a:gd name="connsiteY46" fmla="*/ 908584 h 1182563"/>
                <a:gd name="connsiteX47" fmla="*/ 619379 w 1969647"/>
                <a:gd name="connsiteY47" fmla="*/ 902103 h 1182563"/>
                <a:gd name="connsiteX48" fmla="*/ 632855 w 1969647"/>
                <a:gd name="connsiteY48" fmla="*/ 895933 h 1182563"/>
                <a:gd name="connsiteX49" fmla="*/ 647462 w 1969647"/>
                <a:gd name="connsiteY49" fmla="*/ 888940 h 1182563"/>
                <a:gd name="connsiteX50" fmla="*/ 660321 w 1969647"/>
                <a:gd name="connsiteY50" fmla="*/ 882562 h 1182563"/>
                <a:gd name="connsiteX51" fmla="*/ 679453 w 1969647"/>
                <a:gd name="connsiteY51" fmla="*/ 872586 h 1182563"/>
                <a:gd name="connsiteX52" fmla="*/ 690252 w 1969647"/>
                <a:gd name="connsiteY52" fmla="*/ 866826 h 1182563"/>
                <a:gd name="connsiteX53" fmla="*/ 712475 w 1969647"/>
                <a:gd name="connsiteY53" fmla="*/ 854381 h 1182563"/>
                <a:gd name="connsiteX54" fmla="*/ 719882 w 1969647"/>
                <a:gd name="connsiteY54" fmla="*/ 850165 h 1182563"/>
                <a:gd name="connsiteX55" fmla="*/ 753316 w 1969647"/>
                <a:gd name="connsiteY55" fmla="*/ 829905 h 1182563"/>
                <a:gd name="connsiteX56" fmla="*/ 762161 w 1969647"/>
                <a:gd name="connsiteY56" fmla="*/ 824248 h 1182563"/>
                <a:gd name="connsiteX57" fmla="*/ 787878 w 1969647"/>
                <a:gd name="connsiteY57" fmla="*/ 807481 h 1182563"/>
                <a:gd name="connsiteX58" fmla="*/ 796418 w 1969647"/>
                <a:gd name="connsiteY58" fmla="*/ 801724 h 1182563"/>
                <a:gd name="connsiteX59" fmla="*/ 838695 w 1969647"/>
                <a:gd name="connsiteY59" fmla="*/ 771688 h 1182563"/>
                <a:gd name="connsiteX60" fmla="*/ 845999 w 1969647"/>
                <a:gd name="connsiteY60" fmla="*/ 766237 h 1182563"/>
                <a:gd name="connsiteX61" fmla="*/ 887971 w 1969647"/>
                <a:gd name="connsiteY61" fmla="*/ 733635 h 1182563"/>
                <a:gd name="connsiteX62" fmla="*/ 894038 w 1969647"/>
                <a:gd name="connsiteY62" fmla="*/ 728699 h 1182563"/>
                <a:gd name="connsiteX63" fmla="*/ 938581 w 1969647"/>
                <a:gd name="connsiteY63" fmla="*/ 691056 h 1182563"/>
                <a:gd name="connsiteX64" fmla="*/ 943313 w 1969647"/>
                <a:gd name="connsiteY64" fmla="*/ 686837 h 1182563"/>
                <a:gd name="connsiteX65" fmla="*/ 988268 w 1969647"/>
                <a:gd name="connsiteY65" fmla="*/ 645595 h 1182563"/>
                <a:gd name="connsiteX66" fmla="*/ 991045 w 1969647"/>
                <a:gd name="connsiteY66" fmla="*/ 642920 h 1182563"/>
                <a:gd name="connsiteX67" fmla="*/ 1036926 w 1969647"/>
                <a:gd name="connsiteY67" fmla="*/ 597358 h 1182563"/>
                <a:gd name="connsiteX68" fmla="*/ 1037031 w 1969647"/>
                <a:gd name="connsiteY68" fmla="*/ 597152 h 1182563"/>
                <a:gd name="connsiteX69" fmla="*/ 1081881 w 1969647"/>
                <a:gd name="connsiteY69" fmla="*/ 549120 h 1182563"/>
                <a:gd name="connsiteX70" fmla="*/ 1084759 w 1969647"/>
                <a:gd name="connsiteY70" fmla="*/ 545932 h 1182563"/>
                <a:gd name="connsiteX71" fmla="*/ 1126836 w 1969647"/>
                <a:gd name="connsiteY71" fmla="*/ 497489 h 1182563"/>
                <a:gd name="connsiteX72" fmla="*/ 1131256 w 1969647"/>
                <a:gd name="connsiteY72" fmla="*/ 492244 h 1182563"/>
                <a:gd name="connsiteX73" fmla="*/ 1171169 w 1969647"/>
                <a:gd name="connsiteY73" fmla="*/ 442876 h 1182563"/>
                <a:gd name="connsiteX74" fmla="*/ 1176518 w 1969647"/>
                <a:gd name="connsiteY74" fmla="*/ 436088 h 1182563"/>
                <a:gd name="connsiteX75" fmla="*/ 1214582 w 1969647"/>
                <a:gd name="connsiteY75" fmla="*/ 385382 h 1182563"/>
                <a:gd name="connsiteX76" fmla="*/ 1220238 w 1969647"/>
                <a:gd name="connsiteY76" fmla="*/ 377565 h 1182563"/>
                <a:gd name="connsiteX77" fmla="*/ 1256760 w 1969647"/>
                <a:gd name="connsiteY77" fmla="*/ 325317 h 1182563"/>
                <a:gd name="connsiteX78" fmla="*/ 1262621 w 1969647"/>
                <a:gd name="connsiteY78" fmla="*/ 316678 h 1182563"/>
                <a:gd name="connsiteX79" fmla="*/ 1296160 w 1969647"/>
                <a:gd name="connsiteY79" fmla="*/ 265251 h 1182563"/>
                <a:gd name="connsiteX80" fmla="*/ 1301303 w 1969647"/>
                <a:gd name="connsiteY80" fmla="*/ 256921 h 1182563"/>
                <a:gd name="connsiteX81" fmla="*/ 1334424 w 1969647"/>
                <a:gd name="connsiteY81" fmla="*/ 202307 h 1182563"/>
                <a:gd name="connsiteX82" fmla="*/ 1352739 w 1969647"/>
                <a:gd name="connsiteY82" fmla="*/ 170629 h 1182563"/>
                <a:gd name="connsiteX83" fmla="*/ 1447993 w 1969647"/>
                <a:gd name="connsiteY83" fmla="*/ 0 h 118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69647" h="1182563">
                  <a:moveTo>
                    <a:pt x="1447993" y="0"/>
                  </a:moveTo>
                  <a:lnTo>
                    <a:pt x="1448198" y="103"/>
                  </a:lnTo>
                  <a:lnTo>
                    <a:pt x="1951954" y="169703"/>
                  </a:lnTo>
                  <a:lnTo>
                    <a:pt x="1938536" y="193961"/>
                  </a:lnTo>
                  <a:lnTo>
                    <a:pt x="1969647" y="202027"/>
                  </a:lnTo>
                  <a:lnTo>
                    <a:pt x="1966771" y="213529"/>
                  </a:lnTo>
                  <a:lnTo>
                    <a:pt x="1946643" y="299793"/>
                  </a:lnTo>
                  <a:lnTo>
                    <a:pt x="1791368" y="515454"/>
                  </a:lnTo>
                  <a:lnTo>
                    <a:pt x="1687851" y="685107"/>
                  </a:lnTo>
                  <a:lnTo>
                    <a:pt x="1475066" y="900767"/>
                  </a:lnTo>
                  <a:lnTo>
                    <a:pt x="1291035" y="1047416"/>
                  </a:lnTo>
                  <a:lnTo>
                    <a:pt x="1078251" y="1136556"/>
                  </a:lnTo>
                  <a:lnTo>
                    <a:pt x="807956" y="1182563"/>
                  </a:lnTo>
                  <a:lnTo>
                    <a:pt x="618175" y="1182563"/>
                  </a:lnTo>
                  <a:lnTo>
                    <a:pt x="437020" y="1130805"/>
                  </a:lnTo>
                  <a:lnTo>
                    <a:pt x="310500" y="1058918"/>
                  </a:lnTo>
                  <a:lnTo>
                    <a:pt x="298965" y="1050894"/>
                  </a:lnTo>
                  <a:lnTo>
                    <a:pt x="0" y="950239"/>
                  </a:lnTo>
                  <a:cubicBezTo>
                    <a:pt x="6479" y="952399"/>
                    <a:pt x="13166" y="954558"/>
                    <a:pt x="20056" y="956615"/>
                  </a:cubicBezTo>
                  <a:cubicBezTo>
                    <a:pt x="23246" y="957542"/>
                    <a:pt x="26536" y="958469"/>
                    <a:pt x="29726" y="959392"/>
                  </a:cubicBezTo>
                  <a:cubicBezTo>
                    <a:pt x="34252" y="960730"/>
                    <a:pt x="38783" y="962067"/>
                    <a:pt x="43514" y="963302"/>
                  </a:cubicBezTo>
                  <a:cubicBezTo>
                    <a:pt x="47009" y="964225"/>
                    <a:pt x="50506" y="965049"/>
                    <a:pt x="54006" y="965976"/>
                  </a:cubicBezTo>
                  <a:cubicBezTo>
                    <a:pt x="58839" y="967208"/>
                    <a:pt x="63776" y="968445"/>
                    <a:pt x="68820" y="969574"/>
                  </a:cubicBezTo>
                  <a:cubicBezTo>
                    <a:pt x="71904" y="970295"/>
                    <a:pt x="74992" y="970912"/>
                    <a:pt x="78177" y="971630"/>
                  </a:cubicBezTo>
                  <a:cubicBezTo>
                    <a:pt x="83632" y="972867"/>
                    <a:pt x="89187" y="973896"/>
                    <a:pt x="94843" y="975025"/>
                  </a:cubicBezTo>
                  <a:cubicBezTo>
                    <a:pt x="97827" y="975644"/>
                    <a:pt x="100916" y="976260"/>
                    <a:pt x="104000" y="976773"/>
                  </a:cubicBezTo>
                  <a:cubicBezTo>
                    <a:pt x="112332" y="978215"/>
                    <a:pt x="120872" y="979653"/>
                    <a:pt x="129512" y="980889"/>
                  </a:cubicBezTo>
                  <a:cubicBezTo>
                    <a:pt x="129718" y="980992"/>
                    <a:pt x="129923" y="980992"/>
                    <a:pt x="130129" y="980992"/>
                  </a:cubicBezTo>
                  <a:cubicBezTo>
                    <a:pt x="138563" y="982224"/>
                    <a:pt x="147308" y="983254"/>
                    <a:pt x="156154" y="984181"/>
                  </a:cubicBezTo>
                  <a:cubicBezTo>
                    <a:pt x="169324" y="985517"/>
                    <a:pt x="182800" y="986649"/>
                    <a:pt x="196582" y="987367"/>
                  </a:cubicBezTo>
                  <a:cubicBezTo>
                    <a:pt x="199874" y="987573"/>
                    <a:pt x="203168" y="987676"/>
                    <a:pt x="206457" y="987779"/>
                  </a:cubicBezTo>
                  <a:cubicBezTo>
                    <a:pt x="217052" y="988191"/>
                    <a:pt x="227750" y="988397"/>
                    <a:pt x="238655" y="988397"/>
                  </a:cubicBezTo>
                  <a:cubicBezTo>
                    <a:pt x="242768" y="988397"/>
                    <a:pt x="246782" y="988397"/>
                    <a:pt x="251001" y="988397"/>
                  </a:cubicBezTo>
                  <a:cubicBezTo>
                    <a:pt x="262936" y="988294"/>
                    <a:pt x="275177" y="987779"/>
                    <a:pt x="287517" y="987059"/>
                  </a:cubicBezTo>
                  <a:cubicBezTo>
                    <a:pt x="289472" y="986955"/>
                    <a:pt x="291425" y="986855"/>
                    <a:pt x="293385" y="986752"/>
                  </a:cubicBezTo>
                  <a:cubicBezTo>
                    <a:pt x="307269" y="985723"/>
                    <a:pt x="321674" y="984385"/>
                    <a:pt x="336175" y="982637"/>
                  </a:cubicBezTo>
                  <a:cubicBezTo>
                    <a:pt x="346462" y="981403"/>
                    <a:pt x="356854" y="980066"/>
                    <a:pt x="367347" y="978421"/>
                  </a:cubicBezTo>
                  <a:cubicBezTo>
                    <a:pt x="369402" y="978111"/>
                    <a:pt x="371462" y="977700"/>
                    <a:pt x="373521" y="977391"/>
                  </a:cubicBezTo>
                  <a:cubicBezTo>
                    <a:pt x="383807" y="975746"/>
                    <a:pt x="394196" y="973896"/>
                    <a:pt x="404689" y="971734"/>
                  </a:cubicBezTo>
                  <a:cubicBezTo>
                    <a:pt x="406542" y="971427"/>
                    <a:pt x="408290" y="971119"/>
                    <a:pt x="410139" y="970706"/>
                  </a:cubicBezTo>
                  <a:cubicBezTo>
                    <a:pt x="421661" y="968342"/>
                    <a:pt x="433390" y="965563"/>
                    <a:pt x="445219" y="962683"/>
                  </a:cubicBezTo>
                  <a:cubicBezTo>
                    <a:pt x="447895" y="961964"/>
                    <a:pt x="450568" y="961345"/>
                    <a:pt x="453245" y="960627"/>
                  </a:cubicBezTo>
                  <a:cubicBezTo>
                    <a:pt x="465486" y="957542"/>
                    <a:pt x="477828" y="954147"/>
                    <a:pt x="490274" y="950446"/>
                  </a:cubicBezTo>
                  <a:cubicBezTo>
                    <a:pt x="504268" y="946226"/>
                    <a:pt x="518563" y="941702"/>
                    <a:pt x="532969" y="936662"/>
                  </a:cubicBezTo>
                  <a:cubicBezTo>
                    <a:pt x="540579" y="933989"/>
                    <a:pt x="548194" y="931315"/>
                    <a:pt x="555703" y="928537"/>
                  </a:cubicBezTo>
                  <a:cubicBezTo>
                    <a:pt x="568456" y="923703"/>
                    <a:pt x="581215" y="918560"/>
                    <a:pt x="593867" y="913213"/>
                  </a:cubicBezTo>
                  <a:cubicBezTo>
                    <a:pt x="597569" y="911671"/>
                    <a:pt x="601170" y="910126"/>
                    <a:pt x="604773" y="908584"/>
                  </a:cubicBezTo>
                  <a:cubicBezTo>
                    <a:pt x="609604" y="906528"/>
                    <a:pt x="614542" y="904369"/>
                    <a:pt x="619379" y="902103"/>
                  </a:cubicBezTo>
                  <a:cubicBezTo>
                    <a:pt x="623904" y="900150"/>
                    <a:pt x="628324" y="898094"/>
                    <a:pt x="632855" y="895933"/>
                  </a:cubicBezTo>
                  <a:cubicBezTo>
                    <a:pt x="637792" y="893672"/>
                    <a:pt x="642625" y="891306"/>
                    <a:pt x="647462" y="888940"/>
                  </a:cubicBezTo>
                  <a:cubicBezTo>
                    <a:pt x="651782" y="886881"/>
                    <a:pt x="656001" y="884722"/>
                    <a:pt x="660321" y="882562"/>
                  </a:cubicBezTo>
                  <a:cubicBezTo>
                    <a:pt x="666700" y="879271"/>
                    <a:pt x="673074" y="875981"/>
                    <a:pt x="679453" y="872586"/>
                  </a:cubicBezTo>
                  <a:cubicBezTo>
                    <a:pt x="683054" y="870633"/>
                    <a:pt x="686655" y="868779"/>
                    <a:pt x="690252" y="866826"/>
                  </a:cubicBezTo>
                  <a:cubicBezTo>
                    <a:pt x="697661" y="862815"/>
                    <a:pt x="705070" y="858598"/>
                    <a:pt x="712475" y="854381"/>
                  </a:cubicBezTo>
                  <a:cubicBezTo>
                    <a:pt x="714945" y="852942"/>
                    <a:pt x="717412" y="851604"/>
                    <a:pt x="719882" y="850165"/>
                  </a:cubicBezTo>
                  <a:cubicBezTo>
                    <a:pt x="731093" y="843581"/>
                    <a:pt x="742205" y="836898"/>
                    <a:pt x="753316" y="829905"/>
                  </a:cubicBezTo>
                  <a:cubicBezTo>
                    <a:pt x="756299" y="828051"/>
                    <a:pt x="759177" y="826098"/>
                    <a:pt x="762161" y="824248"/>
                  </a:cubicBezTo>
                  <a:cubicBezTo>
                    <a:pt x="770801" y="818796"/>
                    <a:pt x="779339" y="813242"/>
                    <a:pt x="787878" y="807481"/>
                  </a:cubicBezTo>
                  <a:cubicBezTo>
                    <a:pt x="790756" y="805528"/>
                    <a:pt x="793535" y="803677"/>
                    <a:pt x="796418" y="801724"/>
                  </a:cubicBezTo>
                  <a:cubicBezTo>
                    <a:pt x="810611" y="792053"/>
                    <a:pt x="824707" y="782077"/>
                    <a:pt x="838695" y="771688"/>
                  </a:cubicBezTo>
                  <a:cubicBezTo>
                    <a:pt x="841167" y="769838"/>
                    <a:pt x="843533" y="768090"/>
                    <a:pt x="845999" y="766237"/>
                  </a:cubicBezTo>
                  <a:cubicBezTo>
                    <a:pt x="860093" y="755644"/>
                    <a:pt x="874083" y="744846"/>
                    <a:pt x="887971" y="733635"/>
                  </a:cubicBezTo>
                  <a:cubicBezTo>
                    <a:pt x="890030" y="731990"/>
                    <a:pt x="891983" y="730343"/>
                    <a:pt x="894038" y="728699"/>
                  </a:cubicBezTo>
                  <a:cubicBezTo>
                    <a:pt x="909057" y="716460"/>
                    <a:pt x="923874" y="704015"/>
                    <a:pt x="938581" y="691056"/>
                  </a:cubicBezTo>
                  <a:cubicBezTo>
                    <a:pt x="940229" y="689614"/>
                    <a:pt x="941771" y="688176"/>
                    <a:pt x="943313" y="686837"/>
                  </a:cubicBezTo>
                  <a:cubicBezTo>
                    <a:pt x="958437" y="673467"/>
                    <a:pt x="973350" y="659788"/>
                    <a:pt x="988268" y="645595"/>
                  </a:cubicBezTo>
                  <a:cubicBezTo>
                    <a:pt x="989192" y="644669"/>
                    <a:pt x="990122" y="643847"/>
                    <a:pt x="991045" y="642920"/>
                  </a:cubicBezTo>
                  <a:cubicBezTo>
                    <a:pt x="1006476" y="628110"/>
                    <a:pt x="1021802" y="612991"/>
                    <a:pt x="1036926" y="597358"/>
                  </a:cubicBezTo>
                  <a:cubicBezTo>
                    <a:pt x="1037031" y="597152"/>
                    <a:pt x="1037031" y="597152"/>
                    <a:pt x="1037031" y="597152"/>
                  </a:cubicBezTo>
                  <a:cubicBezTo>
                    <a:pt x="1052151" y="581517"/>
                    <a:pt x="1067069" y="565473"/>
                    <a:pt x="1081881" y="549120"/>
                  </a:cubicBezTo>
                  <a:cubicBezTo>
                    <a:pt x="1082806" y="548091"/>
                    <a:pt x="1083835" y="546962"/>
                    <a:pt x="1084759" y="545932"/>
                  </a:cubicBezTo>
                  <a:cubicBezTo>
                    <a:pt x="1098954" y="530195"/>
                    <a:pt x="1112947" y="513945"/>
                    <a:pt x="1126836" y="497489"/>
                  </a:cubicBezTo>
                  <a:cubicBezTo>
                    <a:pt x="1128273" y="495742"/>
                    <a:pt x="1129815" y="493991"/>
                    <a:pt x="1131256" y="492244"/>
                  </a:cubicBezTo>
                  <a:cubicBezTo>
                    <a:pt x="1144733" y="476095"/>
                    <a:pt x="1158003" y="459641"/>
                    <a:pt x="1171169" y="442876"/>
                  </a:cubicBezTo>
                  <a:cubicBezTo>
                    <a:pt x="1172921" y="440613"/>
                    <a:pt x="1174770" y="438350"/>
                    <a:pt x="1176518" y="436088"/>
                  </a:cubicBezTo>
                  <a:cubicBezTo>
                    <a:pt x="1189377" y="419528"/>
                    <a:pt x="1202030" y="402559"/>
                    <a:pt x="1214582" y="385382"/>
                  </a:cubicBezTo>
                  <a:cubicBezTo>
                    <a:pt x="1216436" y="382811"/>
                    <a:pt x="1218389" y="380137"/>
                    <a:pt x="1220238" y="377565"/>
                  </a:cubicBezTo>
                  <a:cubicBezTo>
                    <a:pt x="1232584" y="360491"/>
                    <a:pt x="1244725" y="343008"/>
                    <a:pt x="1256760" y="325317"/>
                  </a:cubicBezTo>
                  <a:cubicBezTo>
                    <a:pt x="1258713" y="322437"/>
                    <a:pt x="1260668" y="319558"/>
                    <a:pt x="1262621" y="316678"/>
                  </a:cubicBezTo>
                  <a:cubicBezTo>
                    <a:pt x="1274038" y="299810"/>
                    <a:pt x="1285150" y="282635"/>
                    <a:pt x="1296160" y="265251"/>
                  </a:cubicBezTo>
                  <a:cubicBezTo>
                    <a:pt x="1297801" y="262474"/>
                    <a:pt x="1299551" y="259698"/>
                    <a:pt x="1301303" y="256921"/>
                  </a:cubicBezTo>
                  <a:cubicBezTo>
                    <a:pt x="1312514" y="238922"/>
                    <a:pt x="1323625" y="220718"/>
                    <a:pt x="1334424" y="202307"/>
                  </a:cubicBezTo>
                  <a:cubicBezTo>
                    <a:pt x="1340598" y="191816"/>
                    <a:pt x="1346666" y="181223"/>
                    <a:pt x="1352739" y="170629"/>
                  </a:cubicBezTo>
                  <a:cubicBezTo>
                    <a:pt x="1387402" y="109433"/>
                    <a:pt x="1419498" y="52042"/>
                    <a:pt x="1447993" y="0"/>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29" name="Freeform: Shape 28">
              <a:extLst>
                <a:ext uri="{FF2B5EF4-FFF2-40B4-BE49-F238E27FC236}">
                  <a16:creationId xmlns:a16="http://schemas.microsoft.com/office/drawing/2014/main" id="{345E3FB5-1E1D-9266-B693-C23B67C268CB}"/>
                </a:ext>
              </a:extLst>
            </p:cNvPr>
            <p:cNvSpPr/>
            <p:nvPr/>
          </p:nvSpPr>
          <p:spPr>
            <a:xfrm>
              <a:off x="6004242" y="2268145"/>
              <a:ext cx="3220300" cy="1487221"/>
            </a:xfrm>
            <a:custGeom>
              <a:avLst/>
              <a:gdLst>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2955733 w 3220272"/>
                <a:gd name="connsiteY32" fmla="*/ 174448 h 1487221"/>
                <a:gd name="connsiteX33" fmla="*/ 3220272 w 3220272"/>
                <a:gd name="connsiteY33" fmla="*/ 291025 h 1487221"/>
                <a:gd name="connsiteX34" fmla="*/ 3039117 w 3220272"/>
                <a:gd name="connsiteY34" fmla="*/ 222013 h 1487221"/>
                <a:gd name="connsiteX35" fmla="*/ 2763072 w 3220272"/>
                <a:gd name="connsiteY35" fmla="*/ 216263 h 1487221"/>
                <a:gd name="connsiteX36" fmla="*/ 2518657 w 3220272"/>
                <a:gd name="connsiteY36" fmla="*/ 276647 h 1487221"/>
                <a:gd name="connsiteX37" fmla="*/ 2308748 w 3220272"/>
                <a:gd name="connsiteY37" fmla="*/ 385915 h 1487221"/>
                <a:gd name="connsiteX38" fmla="*/ 2087336 w 3220272"/>
                <a:gd name="connsiteY38" fmla="*/ 541191 h 1487221"/>
                <a:gd name="connsiteX39" fmla="*/ 1932061 w 3220272"/>
                <a:gd name="connsiteY39" fmla="*/ 690715 h 1487221"/>
                <a:gd name="connsiteX40" fmla="*/ 1791163 w 3220272"/>
                <a:gd name="connsiteY40" fmla="*/ 854617 h 1487221"/>
                <a:gd name="connsiteX41" fmla="*/ 1604257 w 3220272"/>
                <a:gd name="connsiteY41" fmla="*/ 1127787 h 1487221"/>
                <a:gd name="connsiteX42" fmla="*/ 1379970 w 3220272"/>
                <a:gd name="connsiteY42" fmla="*/ 1297440 h 1487221"/>
                <a:gd name="connsiteX43" fmla="*/ 1124053 w 3220272"/>
                <a:gd name="connsiteY43" fmla="*/ 1435463 h 1487221"/>
                <a:gd name="connsiteX44" fmla="*/ 891140 w 3220272"/>
                <a:gd name="connsiteY44" fmla="*/ 1481470 h 1487221"/>
                <a:gd name="connsiteX45" fmla="*/ 617970 w 3220272"/>
                <a:gd name="connsiteY45" fmla="*/ 1487221 h 1487221"/>
                <a:gd name="connsiteX46" fmla="*/ 485699 w 3220272"/>
                <a:gd name="connsiteY46" fmla="*/ 1426836 h 1487221"/>
                <a:gd name="connsiteX47" fmla="*/ 344801 w 3220272"/>
                <a:gd name="connsiteY47" fmla="*/ 1380829 h 1487221"/>
                <a:gd name="connsiteX48" fmla="*/ 281269 w 3220272"/>
                <a:gd name="connsiteY48" fmla="*/ 1341500 h 1487221"/>
                <a:gd name="connsiteX49" fmla="*/ 0 w 3220272"/>
                <a:gd name="connsiteY49" fmla="*/ 1246804 h 1487221"/>
                <a:gd name="connsiteX50" fmla="*/ 20061 w 3220272"/>
                <a:gd name="connsiteY50" fmla="*/ 1253182 h 1487221"/>
                <a:gd name="connsiteX51" fmla="*/ 29730 w 3220272"/>
                <a:gd name="connsiteY51" fmla="*/ 1255959 h 1487221"/>
                <a:gd name="connsiteX52" fmla="*/ 43515 w 3220272"/>
                <a:gd name="connsiteY52" fmla="*/ 1259763 h 1487221"/>
                <a:gd name="connsiteX53" fmla="*/ 54006 w 3220272"/>
                <a:gd name="connsiteY53" fmla="*/ 1262437 h 1487221"/>
                <a:gd name="connsiteX54" fmla="*/ 68820 w 3220272"/>
                <a:gd name="connsiteY54" fmla="*/ 1266038 h 1487221"/>
                <a:gd name="connsiteX55" fmla="*/ 78182 w 3220272"/>
                <a:gd name="connsiteY55" fmla="*/ 1268094 h 1487221"/>
                <a:gd name="connsiteX56" fmla="*/ 94848 w 3220272"/>
                <a:gd name="connsiteY56" fmla="*/ 1271486 h 1487221"/>
                <a:gd name="connsiteX57" fmla="*/ 104000 w 3220272"/>
                <a:gd name="connsiteY57" fmla="*/ 1273237 h 1487221"/>
                <a:gd name="connsiteX58" fmla="*/ 129512 w 3220272"/>
                <a:gd name="connsiteY58" fmla="*/ 1277350 h 1487221"/>
                <a:gd name="connsiteX59" fmla="*/ 130129 w 3220272"/>
                <a:gd name="connsiteY59" fmla="*/ 1277350 h 1487221"/>
                <a:gd name="connsiteX60" fmla="*/ 156158 w 3220272"/>
                <a:gd name="connsiteY60" fmla="*/ 1280539 h 1487221"/>
                <a:gd name="connsiteX61" fmla="*/ 196583 w 3220272"/>
                <a:gd name="connsiteY61" fmla="*/ 1283729 h 1487221"/>
                <a:gd name="connsiteX62" fmla="*/ 206358 w 3220272"/>
                <a:gd name="connsiteY62" fmla="*/ 1284140 h 1487221"/>
                <a:gd name="connsiteX63" fmla="*/ 238555 w 3220272"/>
                <a:gd name="connsiteY63" fmla="*/ 1284755 h 1487221"/>
                <a:gd name="connsiteX64" fmla="*/ 250901 w 3220272"/>
                <a:gd name="connsiteY64" fmla="*/ 1284755 h 1487221"/>
                <a:gd name="connsiteX65" fmla="*/ 287318 w 3220272"/>
                <a:gd name="connsiteY65" fmla="*/ 1283419 h 1487221"/>
                <a:gd name="connsiteX66" fmla="*/ 293285 w 3220272"/>
                <a:gd name="connsiteY66" fmla="*/ 1283110 h 1487221"/>
                <a:gd name="connsiteX67" fmla="*/ 336075 w 3220272"/>
                <a:gd name="connsiteY67" fmla="*/ 1278997 h 1487221"/>
                <a:gd name="connsiteX68" fmla="*/ 367248 w 3220272"/>
                <a:gd name="connsiteY68" fmla="*/ 1274779 h 1487221"/>
                <a:gd name="connsiteX69" fmla="*/ 373416 w 3220272"/>
                <a:gd name="connsiteY69" fmla="*/ 1273752 h 1487221"/>
                <a:gd name="connsiteX70" fmla="*/ 404689 w 3220272"/>
                <a:gd name="connsiteY70" fmla="*/ 1268094 h 1487221"/>
                <a:gd name="connsiteX71" fmla="*/ 410144 w 3220272"/>
                <a:gd name="connsiteY71" fmla="*/ 1267064 h 1487221"/>
                <a:gd name="connsiteX72" fmla="*/ 445324 w 3220272"/>
                <a:gd name="connsiteY72" fmla="*/ 1259042 h 1487221"/>
                <a:gd name="connsiteX73" fmla="*/ 453345 w 3220272"/>
                <a:gd name="connsiteY73" fmla="*/ 1256986 h 1487221"/>
                <a:gd name="connsiteX74" fmla="*/ 490380 w 3220272"/>
                <a:gd name="connsiteY74" fmla="*/ 1246804 h 1487221"/>
                <a:gd name="connsiteX75" fmla="*/ 533070 w 3220272"/>
                <a:gd name="connsiteY75" fmla="*/ 1233021 h 1487221"/>
                <a:gd name="connsiteX76" fmla="*/ 567225 w 3220272"/>
                <a:gd name="connsiteY76" fmla="*/ 1220371 h 1487221"/>
                <a:gd name="connsiteX77" fmla="*/ 572881 w 3220272"/>
                <a:gd name="connsiteY77" fmla="*/ 1218211 h 1487221"/>
                <a:gd name="connsiteX78" fmla="*/ 606726 w 3220272"/>
                <a:gd name="connsiteY78" fmla="*/ 1204224 h 1487221"/>
                <a:gd name="connsiteX79" fmla="*/ 618555 w 3220272"/>
                <a:gd name="connsiteY79" fmla="*/ 1198980 h 1487221"/>
                <a:gd name="connsiteX80" fmla="*/ 641495 w 3220272"/>
                <a:gd name="connsiteY80" fmla="*/ 1188488 h 1487221"/>
                <a:gd name="connsiteX81" fmla="*/ 654460 w 3220272"/>
                <a:gd name="connsiteY81" fmla="*/ 1182213 h 1487221"/>
                <a:gd name="connsiteX82" fmla="*/ 674310 w 3220272"/>
                <a:gd name="connsiteY82" fmla="*/ 1172340 h 1487221"/>
                <a:gd name="connsiteX83" fmla="*/ 691699 w 3220272"/>
                <a:gd name="connsiteY83" fmla="*/ 1163290 h 1487221"/>
                <a:gd name="connsiteX84" fmla="*/ 709391 w 3220272"/>
                <a:gd name="connsiteY84" fmla="*/ 1153724 h 1487221"/>
                <a:gd name="connsiteX85" fmla="*/ 726363 w 3220272"/>
                <a:gd name="connsiteY85" fmla="*/ 1144262 h 1487221"/>
                <a:gd name="connsiteX86" fmla="*/ 741999 w 3220272"/>
                <a:gd name="connsiteY86" fmla="*/ 1135110 h 1487221"/>
                <a:gd name="connsiteX87" fmla="*/ 766893 w 3220272"/>
                <a:gd name="connsiteY87" fmla="*/ 1120090 h 1487221"/>
                <a:gd name="connsiteX88" fmla="*/ 779651 w 3220272"/>
                <a:gd name="connsiteY88" fmla="*/ 1112172 h 1487221"/>
                <a:gd name="connsiteX89" fmla="*/ 807940 w 3220272"/>
                <a:gd name="connsiteY89" fmla="*/ 1093660 h 1487221"/>
                <a:gd name="connsiteX90" fmla="*/ 815860 w 3220272"/>
                <a:gd name="connsiteY90" fmla="*/ 1088415 h 1487221"/>
                <a:gd name="connsiteX91" fmla="*/ 824089 w 3220272"/>
                <a:gd name="connsiteY91" fmla="*/ 1082655 h 1487221"/>
                <a:gd name="connsiteX92" fmla="*/ 845179 w 3220272"/>
                <a:gd name="connsiteY92" fmla="*/ 1067947 h 1487221"/>
                <a:gd name="connsiteX93" fmla="*/ 855880 w 3220272"/>
                <a:gd name="connsiteY93" fmla="*/ 1060234 h 1487221"/>
                <a:gd name="connsiteX94" fmla="*/ 873676 w 3220272"/>
                <a:gd name="connsiteY94" fmla="*/ 1047068 h 1487221"/>
                <a:gd name="connsiteX95" fmla="*/ 884580 w 3220272"/>
                <a:gd name="connsiteY95" fmla="*/ 1038737 h 1487221"/>
                <a:gd name="connsiteX96" fmla="*/ 901241 w 3220272"/>
                <a:gd name="connsiteY96" fmla="*/ 1025778 h 1487221"/>
                <a:gd name="connsiteX97" fmla="*/ 911940 w 3220272"/>
                <a:gd name="connsiteY97" fmla="*/ 1017342 h 1487221"/>
                <a:gd name="connsiteX98" fmla="*/ 933032 w 3220272"/>
                <a:gd name="connsiteY98" fmla="*/ 1000167 h 1487221"/>
                <a:gd name="connsiteX99" fmla="*/ 935191 w 3220272"/>
                <a:gd name="connsiteY99" fmla="*/ 998420 h 1487221"/>
                <a:gd name="connsiteX100" fmla="*/ 958748 w 3220272"/>
                <a:gd name="connsiteY100" fmla="*/ 978465 h 1487221"/>
                <a:gd name="connsiteX101" fmla="*/ 964099 w 3220272"/>
                <a:gd name="connsiteY101" fmla="*/ 973837 h 1487221"/>
                <a:gd name="connsiteX102" fmla="*/ 986627 w 3220272"/>
                <a:gd name="connsiteY102" fmla="*/ 953885 h 1487221"/>
                <a:gd name="connsiteX103" fmla="*/ 987656 w 3220272"/>
                <a:gd name="connsiteY103" fmla="*/ 952958 h 1487221"/>
                <a:gd name="connsiteX104" fmla="*/ 1008537 w 3220272"/>
                <a:gd name="connsiteY104" fmla="*/ 933726 h 1487221"/>
                <a:gd name="connsiteX105" fmla="*/ 1013268 w 3220272"/>
                <a:gd name="connsiteY105" fmla="*/ 929304 h 1487221"/>
                <a:gd name="connsiteX106" fmla="*/ 1033535 w 3220272"/>
                <a:gd name="connsiteY106" fmla="*/ 909967 h 1487221"/>
                <a:gd name="connsiteX107" fmla="*/ 1036313 w 3220272"/>
                <a:gd name="connsiteY107" fmla="*/ 907190 h 1487221"/>
                <a:gd name="connsiteX108" fmla="*/ 1053697 w 3220272"/>
                <a:gd name="connsiteY108" fmla="*/ 890015 h 1487221"/>
                <a:gd name="connsiteX109" fmla="*/ 1057605 w 3220272"/>
                <a:gd name="connsiteY109" fmla="*/ 886106 h 1487221"/>
                <a:gd name="connsiteX110" fmla="*/ 1075607 w 3220272"/>
                <a:gd name="connsiteY110" fmla="*/ 867697 h 1487221"/>
                <a:gd name="connsiteX111" fmla="*/ 1079002 w 3220272"/>
                <a:gd name="connsiteY111" fmla="*/ 864096 h 1487221"/>
                <a:gd name="connsiteX112" fmla="*/ 1094227 w 3220272"/>
                <a:gd name="connsiteY112" fmla="*/ 848050 h 1487221"/>
                <a:gd name="connsiteX113" fmla="*/ 1097006 w 3220272"/>
                <a:gd name="connsiteY113" fmla="*/ 845067 h 1487221"/>
                <a:gd name="connsiteX114" fmla="*/ 1112947 w 3220272"/>
                <a:gd name="connsiteY114" fmla="*/ 827790 h 1487221"/>
                <a:gd name="connsiteX115" fmla="*/ 1116243 w 3220272"/>
                <a:gd name="connsiteY115" fmla="*/ 824086 h 1487221"/>
                <a:gd name="connsiteX116" fmla="*/ 1129920 w 3220272"/>
                <a:gd name="connsiteY116" fmla="*/ 808761 h 1487221"/>
                <a:gd name="connsiteX117" fmla="*/ 1131362 w 3220272"/>
                <a:gd name="connsiteY117" fmla="*/ 807116 h 1487221"/>
                <a:gd name="connsiteX118" fmla="*/ 1145145 w 3220272"/>
                <a:gd name="connsiteY118" fmla="*/ 791276 h 1487221"/>
                <a:gd name="connsiteX119" fmla="*/ 1148129 w 3220272"/>
                <a:gd name="connsiteY119" fmla="*/ 787781 h 1487221"/>
                <a:gd name="connsiteX120" fmla="*/ 1160681 w 3220272"/>
                <a:gd name="connsiteY120" fmla="*/ 772969 h 1487221"/>
                <a:gd name="connsiteX121" fmla="*/ 1160681 w 3220272"/>
                <a:gd name="connsiteY121" fmla="*/ 772866 h 1487221"/>
                <a:gd name="connsiteX122" fmla="*/ 1172098 w 3220272"/>
                <a:gd name="connsiteY122" fmla="*/ 758982 h 1487221"/>
                <a:gd name="connsiteX123" fmla="*/ 1174464 w 3220272"/>
                <a:gd name="connsiteY123" fmla="*/ 756102 h 1487221"/>
                <a:gd name="connsiteX124" fmla="*/ 1184444 w 3220272"/>
                <a:gd name="connsiteY124" fmla="*/ 743658 h 1487221"/>
                <a:gd name="connsiteX125" fmla="*/ 1185681 w 3220272"/>
                <a:gd name="connsiteY125" fmla="*/ 742114 h 1487221"/>
                <a:gd name="connsiteX126" fmla="*/ 1193702 w 3220272"/>
                <a:gd name="connsiteY126" fmla="*/ 731932 h 1487221"/>
                <a:gd name="connsiteX127" fmla="*/ 1195350 w 3220272"/>
                <a:gd name="connsiteY127" fmla="*/ 729772 h 1487221"/>
                <a:gd name="connsiteX128" fmla="*/ 1202859 w 3220272"/>
                <a:gd name="connsiteY128" fmla="*/ 720002 h 1487221"/>
                <a:gd name="connsiteX129" fmla="*/ 1204089 w 3220272"/>
                <a:gd name="connsiteY129" fmla="*/ 718357 h 1487221"/>
                <a:gd name="connsiteX130" fmla="*/ 1209749 w 3220272"/>
                <a:gd name="connsiteY130" fmla="*/ 710849 h 1487221"/>
                <a:gd name="connsiteX131" fmla="*/ 1210675 w 3220272"/>
                <a:gd name="connsiteY131" fmla="*/ 709614 h 1487221"/>
                <a:gd name="connsiteX132" fmla="*/ 1215612 w 3220272"/>
                <a:gd name="connsiteY132" fmla="*/ 702827 h 1487221"/>
                <a:gd name="connsiteX133" fmla="*/ 1216542 w 3220272"/>
                <a:gd name="connsiteY133" fmla="*/ 701591 h 1487221"/>
                <a:gd name="connsiteX134" fmla="*/ 1219931 w 3220272"/>
                <a:gd name="connsiteY134" fmla="*/ 696861 h 1487221"/>
                <a:gd name="connsiteX135" fmla="*/ 1220138 w 3220272"/>
                <a:gd name="connsiteY135" fmla="*/ 696551 h 1487221"/>
                <a:gd name="connsiteX136" fmla="*/ 1222503 w 3220272"/>
                <a:gd name="connsiteY136" fmla="*/ 693157 h 1487221"/>
                <a:gd name="connsiteX137" fmla="*/ 1222915 w 3220272"/>
                <a:gd name="connsiteY137" fmla="*/ 692542 h 1487221"/>
                <a:gd name="connsiteX138" fmla="*/ 1223638 w 3220272"/>
                <a:gd name="connsiteY138" fmla="*/ 691513 h 1487221"/>
                <a:gd name="connsiteX139" fmla="*/ 1223845 w 3220272"/>
                <a:gd name="connsiteY139" fmla="*/ 691305 h 1487221"/>
                <a:gd name="connsiteX140" fmla="*/ 1225387 w 3220272"/>
                <a:gd name="connsiteY140" fmla="*/ 689044 h 1487221"/>
                <a:gd name="connsiteX141" fmla="*/ 1226105 w 3220272"/>
                <a:gd name="connsiteY141" fmla="*/ 688014 h 1487221"/>
                <a:gd name="connsiteX142" fmla="*/ 1228988 w 3220272"/>
                <a:gd name="connsiteY142" fmla="*/ 683901 h 1487221"/>
                <a:gd name="connsiteX143" fmla="*/ 1229500 w 3220272"/>
                <a:gd name="connsiteY143" fmla="*/ 683077 h 1487221"/>
                <a:gd name="connsiteX144" fmla="*/ 1234027 w 3220272"/>
                <a:gd name="connsiteY144" fmla="*/ 676702 h 1487221"/>
                <a:gd name="connsiteX145" fmla="*/ 1235467 w 3220272"/>
                <a:gd name="connsiteY145" fmla="*/ 674646 h 1487221"/>
                <a:gd name="connsiteX146" fmla="*/ 1241641 w 3220272"/>
                <a:gd name="connsiteY146" fmla="*/ 666108 h 1487221"/>
                <a:gd name="connsiteX147" fmla="*/ 1242258 w 3220272"/>
                <a:gd name="connsiteY147" fmla="*/ 665285 h 1487221"/>
                <a:gd name="connsiteX148" fmla="*/ 1249356 w 3220272"/>
                <a:gd name="connsiteY148" fmla="*/ 655720 h 1487221"/>
                <a:gd name="connsiteX149" fmla="*/ 1251311 w 3220272"/>
                <a:gd name="connsiteY149" fmla="*/ 653046 h 1487221"/>
                <a:gd name="connsiteX150" fmla="*/ 1260260 w 3220272"/>
                <a:gd name="connsiteY150" fmla="*/ 641220 h 1487221"/>
                <a:gd name="connsiteX151" fmla="*/ 1261802 w 3220272"/>
                <a:gd name="connsiteY151" fmla="*/ 639161 h 1487221"/>
                <a:gd name="connsiteX152" fmla="*/ 1270954 w 3220272"/>
                <a:gd name="connsiteY152" fmla="*/ 627435 h 1487221"/>
                <a:gd name="connsiteX153" fmla="*/ 1273426 w 3220272"/>
                <a:gd name="connsiteY153" fmla="*/ 624350 h 1487221"/>
                <a:gd name="connsiteX154" fmla="*/ 1285048 w 3220272"/>
                <a:gd name="connsiteY154" fmla="*/ 609746 h 1487221"/>
                <a:gd name="connsiteX155" fmla="*/ 1287621 w 3220272"/>
                <a:gd name="connsiteY155" fmla="*/ 606557 h 1487221"/>
                <a:gd name="connsiteX156" fmla="*/ 1299244 w 3220272"/>
                <a:gd name="connsiteY156" fmla="*/ 592364 h 1487221"/>
                <a:gd name="connsiteX157" fmla="*/ 1301610 w 3220272"/>
                <a:gd name="connsiteY157" fmla="*/ 589484 h 1487221"/>
                <a:gd name="connsiteX158" fmla="*/ 1315909 w 3220272"/>
                <a:gd name="connsiteY158" fmla="*/ 572411 h 1487221"/>
                <a:gd name="connsiteX159" fmla="*/ 1319305 w 3220272"/>
                <a:gd name="connsiteY159" fmla="*/ 568400 h 1487221"/>
                <a:gd name="connsiteX160" fmla="*/ 1334324 w 3220272"/>
                <a:gd name="connsiteY160" fmla="*/ 550915 h 1487221"/>
                <a:gd name="connsiteX161" fmla="*/ 1335559 w 3220272"/>
                <a:gd name="connsiteY161" fmla="*/ 549474 h 1487221"/>
                <a:gd name="connsiteX162" fmla="*/ 1352532 w 3220272"/>
                <a:gd name="connsiteY162" fmla="*/ 530243 h 1487221"/>
                <a:gd name="connsiteX163" fmla="*/ 1356852 w 3220272"/>
                <a:gd name="connsiteY163" fmla="*/ 525511 h 1487221"/>
                <a:gd name="connsiteX164" fmla="*/ 1375265 w 3220272"/>
                <a:gd name="connsiteY164" fmla="*/ 505351 h 1487221"/>
                <a:gd name="connsiteX165" fmla="*/ 1377014 w 3220272"/>
                <a:gd name="connsiteY165" fmla="*/ 503398 h 1487221"/>
                <a:gd name="connsiteX166" fmla="*/ 1395222 w 3220272"/>
                <a:gd name="connsiteY166" fmla="*/ 484062 h 1487221"/>
                <a:gd name="connsiteX167" fmla="*/ 1399954 w 3220272"/>
                <a:gd name="connsiteY167" fmla="*/ 479126 h 1487221"/>
                <a:gd name="connsiteX168" fmla="*/ 1420633 w 3220272"/>
                <a:gd name="connsiteY168" fmla="*/ 457938 h 1487221"/>
                <a:gd name="connsiteX169" fmla="*/ 1424441 w 3220272"/>
                <a:gd name="connsiteY169" fmla="*/ 454131 h 1487221"/>
                <a:gd name="connsiteX170" fmla="*/ 1443879 w 3220272"/>
                <a:gd name="connsiteY170" fmla="*/ 434797 h 1487221"/>
                <a:gd name="connsiteX171" fmla="*/ 1448405 w 3220272"/>
                <a:gd name="connsiteY171" fmla="*/ 430375 h 1487221"/>
                <a:gd name="connsiteX172" fmla="*/ 1471451 w 3220272"/>
                <a:gd name="connsiteY172" fmla="*/ 408260 h 1487221"/>
                <a:gd name="connsiteX173" fmla="*/ 1476594 w 3220272"/>
                <a:gd name="connsiteY173" fmla="*/ 403427 h 1487221"/>
                <a:gd name="connsiteX174" fmla="*/ 1498709 w 3220272"/>
                <a:gd name="connsiteY174" fmla="*/ 382959 h 1487221"/>
                <a:gd name="connsiteX175" fmla="*/ 1502206 w 3220272"/>
                <a:gd name="connsiteY175" fmla="*/ 379771 h 1487221"/>
                <a:gd name="connsiteX176" fmla="*/ 1527723 w 3220272"/>
                <a:gd name="connsiteY176" fmla="*/ 357144 h 1487221"/>
                <a:gd name="connsiteX177" fmla="*/ 1533789 w 3220272"/>
                <a:gd name="connsiteY177" fmla="*/ 351899 h 1487221"/>
                <a:gd name="connsiteX178" fmla="*/ 1560431 w 3220272"/>
                <a:gd name="connsiteY178" fmla="*/ 329168 h 1487221"/>
                <a:gd name="connsiteX179" fmla="*/ 1561155 w 3220272"/>
                <a:gd name="connsiteY179" fmla="*/ 328551 h 1487221"/>
                <a:gd name="connsiteX180" fmla="*/ 1581523 w 3220272"/>
                <a:gd name="connsiteY180" fmla="*/ 311787 h 1487221"/>
                <a:gd name="connsiteX181" fmla="*/ 1587691 w 3220272"/>
                <a:gd name="connsiteY181" fmla="*/ 306851 h 1487221"/>
                <a:gd name="connsiteX182" fmla="*/ 1599626 w 3220272"/>
                <a:gd name="connsiteY182" fmla="*/ 297386 h 1487221"/>
                <a:gd name="connsiteX183" fmla="*/ 1618757 w 3220272"/>
                <a:gd name="connsiteY183" fmla="*/ 282474 h 1487221"/>
                <a:gd name="connsiteX184" fmla="*/ 1631104 w 3220272"/>
                <a:gd name="connsiteY184" fmla="*/ 273012 h 1487221"/>
                <a:gd name="connsiteX185" fmla="*/ 1651573 w 3220272"/>
                <a:gd name="connsiteY185" fmla="*/ 257893 h 1487221"/>
                <a:gd name="connsiteX186" fmla="*/ 1663507 w 3220272"/>
                <a:gd name="connsiteY186" fmla="*/ 249254 h 1487221"/>
                <a:gd name="connsiteX187" fmla="*/ 1687990 w 3220272"/>
                <a:gd name="connsiteY187" fmla="*/ 232079 h 1487221"/>
                <a:gd name="connsiteX188" fmla="*/ 1696941 w 3220272"/>
                <a:gd name="connsiteY188" fmla="*/ 225906 h 1487221"/>
                <a:gd name="connsiteX189" fmla="*/ 1698587 w 3220272"/>
                <a:gd name="connsiteY189" fmla="*/ 224777 h 1487221"/>
                <a:gd name="connsiteX190" fmla="*/ 1705992 w 3220272"/>
                <a:gd name="connsiteY190" fmla="*/ 219939 h 1487221"/>
                <a:gd name="connsiteX191" fmla="*/ 1738194 w 3220272"/>
                <a:gd name="connsiteY191" fmla="*/ 198858 h 1487221"/>
                <a:gd name="connsiteX192" fmla="*/ 1752900 w 3220272"/>
                <a:gd name="connsiteY192" fmla="*/ 189703 h 1487221"/>
                <a:gd name="connsiteX193" fmla="*/ 1781090 w 3220272"/>
                <a:gd name="connsiteY193" fmla="*/ 172630 h 1487221"/>
                <a:gd name="connsiteX194" fmla="*/ 1789011 w 3220272"/>
                <a:gd name="connsiteY194" fmla="*/ 167796 h 1487221"/>
                <a:gd name="connsiteX195" fmla="*/ 1799191 w 3220272"/>
                <a:gd name="connsiteY195" fmla="*/ 162036 h 1487221"/>
                <a:gd name="connsiteX196" fmla="*/ 1818635 w 3220272"/>
                <a:gd name="connsiteY196" fmla="*/ 151133 h 1487221"/>
                <a:gd name="connsiteX197" fmla="*/ 1838904 w 3220272"/>
                <a:gd name="connsiteY197" fmla="*/ 140230 h 1487221"/>
                <a:gd name="connsiteX198" fmla="*/ 1858860 w 3220272"/>
                <a:gd name="connsiteY198" fmla="*/ 129842 h 1487221"/>
                <a:gd name="connsiteX199" fmla="*/ 1868424 w 3220272"/>
                <a:gd name="connsiteY199" fmla="*/ 124803 h 1487221"/>
                <a:gd name="connsiteX200" fmla="*/ 1881694 w 3220272"/>
                <a:gd name="connsiteY200" fmla="*/ 118428 h 1487221"/>
                <a:gd name="connsiteX201" fmla="*/ 1896612 w 3220272"/>
                <a:gd name="connsiteY201" fmla="*/ 111229 h 1487221"/>
                <a:gd name="connsiteX202" fmla="*/ 1923048 w 3220272"/>
                <a:gd name="connsiteY202" fmla="*/ 99192 h 1487221"/>
                <a:gd name="connsiteX203" fmla="*/ 1936424 w 3220272"/>
                <a:gd name="connsiteY203" fmla="*/ 93230 h 1487221"/>
                <a:gd name="connsiteX204" fmla="*/ 1940332 w 3220272"/>
                <a:gd name="connsiteY204" fmla="*/ 91479 h 1487221"/>
                <a:gd name="connsiteX205" fmla="*/ 1975407 w 3220272"/>
                <a:gd name="connsiteY205" fmla="*/ 77081 h 1487221"/>
                <a:gd name="connsiteX206" fmla="*/ 1982715 w 3220272"/>
                <a:gd name="connsiteY206" fmla="*/ 74304 h 1487221"/>
                <a:gd name="connsiteX207" fmla="*/ 2007404 w 3220272"/>
                <a:gd name="connsiteY207" fmla="*/ 64945 h 1487221"/>
                <a:gd name="connsiteX208" fmla="*/ 2021498 w 3220272"/>
                <a:gd name="connsiteY208" fmla="*/ 59906 h 1487221"/>
                <a:gd name="connsiteX209" fmla="*/ 2070562 w 3220272"/>
                <a:gd name="connsiteY209" fmla="*/ 44066 h 1487221"/>
                <a:gd name="connsiteX210" fmla="*/ 2071178 w 3220272"/>
                <a:gd name="connsiteY210" fmla="*/ 43861 h 1487221"/>
                <a:gd name="connsiteX211" fmla="*/ 2112227 w 3220272"/>
                <a:gd name="connsiteY211" fmla="*/ 32545 h 1487221"/>
                <a:gd name="connsiteX212" fmla="*/ 2121689 w 3220272"/>
                <a:gd name="connsiteY212" fmla="*/ 30181 h 1487221"/>
                <a:gd name="connsiteX213" fmla="*/ 2131259 w 3220272"/>
                <a:gd name="connsiteY213" fmla="*/ 27712 h 1487221"/>
                <a:gd name="connsiteX214" fmla="*/ 2161914 w 3220272"/>
                <a:gd name="connsiteY214" fmla="*/ 20924 h 1487221"/>
                <a:gd name="connsiteX215" fmla="*/ 2165922 w 3220272"/>
                <a:gd name="connsiteY215" fmla="*/ 20102 h 1487221"/>
                <a:gd name="connsiteX216" fmla="*/ 2188761 w 3220272"/>
                <a:gd name="connsiteY216" fmla="*/ 15576 h 1487221"/>
                <a:gd name="connsiteX217" fmla="*/ 2202338 w 3220272"/>
                <a:gd name="connsiteY217" fmla="*/ 13314 h 1487221"/>
                <a:gd name="connsiteX218" fmla="*/ 2210671 w 3220272"/>
                <a:gd name="connsiteY218" fmla="*/ 11976 h 1487221"/>
                <a:gd name="connsiteX219" fmla="*/ 2244310 w 3220272"/>
                <a:gd name="connsiteY219" fmla="*/ 7142 h 1487221"/>
                <a:gd name="connsiteX220" fmla="*/ 2248218 w 3220272"/>
                <a:gd name="connsiteY220" fmla="*/ 6730 h 1487221"/>
                <a:gd name="connsiteX221" fmla="*/ 2255215 w 3220272"/>
                <a:gd name="connsiteY221" fmla="*/ 6012 h 1487221"/>
                <a:gd name="connsiteX222" fmla="*/ 2287516 w 3220272"/>
                <a:gd name="connsiteY222" fmla="*/ 2925 h 1487221"/>
                <a:gd name="connsiteX223" fmla="*/ 2294510 w 3220272"/>
                <a:gd name="connsiteY223" fmla="*/ 2411 h 1487221"/>
                <a:gd name="connsiteX224" fmla="*/ 2298422 w 3220272"/>
                <a:gd name="connsiteY224" fmla="*/ 2103 h 1487221"/>
                <a:gd name="connsiteX225" fmla="*/ 2329900 w 3220272"/>
                <a:gd name="connsiteY225" fmla="*/ 561 h 1487221"/>
                <a:gd name="connsiteX226" fmla="*/ 2337510 w 3220272"/>
                <a:gd name="connsiteY226" fmla="*/ 355 h 1487221"/>
                <a:gd name="connsiteX227" fmla="*/ 2351399 w 3220272"/>
                <a:gd name="connsiteY227"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3220272 w 3220272"/>
                <a:gd name="connsiteY32" fmla="*/ 291025 h 1487221"/>
                <a:gd name="connsiteX33" fmla="*/ 3039117 w 3220272"/>
                <a:gd name="connsiteY33" fmla="*/ 222013 h 1487221"/>
                <a:gd name="connsiteX34" fmla="*/ 2763072 w 3220272"/>
                <a:gd name="connsiteY34" fmla="*/ 216263 h 1487221"/>
                <a:gd name="connsiteX35" fmla="*/ 2518657 w 3220272"/>
                <a:gd name="connsiteY35" fmla="*/ 276647 h 1487221"/>
                <a:gd name="connsiteX36" fmla="*/ 2308748 w 3220272"/>
                <a:gd name="connsiteY36" fmla="*/ 385915 h 1487221"/>
                <a:gd name="connsiteX37" fmla="*/ 2087336 w 3220272"/>
                <a:gd name="connsiteY37" fmla="*/ 541191 h 1487221"/>
                <a:gd name="connsiteX38" fmla="*/ 1932061 w 3220272"/>
                <a:gd name="connsiteY38" fmla="*/ 690715 h 1487221"/>
                <a:gd name="connsiteX39" fmla="*/ 1791163 w 3220272"/>
                <a:gd name="connsiteY39" fmla="*/ 854617 h 1487221"/>
                <a:gd name="connsiteX40" fmla="*/ 1604257 w 3220272"/>
                <a:gd name="connsiteY40" fmla="*/ 1127787 h 1487221"/>
                <a:gd name="connsiteX41" fmla="*/ 1379970 w 3220272"/>
                <a:gd name="connsiteY41" fmla="*/ 1297440 h 1487221"/>
                <a:gd name="connsiteX42" fmla="*/ 1124053 w 3220272"/>
                <a:gd name="connsiteY42" fmla="*/ 1435463 h 1487221"/>
                <a:gd name="connsiteX43" fmla="*/ 891140 w 3220272"/>
                <a:gd name="connsiteY43" fmla="*/ 1481470 h 1487221"/>
                <a:gd name="connsiteX44" fmla="*/ 617970 w 3220272"/>
                <a:gd name="connsiteY44" fmla="*/ 1487221 h 1487221"/>
                <a:gd name="connsiteX45" fmla="*/ 485699 w 3220272"/>
                <a:gd name="connsiteY45" fmla="*/ 1426836 h 1487221"/>
                <a:gd name="connsiteX46" fmla="*/ 344801 w 3220272"/>
                <a:gd name="connsiteY46" fmla="*/ 1380829 h 1487221"/>
                <a:gd name="connsiteX47" fmla="*/ 281269 w 3220272"/>
                <a:gd name="connsiteY47" fmla="*/ 1341500 h 1487221"/>
                <a:gd name="connsiteX48" fmla="*/ 0 w 3220272"/>
                <a:gd name="connsiteY48" fmla="*/ 1246804 h 1487221"/>
                <a:gd name="connsiteX49" fmla="*/ 20061 w 3220272"/>
                <a:gd name="connsiteY49" fmla="*/ 1253182 h 1487221"/>
                <a:gd name="connsiteX50" fmla="*/ 29730 w 3220272"/>
                <a:gd name="connsiteY50" fmla="*/ 1255959 h 1487221"/>
                <a:gd name="connsiteX51" fmla="*/ 43515 w 3220272"/>
                <a:gd name="connsiteY51" fmla="*/ 1259763 h 1487221"/>
                <a:gd name="connsiteX52" fmla="*/ 54006 w 3220272"/>
                <a:gd name="connsiteY52" fmla="*/ 1262437 h 1487221"/>
                <a:gd name="connsiteX53" fmla="*/ 68820 w 3220272"/>
                <a:gd name="connsiteY53" fmla="*/ 1266038 h 1487221"/>
                <a:gd name="connsiteX54" fmla="*/ 78182 w 3220272"/>
                <a:gd name="connsiteY54" fmla="*/ 1268094 h 1487221"/>
                <a:gd name="connsiteX55" fmla="*/ 94848 w 3220272"/>
                <a:gd name="connsiteY55" fmla="*/ 1271486 h 1487221"/>
                <a:gd name="connsiteX56" fmla="*/ 104000 w 3220272"/>
                <a:gd name="connsiteY56" fmla="*/ 1273237 h 1487221"/>
                <a:gd name="connsiteX57" fmla="*/ 129512 w 3220272"/>
                <a:gd name="connsiteY57" fmla="*/ 1277350 h 1487221"/>
                <a:gd name="connsiteX58" fmla="*/ 130129 w 3220272"/>
                <a:gd name="connsiteY58" fmla="*/ 1277350 h 1487221"/>
                <a:gd name="connsiteX59" fmla="*/ 156158 w 3220272"/>
                <a:gd name="connsiteY59" fmla="*/ 1280539 h 1487221"/>
                <a:gd name="connsiteX60" fmla="*/ 196583 w 3220272"/>
                <a:gd name="connsiteY60" fmla="*/ 1283729 h 1487221"/>
                <a:gd name="connsiteX61" fmla="*/ 206358 w 3220272"/>
                <a:gd name="connsiteY61" fmla="*/ 1284140 h 1487221"/>
                <a:gd name="connsiteX62" fmla="*/ 238555 w 3220272"/>
                <a:gd name="connsiteY62" fmla="*/ 1284755 h 1487221"/>
                <a:gd name="connsiteX63" fmla="*/ 250901 w 3220272"/>
                <a:gd name="connsiteY63" fmla="*/ 1284755 h 1487221"/>
                <a:gd name="connsiteX64" fmla="*/ 287318 w 3220272"/>
                <a:gd name="connsiteY64" fmla="*/ 1283419 h 1487221"/>
                <a:gd name="connsiteX65" fmla="*/ 293285 w 3220272"/>
                <a:gd name="connsiteY65" fmla="*/ 1283110 h 1487221"/>
                <a:gd name="connsiteX66" fmla="*/ 336075 w 3220272"/>
                <a:gd name="connsiteY66" fmla="*/ 1278997 h 1487221"/>
                <a:gd name="connsiteX67" fmla="*/ 367248 w 3220272"/>
                <a:gd name="connsiteY67" fmla="*/ 1274779 h 1487221"/>
                <a:gd name="connsiteX68" fmla="*/ 373416 w 3220272"/>
                <a:gd name="connsiteY68" fmla="*/ 1273752 h 1487221"/>
                <a:gd name="connsiteX69" fmla="*/ 404689 w 3220272"/>
                <a:gd name="connsiteY69" fmla="*/ 1268094 h 1487221"/>
                <a:gd name="connsiteX70" fmla="*/ 410144 w 3220272"/>
                <a:gd name="connsiteY70" fmla="*/ 1267064 h 1487221"/>
                <a:gd name="connsiteX71" fmla="*/ 445324 w 3220272"/>
                <a:gd name="connsiteY71" fmla="*/ 1259042 h 1487221"/>
                <a:gd name="connsiteX72" fmla="*/ 453345 w 3220272"/>
                <a:gd name="connsiteY72" fmla="*/ 1256986 h 1487221"/>
                <a:gd name="connsiteX73" fmla="*/ 490380 w 3220272"/>
                <a:gd name="connsiteY73" fmla="*/ 1246804 h 1487221"/>
                <a:gd name="connsiteX74" fmla="*/ 533070 w 3220272"/>
                <a:gd name="connsiteY74" fmla="*/ 1233021 h 1487221"/>
                <a:gd name="connsiteX75" fmla="*/ 567225 w 3220272"/>
                <a:gd name="connsiteY75" fmla="*/ 1220371 h 1487221"/>
                <a:gd name="connsiteX76" fmla="*/ 572881 w 3220272"/>
                <a:gd name="connsiteY76" fmla="*/ 1218211 h 1487221"/>
                <a:gd name="connsiteX77" fmla="*/ 606726 w 3220272"/>
                <a:gd name="connsiteY77" fmla="*/ 1204224 h 1487221"/>
                <a:gd name="connsiteX78" fmla="*/ 618555 w 3220272"/>
                <a:gd name="connsiteY78" fmla="*/ 1198980 h 1487221"/>
                <a:gd name="connsiteX79" fmla="*/ 641495 w 3220272"/>
                <a:gd name="connsiteY79" fmla="*/ 1188488 h 1487221"/>
                <a:gd name="connsiteX80" fmla="*/ 654460 w 3220272"/>
                <a:gd name="connsiteY80" fmla="*/ 1182213 h 1487221"/>
                <a:gd name="connsiteX81" fmla="*/ 674310 w 3220272"/>
                <a:gd name="connsiteY81" fmla="*/ 1172340 h 1487221"/>
                <a:gd name="connsiteX82" fmla="*/ 691699 w 3220272"/>
                <a:gd name="connsiteY82" fmla="*/ 1163290 h 1487221"/>
                <a:gd name="connsiteX83" fmla="*/ 709391 w 3220272"/>
                <a:gd name="connsiteY83" fmla="*/ 1153724 h 1487221"/>
                <a:gd name="connsiteX84" fmla="*/ 726363 w 3220272"/>
                <a:gd name="connsiteY84" fmla="*/ 1144262 h 1487221"/>
                <a:gd name="connsiteX85" fmla="*/ 741999 w 3220272"/>
                <a:gd name="connsiteY85" fmla="*/ 1135110 h 1487221"/>
                <a:gd name="connsiteX86" fmla="*/ 766893 w 3220272"/>
                <a:gd name="connsiteY86" fmla="*/ 1120090 h 1487221"/>
                <a:gd name="connsiteX87" fmla="*/ 779651 w 3220272"/>
                <a:gd name="connsiteY87" fmla="*/ 1112172 h 1487221"/>
                <a:gd name="connsiteX88" fmla="*/ 807940 w 3220272"/>
                <a:gd name="connsiteY88" fmla="*/ 1093660 h 1487221"/>
                <a:gd name="connsiteX89" fmla="*/ 815860 w 3220272"/>
                <a:gd name="connsiteY89" fmla="*/ 1088415 h 1487221"/>
                <a:gd name="connsiteX90" fmla="*/ 824089 w 3220272"/>
                <a:gd name="connsiteY90" fmla="*/ 1082655 h 1487221"/>
                <a:gd name="connsiteX91" fmla="*/ 845179 w 3220272"/>
                <a:gd name="connsiteY91" fmla="*/ 1067947 h 1487221"/>
                <a:gd name="connsiteX92" fmla="*/ 855880 w 3220272"/>
                <a:gd name="connsiteY92" fmla="*/ 1060234 h 1487221"/>
                <a:gd name="connsiteX93" fmla="*/ 873676 w 3220272"/>
                <a:gd name="connsiteY93" fmla="*/ 1047068 h 1487221"/>
                <a:gd name="connsiteX94" fmla="*/ 884580 w 3220272"/>
                <a:gd name="connsiteY94" fmla="*/ 1038737 h 1487221"/>
                <a:gd name="connsiteX95" fmla="*/ 901241 w 3220272"/>
                <a:gd name="connsiteY95" fmla="*/ 1025778 h 1487221"/>
                <a:gd name="connsiteX96" fmla="*/ 911940 w 3220272"/>
                <a:gd name="connsiteY96" fmla="*/ 1017342 h 1487221"/>
                <a:gd name="connsiteX97" fmla="*/ 933032 w 3220272"/>
                <a:gd name="connsiteY97" fmla="*/ 1000167 h 1487221"/>
                <a:gd name="connsiteX98" fmla="*/ 935191 w 3220272"/>
                <a:gd name="connsiteY98" fmla="*/ 998420 h 1487221"/>
                <a:gd name="connsiteX99" fmla="*/ 958748 w 3220272"/>
                <a:gd name="connsiteY99" fmla="*/ 978465 h 1487221"/>
                <a:gd name="connsiteX100" fmla="*/ 964099 w 3220272"/>
                <a:gd name="connsiteY100" fmla="*/ 973837 h 1487221"/>
                <a:gd name="connsiteX101" fmla="*/ 986627 w 3220272"/>
                <a:gd name="connsiteY101" fmla="*/ 953885 h 1487221"/>
                <a:gd name="connsiteX102" fmla="*/ 987656 w 3220272"/>
                <a:gd name="connsiteY102" fmla="*/ 952958 h 1487221"/>
                <a:gd name="connsiteX103" fmla="*/ 1008537 w 3220272"/>
                <a:gd name="connsiteY103" fmla="*/ 933726 h 1487221"/>
                <a:gd name="connsiteX104" fmla="*/ 1013268 w 3220272"/>
                <a:gd name="connsiteY104" fmla="*/ 929304 h 1487221"/>
                <a:gd name="connsiteX105" fmla="*/ 1033535 w 3220272"/>
                <a:gd name="connsiteY105" fmla="*/ 909967 h 1487221"/>
                <a:gd name="connsiteX106" fmla="*/ 1036313 w 3220272"/>
                <a:gd name="connsiteY106" fmla="*/ 907190 h 1487221"/>
                <a:gd name="connsiteX107" fmla="*/ 1053697 w 3220272"/>
                <a:gd name="connsiteY107" fmla="*/ 890015 h 1487221"/>
                <a:gd name="connsiteX108" fmla="*/ 1057605 w 3220272"/>
                <a:gd name="connsiteY108" fmla="*/ 886106 h 1487221"/>
                <a:gd name="connsiteX109" fmla="*/ 1075607 w 3220272"/>
                <a:gd name="connsiteY109" fmla="*/ 867697 h 1487221"/>
                <a:gd name="connsiteX110" fmla="*/ 1079002 w 3220272"/>
                <a:gd name="connsiteY110" fmla="*/ 864096 h 1487221"/>
                <a:gd name="connsiteX111" fmla="*/ 1094227 w 3220272"/>
                <a:gd name="connsiteY111" fmla="*/ 848050 h 1487221"/>
                <a:gd name="connsiteX112" fmla="*/ 1097006 w 3220272"/>
                <a:gd name="connsiteY112" fmla="*/ 845067 h 1487221"/>
                <a:gd name="connsiteX113" fmla="*/ 1112947 w 3220272"/>
                <a:gd name="connsiteY113" fmla="*/ 827790 h 1487221"/>
                <a:gd name="connsiteX114" fmla="*/ 1116243 w 3220272"/>
                <a:gd name="connsiteY114" fmla="*/ 824086 h 1487221"/>
                <a:gd name="connsiteX115" fmla="*/ 1129920 w 3220272"/>
                <a:gd name="connsiteY115" fmla="*/ 808761 h 1487221"/>
                <a:gd name="connsiteX116" fmla="*/ 1131362 w 3220272"/>
                <a:gd name="connsiteY116" fmla="*/ 807116 h 1487221"/>
                <a:gd name="connsiteX117" fmla="*/ 1145145 w 3220272"/>
                <a:gd name="connsiteY117" fmla="*/ 791276 h 1487221"/>
                <a:gd name="connsiteX118" fmla="*/ 1148129 w 3220272"/>
                <a:gd name="connsiteY118" fmla="*/ 787781 h 1487221"/>
                <a:gd name="connsiteX119" fmla="*/ 1160681 w 3220272"/>
                <a:gd name="connsiteY119" fmla="*/ 772969 h 1487221"/>
                <a:gd name="connsiteX120" fmla="*/ 1160681 w 3220272"/>
                <a:gd name="connsiteY120" fmla="*/ 772866 h 1487221"/>
                <a:gd name="connsiteX121" fmla="*/ 1172098 w 3220272"/>
                <a:gd name="connsiteY121" fmla="*/ 758982 h 1487221"/>
                <a:gd name="connsiteX122" fmla="*/ 1174464 w 3220272"/>
                <a:gd name="connsiteY122" fmla="*/ 756102 h 1487221"/>
                <a:gd name="connsiteX123" fmla="*/ 1184444 w 3220272"/>
                <a:gd name="connsiteY123" fmla="*/ 743658 h 1487221"/>
                <a:gd name="connsiteX124" fmla="*/ 1185681 w 3220272"/>
                <a:gd name="connsiteY124" fmla="*/ 742114 h 1487221"/>
                <a:gd name="connsiteX125" fmla="*/ 1193702 w 3220272"/>
                <a:gd name="connsiteY125" fmla="*/ 731932 h 1487221"/>
                <a:gd name="connsiteX126" fmla="*/ 1195350 w 3220272"/>
                <a:gd name="connsiteY126" fmla="*/ 729772 h 1487221"/>
                <a:gd name="connsiteX127" fmla="*/ 1202859 w 3220272"/>
                <a:gd name="connsiteY127" fmla="*/ 720002 h 1487221"/>
                <a:gd name="connsiteX128" fmla="*/ 1204089 w 3220272"/>
                <a:gd name="connsiteY128" fmla="*/ 718357 h 1487221"/>
                <a:gd name="connsiteX129" fmla="*/ 1209749 w 3220272"/>
                <a:gd name="connsiteY129" fmla="*/ 710849 h 1487221"/>
                <a:gd name="connsiteX130" fmla="*/ 1210675 w 3220272"/>
                <a:gd name="connsiteY130" fmla="*/ 709614 h 1487221"/>
                <a:gd name="connsiteX131" fmla="*/ 1215612 w 3220272"/>
                <a:gd name="connsiteY131" fmla="*/ 702827 h 1487221"/>
                <a:gd name="connsiteX132" fmla="*/ 1216542 w 3220272"/>
                <a:gd name="connsiteY132" fmla="*/ 701591 h 1487221"/>
                <a:gd name="connsiteX133" fmla="*/ 1219931 w 3220272"/>
                <a:gd name="connsiteY133" fmla="*/ 696861 h 1487221"/>
                <a:gd name="connsiteX134" fmla="*/ 1220138 w 3220272"/>
                <a:gd name="connsiteY134" fmla="*/ 696551 h 1487221"/>
                <a:gd name="connsiteX135" fmla="*/ 1222503 w 3220272"/>
                <a:gd name="connsiteY135" fmla="*/ 693157 h 1487221"/>
                <a:gd name="connsiteX136" fmla="*/ 1222915 w 3220272"/>
                <a:gd name="connsiteY136" fmla="*/ 692542 h 1487221"/>
                <a:gd name="connsiteX137" fmla="*/ 1223638 w 3220272"/>
                <a:gd name="connsiteY137" fmla="*/ 691513 h 1487221"/>
                <a:gd name="connsiteX138" fmla="*/ 1223845 w 3220272"/>
                <a:gd name="connsiteY138" fmla="*/ 691305 h 1487221"/>
                <a:gd name="connsiteX139" fmla="*/ 1225387 w 3220272"/>
                <a:gd name="connsiteY139" fmla="*/ 689044 h 1487221"/>
                <a:gd name="connsiteX140" fmla="*/ 1226105 w 3220272"/>
                <a:gd name="connsiteY140" fmla="*/ 688014 h 1487221"/>
                <a:gd name="connsiteX141" fmla="*/ 1228988 w 3220272"/>
                <a:gd name="connsiteY141" fmla="*/ 683901 h 1487221"/>
                <a:gd name="connsiteX142" fmla="*/ 1229500 w 3220272"/>
                <a:gd name="connsiteY142" fmla="*/ 683077 h 1487221"/>
                <a:gd name="connsiteX143" fmla="*/ 1234027 w 3220272"/>
                <a:gd name="connsiteY143" fmla="*/ 676702 h 1487221"/>
                <a:gd name="connsiteX144" fmla="*/ 1235467 w 3220272"/>
                <a:gd name="connsiteY144" fmla="*/ 674646 h 1487221"/>
                <a:gd name="connsiteX145" fmla="*/ 1241641 w 3220272"/>
                <a:gd name="connsiteY145" fmla="*/ 666108 h 1487221"/>
                <a:gd name="connsiteX146" fmla="*/ 1242258 w 3220272"/>
                <a:gd name="connsiteY146" fmla="*/ 665285 h 1487221"/>
                <a:gd name="connsiteX147" fmla="*/ 1249356 w 3220272"/>
                <a:gd name="connsiteY147" fmla="*/ 655720 h 1487221"/>
                <a:gd name="connsiteX148" fmla="*/ 1251311 w 3220272"/>
                <a:gd name="connsiteY148" fmla="*/ 653046 h 1487221"/>
                <a:gd name="connsiteX149" fmla="*/ 1260260 w 3220272"/>
                <a:gd name="connsiteY149" fmla="*/ 641220 h 1487221"/>
                <a:gd name="connsiteX150" fmla="*/ 1261802 w 3220272"/>
                <a:gd name="connsiteY150" fmla="*/ 639161 h 1487221"/>
                <a:gd name="connsiteX151" fmla="*/ 1270954 w 3220272"/>
                <a:gd name="connsiteY151" fmla="*/ 627435 h 1487221"/>
                <a:gd name="connsiteX152" fmla="*/ 1273426 w 3220272"/>
                <a:gd name="connsiteY152" fmla="*/ 624350 h 1487221"/>
                <a:gd name="connsiteX153" fmla="*/ 1285048 w 3220272"/>
                <a:gd name="connsiteY153" fmla="*/ 609746 h 1487221"/>
                <a:gd name="connsiteX154" fmla="*/ 1287621 w 3220272"/>
                <a:gd name="connsiteY154" fmla="*/ 606557 h 1487221"/>
                <a:gd name="connsiteX155" fmla="*/ 1299244 w 3220272"/>
                <a:gd name="connsiteY155" fmla="*/ 592364 h 1487221"/>
                <a:gd name="connsiteX156" fmla="*/ 1301610 w 3220272"/>
                <a:gd name="connsiteY156" fmla="*/ 589484 h 1487221"/>
                <a:gd name="connsiteX157" fmla="*/ 1315909 w 3220272"/>
                <a:gd name="connsiteY157" fmla="*/ 572411 h 1487221"/>
                <a:gd name="connsiteX158" fmla="*/ 1319305 w 3220272"/>
                <a:gd name="connsiteY158" fmla="*/ 568400 h 1487221"/>
                <a:gd name="connsiteX159" fmla="*/ 1334324 w 3220272"/>
                <a:gd name="connsiteY159" fmla="*/ 550915 h 1487221"/>
                <a:gd name="connsiteX160" fmla="*/ 1335559 w 3220272"/>
                <a:gd name="connsiteY160" fmla="*/ 549474 h 1487221"/>
                <a:gd name="connsiteX161" fmla="*/ 1352532 w 3220272"/>
                <a:gd name="connsiteY161" fmla="*/ 530243 h 1487221"/>
                <a:gd name="connsiteX162" fmla="*/ 1356852 w 3220272"/>
                <a:gd name="connsiteY162" fmla="*/ 525511 h 1487221"/>
                <a:gd name="connsiteX163" fmla="*/ 1375265 w 3220272"/>
                <a:gd name="connsiteY163" fmla="*/ 505351 h 1487221"/>
                <a:gd name="connsiteX164" fmla="*/ 1377014 w 3220272"/>
                <a:gd name="connsiteY164" fmla="*/ 503398 h 1487221"/>
                <a:gd name="connsiteX165" fmla="*/ 1395222 w 3220272"/>
                <a:gd name="connsiteY165" fmla="*/ 484062 h 1487221"/>
                <a:gd name="connsiteX166" fmla="*/ 1399954 w 3220272"/>
                <a:gd name="connsiteY166" fmla="*/ 479126 h 1487221"/>
                <a:gd name="connsiteX167" fmla="*/ 1420633 w 3220272"/>
                <a:gd name="connsiteY167" fmla="*/ 457938 h 1487221"/>
                <a:gd name="connsiteX168" fmla="*/ 1424441 w 3220272"/>
                <a:gd name="connsiteY168" fmla="*/ 454131 h 1487221"/>
                <a:gd name="connsiteX169" fmla="*/ 1443879 w 3220272"/>
                <a:gd name="connsiteY169" fmla="*/ 434797 h 1487221"/>
                <a:gd name="connsiteX170" fmla="*/ 1448405 w 3220272"/>
                <a:gd name="connsiteY170" fmla="*/ 430375 h 1487221"/>
                <a:gd name="connsiteX171" fmla="*/ 1471451 w 3220272"/>
                <a:gd name="connsiteY171" fmla="*/ 408260 h 1487221"/>
                <a:gd name="connsiteX172" fmla="*/ 1476594 w 3220272"/>
                <a:gd name="connsiteY172" fmla="*/ 403427 h 1487221"/>
                <a:gd name="connsiteX173" fmla="*/ 1498709 w 3220272"/>
                <a:gd name="connsiteY173" fmla="*/ 382959 h 1487221"/>
                <a:gd name="connsiteX174" fmla="*/ 1502206 w 3220272"/>
                <a:gd name="connsiteY174" fmla="*/ 379771 h 1487221"/>
                <a:gd name="connsiteX175" fmla="*/ 1527723 w 3220272"/>
                <a:gd name="connsiteY175" fmla="*/ 357144 h 1487221"/>
                <a:gd name="connsiteX176" fmla="*/ 1533789 w 3220272"/>
                <a:gd name="connsiteY176" fmla="*/ 351899 h 1487221"/>
                <a:gd name="connsiteX177" fmla="*/ 1560431 w 3220272"/>
                <a:gd name="connsiteY177" fmla="*/ 329168 h 1487221"/>
                <a:gd name="connsiteX178" fmla="*/ 1561155 w 3220272"/>
                <a:gd name="connsiteY178" fmla="*/ 328551 h 1487221"/>
                <a:gd name="connsiteX179" fmla="*/ 1581523 w 3220272"/>
                <a:gd name="connsiteY179" fmla="*/ 311787 h 1487221"/>
                <a:gd name="connsiteX180" fmla="*/ 1587691 w 3220272"/>
                <a:gd name="connsiteY180" fmla="*/ 306851 h 1487221"/>
                <a:gd name="connsiteX181" fmla="*/ 1599626 w 3220272"/>
                <a:gd name="connsiteY181" fmla="*/ 297386 h 1487221"/>
                <a:gd name="connsiteX182" fmla="*/ 1618757 w 3220272"/>
                <a:gd name="connsiteY182" fmla="*/ 282474 h 1487221"/>
                <a:gd name="connsiteX183" fmla="*/ 1631104 w 3220272"/>
                <a:gd name="connsiteY183" fmla="*/ 273012 h 1487221"/>
                <a:gd name="connsiteX184" fmla="*/ 1651573 w 3220272"/>
                <a:gd name="connsiteY184" fmla="*/ 257893 h 1487221"/>
                <a:gd name="connsiteX185" fmla="*/ 1663507 w 3220272"/>
                <a:gd name="connsiteY185" fmla="*/ 249254 h 1487221"/>
                <a:gd name="connsiteX186" fmla="*/ 1687990 w 3220272"/>
                <a:gd name="connsiteY186" fmla="*/ 232079 h 1487221"/>
                <a:gd name="connsiteX187" fmla="*/ 1696941 w 3220272"/>
                <a:gd name="connsiteY187" fmla="*/ 225906 h 1487221"/>
                <a:gd name="connsiteX188" fmla="*/ 1698587 w 3220272"/>
                <a:gd name="connsiteY188" fmla="*/ 224777 h 1487221"/>
                <a:gd name="connsiteX189" fmla="*/ 1705992 w 3220272"/>
                <a:gd name="connsiteY189" fmla="*/ 219939 h 1487221"/>
                <a:gd name="connsiteX190" fmla="*/ 1738194 w 3220272"/>
                <a:gd name="connsiteY190" fmla="*/ 198858 h 1487221"/>
                <a:gd name="connsiteX191" fmla="*/ 1752900 w 3220272"/>
                <a:gd name="connsiteY191" fmla="*/ 189703 h 1487221"/>
                <a:gd name="connsiteX192" fmla="*/ 1781090 w 3220272"/>
                <a:gd name="connsiteY192" fmla="*/ 172630 h 1487221"/>
                <a:gd name="connsiteX193" fmla="*/ 1789011 w 3220272"/>
                <a:gd name="connsiteY193" fmla="*/ 167796 h 1487221"/>
                <a:gd name="connsiteX194" fmla="*/ 1799191 w 3220272"/>
                <a:gd name="connsiteY194" fmla="*/ 162036 h 1487221"/>
                <a:gd name="connsiteX195" fmla="*/ 1818635 w 3220272"/>
                <a:gd name="connsiteY195" fmla="*/ 151133 h 1487221"/>
                <a:gd name="connsiteX196" fmla="*/ 1838904 w 3220272"/>
                <a:gd name="connsiteY196" fmla="*/ 140230 h 1487221"/>
                <a:gd name="connsiteX197" fmla="*/ 1858860 w 3220272"/>
                <a:gd name="connsiteY197" fmla="*/ 129842 h 1487221"/>
                <a:gd name="connsiteX198" fmla="*/ 1868424 w 3220272"/>
                <a:gd name="connsiteY198" fmla="*/ 124803 h 1487221"/>
                <a:gd name="connsiteX199" fmla="*/ 1881694 w 3220272"/>
                <a:gd name="connsiteY199" fmla="*/ 118428 h 1487221"/>
                <a:gd name="connsiteX200" fmla="*/ 1896612 w 3220272"/>
                <a:gd name="connsiteY200" fmla="*/ 111229 h 1487221"/>
                <a:gd name="connsiteX201" fmla="*/ 1923048 w 3220272"/>
                <a:gd name="connsiteY201" fmla="*/ 99192 h 1487221"/>
                <a:gd name="connsiteX202" fmla="*/ 1936424 w 3220272"/>
                <a:gd name="connsiteY202" fmla="*/ 93230 h 1487221"/>
                <a:gd name="connsiteX203" fmla="*/ 1940332 w 3220272"/>
                <a:gd name="connsiteY203" fmla="*/ 91479 h 1487221"/>
                <a:gd name="connsiteX204" fmla="*/ 1975407 w 3220272"/>
                <a:gd name="connsiteY204" fmla="*/ 77081 h 1487221"/>
                <a:gd name="connsiteX205" fmla="*/ 1982715 w 3220272"/>
                <a:gd name="connsiteY205" fmla="*/ 74304 h 1487221"/>
                <a:gd name="connsiteX206" fmla="*/ 2007404 w 3220272"/>
                <a:gd name="connsiteY206" fmla="*/ 64945 h 1487221"/>
                <a:gd name="connsiteX207" fmla="*/ 2021498 w 3220272"/>
                <a:gd name="connsiteY207" fmla="*/ 59906 h 1487221"/>
                <a:gd name="connsiteX208" fmla="*/ 2070562 w 3220272"/>
                <a:gd name="connsiteY208" fmla="*/ 44066 h 1487221"/>
                <a:gd name="connsiteX209" fmla="*/ 2071178 w 3220272"/>
                <a:gd name="connsiteY209" fmla="*/ 43861 h 1487221"/>
                <a:gd name="connsiteX210" fmla="*/ 2112227 w 3220272"/>
                <a:gd name="connsiteY210" fmla="*/ 32545 h 1487221"/>
                <a:gd name="connsiteX211" fmla="*/ 2121689 w 3220272"/>
                <a:gd name="connsiteY211" fmla="*/ 30181 h 1487221"/>
                <a:gd name="connsiteX212" fmla="*/ 2131259 w 3220272"/>
                <a:gd name="connsiteY212" fmla="*/ 27712 h 1487221"/>
                <a:gd name="connsiteX213" fmla="*/ 2161914 w 3220272"/>
                <a:gd name="connsiteY213" fmla="*/ 20924 h 1487221"/>
                <a:gd name="connsiteX214" fmla="*/ 2165922 w 3220272"/>
                <a:gd name="connsiteY214" fmla="*/ 20102 h 1487221"/>
                <a:gd name="connsiteX215" fmla="*/ 2188761 w 3220272"/>
                <a:gd name="connsiteY215" fmla="*/ 15576 h 1487221"/>
                <a:gd name="connsiteX216" fmla="*/ 2202338 w 3220272"/>
                <a:gd name="connsiteY216" fmla="*/ 13314 h 1487221"/>
                <a:gd name="connsiteX217" fmla="*/ 2210671 w 3220272"/>
                <a:gd name="connsiteY217" fmla="*/ 11976 h 1487221"/>
                <a:gd name="connsiteX218" fmla="*/ 2244310 w 3220272"/>
                <a:gd name="connsiteY218" fmla="*/ 7142 h 1487221"/>
                <a:gd name="connsiteX219" fmla="*/ 2248218 w 3220272"/>
                <a:gd name="connsiteY219" fmla="*/ 6730 h 1487221"/>
                <a:gd name="connsiteX220" fmla="*/ 2255215 w 3220272"/>
                <a:gd name="connsiteY220" fmla="*/ 6012 h 1487221"/>
                <a:gd name="connsiteX221" fmla="*/ 2287516 w 3220272"/>
                <a:gd name="connsiteY221" fmla="*/ 2925 h 1487221"/>
                <a:gd name="connsiteX222" fmla="*/ 2294510 w 3220272"/>
                <a:gd name="connsiteY222" fmla="*/ 2411 h 1487221"/>
                <a:gd name="connsiteX223" fmla="*/ 2298422 w 3220272"/>
                <a:gd name="connsiteY223" fmla="*/ 2103 h 1487221"/>
                <a:gd name="connsiteX224" fmla="*/ 2329900 w 3220272"/>
                <a:gd name="connsiteY224" fmla="*/ 561 h 1487221"/>
                <a:gd name="connsiteX225" fmla="*/ 2337510 w 3220272"/>
                <a:gd name="connsiteY225" fmla="*/ 355 h 1487221"/>
                <a:gd name="connsiteX226" fmla="*/ 2351399 w 3220272"/>
                <a:gd name="connsiteY226"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3220272 w 3220272"/>
                <a:gd name="connsiteY31" fmla="*/ 291025 h 1487221"/>
                <a:gd name="connsiteX32" fmla="*/ 3039117 w 3220272"/>
                <a:gd name="connsiteY32" fmla="*/ 222013 h 1487221"/>
                <a:gd name="connsiteX33" fmla="*/ 2763072 w 3220272"/>
                <a:gd name="connsiteY33" fmla="*/ 216263 h 1487221"/>
                <a:gd name="connsiteX34" fmla="*/ 2518657 w 3220272"/>
                <a:gd name="connsiteY34" fmla="*/ 276647 h 1487221"/>
                <a:gd name="connsiteX35" fmla="*/ 2308748 w 3220272"/>
                <a:gd name="connsiteY35" fmla="*/ 385915 h 1487221"/>
                <a:gd name="connsiteX36" fmla="*/ 2087336 w 3220272"/>
                <a:gd name="connsiteY36" fmla="*/ 541191 h 1487221"/>
                <a:gd name="connsiteX37" fmla="*/ 1932061 w 3220272"/>
                <a:gd name="connsiteY37" fmla="*/ 690715 h 1487221"/>
                <a:gd name="connsiteX38" fmla="*/ 1791163 w 3220272"/>
                <a:gd name="connsiteY38" fmla="*/ 854617 h 1487221"/>
                <a:gd name="connsiteX39" fmla="*/ 1604257 w 3220272"/>
                <a:gd name="connsiteY39" fmla="*/ 1127787 h 1487221"/>
                <a:gd name="connsiteX40" fmla="*/ 1379970 w 3220272"/>
                <a:gd name="connsiteY40" fmla="*/ 1297440 h 1487221"/>
                <a:gd name="connsiteX41" fmla="*/ 1124053 w 3220272"/>
                <a:gd name="connsiteY41" fmla="*/ 1435463 h 1487221"/>
                <a:gd name="connsiteX42" fmla="*/ 891140 w 3220272"/>
                <a:gd name="connsiteY42" fmla="*/ 1481470 h 1487221"/>
                <a:gd name="connsiteX43" fmla="*/ 617970 w 3220272"/>
                <a:gd name="connsiteY43" fmla="*/ 1487221 h 1487221"/>
                <a:gd name="connsiteX44" fmla="*/ 485699 w 3220272"/>
                <a:gd name="connsiteY44" fmla="*/ 1426836 h 1487221"/>
                <a:gd name="connsiteX45" fmla="*/ 344801 w 3220272"/>
                <a:gd name="connsiteY45" fmla="*/ 1380829 h 1487221"/>
                <a:gd name="connsiteX46" fmla="*/ 281269 w 3220272"/>
                <a:gd name="connsiteY46" fmla="*/ 1341500 h 1487221"/>
                <a:gd name="connsiteX47" fmla="*/ 0 w 3220272"/>
                <a:gd name="connsiteY47" fmla="*/ 1246804 h 1487221"/>
                <a:gd name="connsiteX48" fmla="*/ 20061 w 3220272"/>
                <a:gd name="connsiteY48" fmla="*/ 1253182 h 1487221"/>
                <a:gd name="connsiteX49" fmla="*/ 29730 w 3220272"/>
                <a:gd name="connsiteY49" fmla="*/ 1255959 h 1487221"/>
                <a:gd name="connsiteX50" fmla="*/ 43515 w 3220272"/>
                <a:gd name="connsiteY50" fmla="*/ 1259763 h 1487221"/>
                <a:gd name="connsiteX51" fmla="*/ 54006 w 3220272"/>
                <a:gd name="connsiteY51" fmla="*/ 1262437 h 1487221"/>
                <a:gd name="connsiteX52" fmla="*/ 68820 w 3220272"/>
                <a:gd name="connsiteY52" fmla="*/ 1266038 h 1487221"/>
                <a:gd name="connsiteX53" fmla="*/ 78182 w 3220272"/>
                <a:gd name="connsiteY53" fmla="*/ 1268094 h 1487221"/>
                <a:gd name="connsiteX54" fmla="*/ 94848 w 3220272"/>
                <a:gd name="connsiteY54" fmla="*/ 1271486 h 1487221"/>
                <a:gd name="connsiteX55" fmla="*/ 104000 w 3220272"/>
                <a:gd name="connsiteY55" fmla="*/ 1273237 h 1487221"/>
                <a:gd name="connsiteX56" fmla="*/ 129512 w 3220272"/>
                <a:gd name="connsiteY56" fmla="*/ 1277350 h 1487221"/>
                <a:gd name="connsiteX57" fmla="*/ 130129 w 3220272"/>
                <a:gd name="connsiteY57" fmla="*/ 1277350 h 1487221"/>
                <a:gd name="connsiteX58" fmla="*/ 156158 w 3220272"/>
                <a:gd name="connsiteY58" fmla="*/ 1280539 h 1487221"/>
                <a:gd name="connsiteX59" fmla="*/ 196583 w 3220272"/>
                <a:gd name="connsiteY59" fmla="*/ 1283729 h 1487221"/>
                <a:gd name="connsiteX60" fmla="*/ 206358 w 3220272"/>
                <a:gd name="connsiteY60" fmla="*/ 1284140 h 1487221"/>
                <a:gd name="connsiteX61" fmla="*/ 238555 w 3220272"/>
                <a:gd name="connsiteY61" fmla="*/ 1284755 h 1487221"/>
                <a:gd name="connsiteX62" fmla="*/ 250901 w 3220272"/>
                <a:gd name="connsiteY62" fmla="*/ 1284755 h 1487221"/>
                <a:gd name="connsiteX63" fmla="*/ 287318 w 3220272"/>
                <a:gd name="connsiteY63" fmla="*/ 1283419 h 1487221"/>
                <a:gd name="connsiteX64" fmla="*/ 293285 w 3220272"/>
                <a:gd name="connsiteY64" fmla="*/ 1283110 h 1487221"/>
                <a:gd name="connsiteX65" fmla="*/ 336075 w 3220272"/>
                <a:gd name="connsiteY65" fmla="*/ 1278997 h 1487221"/>
                <a:gd name="connsiteX66" fmla="*/ 367248 w 3220272"/>
                <a:gd name="connsiteY66" fmla="*/ 1274779 h 1487221"/>
                <a:gd name="connsiteX67" fmla="*/ 373416 w 3220272"/>
                <a:gd name="connsiteY67" fmla="*/ 1273752 h 1487221"/>
                <a:gd name="connsiteX68" fmla="*/ 404689 w 3220272"/>
                <a:gd name="connsiteY68" fmla="*/ 1268094 h 1487221"/>
                <a:gd name="connsiteX69" fmla="*/ 410144 w 3220272"/>
                <a:gd name="connsiteY69" fmla="*/ 1267064 h 1487221"/>
                <a:gd name="connsiteX70" fmla="*/ 445324 w 3220272"/>
                <a:gd name="connsiteY70" fmla="*/ 1259042 h 1487221"/>
                <a:gd name="connsiteX71" fmla="*/ 453345 w 3220272"/>
                <a:gd name="connsiteY71" fmla="*/ 1256986 h 1487221"/>
                <a:gd name="connsiteX72" fmla="*/ 490380 w 3220272"/>
                <a:gd name="connsiteY72" fmla="*/ 1246804 h 1487221"/>
                <a:gd name="connsiteX73" fmla="*/ 533070 w 3220272"/>
                <a:gd name="connsiteY73" fmla="*/ 1233021 h 1487221"/>
                <a:gd name="connsiteX74" fmla="*/ 567225 w 3220272"/>
                <a:gd name="connsiteY74" fmla="*/ 1220371 h 1487221"/>
                <a:gd name="connsiteX75" fmla="*/ 572881 w 3220272"/>
                <a:gd name="connsiteY75" fmla="*/ 1218211 h 1487221"/>
                <a:gd name="connsiteX76" fmla="*/ 606726 w 3220272"/>
                <a:gd name="connsiteY76" fmla="*/ 1204224 h 1487221"/>
                <a:gd name="connsiteX77" fmla="*/ 618555 w 3220272"/>
                <a:gd name="connsiteY77" fmla="*/ 1198980 h 1487221"/>
                <a:gd name="connsiteX78" fmla="*/ 641495 w 3220272"/>
                <a:gd name="connsiteY78" fmla="*/ 1188488 h 1487221"/>
                <a:gd name="connsiteX79" fmla="*/ 654460 w 3220272"/>
                <a:gd name="connsiteY79" fmla="*/ 1182213 h 1487221"/>
                <a:gd name="connsiteX80" fmla="*/ 674310 w 3220272"/>
                <a:gd name="connsiteY80" fmla="*/ 1172340 h 1487221"/>
                <a:gd name="connsiteX81" fmla="*/ 691699 w 3220272"/>
                <a:gd name="connsiteY81" fmla="*/ 1163290 h 1487221"/>
                <a:gd name="connsiteX82" fmla="*/ 709391 w 3220272"/>
                <a:gd name="connsiteY82" fmla="*/ 1153724 h 1487221"/>
                <a:gd name="connsiteX83" fmla="*/ 726363 w 3220272"/>
                <a:gd name="connsiteY83" fmla="*/ 1144262 h 1487221"/>
                <a:gd name="connsiteX84" fmla="*/ 741999 w 3220272"/>
                <a:gd name="connsiteY84" fmla="*/ 1135110 h 1487221"/>
                <a:gd name="connsiteX85" fmla="*/ 766893 w 3220272"/>
                <a:gd name="connsiteY85" fmla="*/ 1120090 h 1487221"/>
                <a:gd name="connsiteX86" fmla="*/ 779651 w 3220272"/>
                <a:gd name="connsiteY86" fmla="*/ 1112172 h 1487221"/>
                <a:gd name="connsiteX87" fmla="*/ 807940 w 3220272"/>
                <a:gd name="connsiteY87" fmla="*/ 1093660 h 1487221"/>
                <a:gd name="connsiteX88" fmla="*/ 815860 w 3220272"/>
                <a:gd name="connsiteY88" fmla="*/ 1088415 h 1487221"/>
                <a:gd name="connsiteX89" fmla="*/ 824089 w 3220272"/>
                <a:gd name="connsiteY89" fmla="*/ 1082655 h 1487221"/>
                <a:gd name="connsiteX90" fmla="*/ 845179 w 3220272"/>
                <a:gd name="connsiteY90" fmla="*/ 1067947 h 1487221"/>
                <a:gd name="connsiteX91" fmla="*/ 855880 w 3220272"/>
                <a:gd name="connsiteY91" fmla="*/ 1060234 h 1487221"/>
                <a:gd name="connsiteX92" fmla="*/ 873676 w 3220272"/>
                <a:gd name="connsiteY92" fmla="*/ 1047068 h 1487221"/>
                <a:gd name="connsiteX93" fmla="*/ 884580 w 3220272"/>
                <a:gd name="connsiteY93" fmla="*/ 1038737 h 1487221"/>
                <a:gd name="connsiteX94" fmla="*/ 901241 w 3220272"/>
                <a:gd name="connsiteY94" fmla="*/ 1025778 h 1487221"/>
                <a:gd name="connsiteX95" fmla="*/ 911940 w 3220272"/>
                <a:gd name="connsiteY95" fmla="*/ 1017342 h 1487221"/>
                <a:gd name="connsiteX96" fmla="*/ 933032 w 3220272"/>
                <a:gd name="connsiteY96" fmla="*/ 1000167 h 1487221"/>
                <a:gd name="connsiteX97" fmla="*/ 935191 w 3220272"/>
                <a:gd name="connsiteY97" fmla="*/ 998420 h 1487221"/>
                <a:gd name="connsiteX98" fmla="*/ 958748 w 3220272"/>
                <a:gd name="connsiteY98" fmla="*/ 978465 h 1487221"/>
                <a:gd name="connsiteX99" fmla="*/ 964099 w 3220272"/>
                <a:gd name="connsiteY99" fmla="*/ 973837 h 1487221"/>
                <a:gd name="connsiteX100" fmla="*/ 986627 w 3220272"/>
                <a:gd name="connsiteY100" fmla="*/ 953885 h 1487221"/>
                <a:gd name="connsiteX101" fmla="*/ 987656 w 3220272"/>
                <a:gd name="connsiteY101" fmla="*/ 952958 h 1487221"/>
                <a:gd name="connsiteX102" fmla="*/ 1008537 w 3220272"/>
                <a:gd name="connsiteY102" fmla="*/ 933726 h 1487221"/>
                <a:gd name="connsiteX103" fmla="*/ 1013268 w 3220272"/>
                <a:gd name="connsiteY103" fmla="*/ 929304 h 1487221"/>
                <a:gd name="connsiteX104" fmla="*/ 1033535 w 3220272"/>
                <a:gd name="connsiteY104" fmla="*/ 909967 h 1487221"/>
                <a:gd name="connsiteX105" fmla="*/ 1036313 w 3220272"/>
                <a:gd name="connsiteY105" fmla="*/ 907190 h 1487221"/>
                <a:gd name="connsiteX106" fmla="*/ 1053697 w 3220272"/>
                <a:gd name="connsiteY106" fmla="*/ 890015 h 1487221"/>
                <a:gd name="connsiteX107" fmla="*/ 1057605 w 3220272"/>
                <a:gd name="connsiteY107" fmla="*/ 886106 h 1487221"/>
                <a:gd name="connsiteX108" fmla="*/ 1075607 w 3220272"/>
                <a:gd name="connsiteY108" fmla="*/ 867697 h 1487221"/>
                <a:gd name="connsiteX109" fmla="*/ 1079002 w 3220272"/>
                <a:gd name="connsiteY109" fmla="*/ 864096 h 1487221"/>
                <a:gd name="connsiteX110" fmla="*/ 1094227 w 3220272"/>
                <a:gd name="connsiteY110" fmla="*/ 848050 h 1487221"/>
                <a:gd name="connsiteX111" fmla="*/ 1097006 w 3220272"/>
                <a:gd name="connsiteY111" fmla="*/ 845067 h 1487221"/>
                <a:gd name="connsiteX112" fmla="*/ 1112947 w 3220272"/>
                <a:gd name="connsiteY112" fmla="*/ 827790 h 1487221"/>
                <a:gd name="connsiteX113" fmla="*/ 1116243 w 3220272"/>
                <a:gd name="connsiteY113" fmla="*/ 824086 h 1487221"/>
                <a:gd name="connsiteX114" fmla="*/ 1129920 w 3220272"/>
                <a:gd name="connsiteY114" fmla="*/ 808761 h 1487221"/>
                <a:gd name="connsiteX115" fmla="*/ 1131362 w 3220272"/>
                <a:gd name="connsiteY115" fmla="*/ 807116 h 1487221"/>
                <a:gd name="connsiteX116" fmla="*/ 1145145 w 3220272"/>
                <a:gd name="connsiteY116" fmla="*/ 791276 h 1487221"/>
                <a:gd name="connsiteX117" fmla="*/ 1148129 w 3220272"/>
                <a:gd name="connsiteY117" fmla="*/ 787781 h 1487221"/>
                <a:gd name="connsiteX118" fmla="*/ 1160681 w 3220272"/>
                <a:gd name="connsiteY118" fmla="*/ 772969 h 1487221"/>
                <a:gd name="connsiteX119" fmla="*/ 1160681 w 3220272"/>
                <a:gd name="connsiteY119" fmla="*/ 772866 h 1487221"/>
                <a:gd name="connsiteX120" fmla="*/ 1172098 w 3220272"/>
                <a:gd name="connsiteY120" fmla="*/ 758982 h 1487221"/>
                <a:gd name="connsiteX121" fmla="*/ 1174464 w 3220272"/>
                <a:gd name="connsiteY121" fmla="*/ 756102 h 1487221"/>
                <a:gd name="connsiteX122" fmla="*/ 1184444 w 3220272"/>
                <a:gd name="connsiteY122" fmla="*/ 743658 h 1487221"/>
                <a:gd name="connsiteX123" fmla="*/ 1185681 w 3220272"/>
                <a:gd name="connsiteY123" fmla="*/ 742114 h 1487221"/>
                <a:gd name="connsiteX124" fmla="*/ 1193702 w 3220272"/>
                <a:gd name="connsiteY124" fmla="*/ 731932 h 1487221"/>
                <a:gd name="connsiteX125" fmla="*/ 1195350 w 3220272"/>
                <a:gd name="connsiteY125" fmla="*/ 729772 h 1487221"/>
                <a:gd name="connsiteX126" fmla="*/ 1202859 w 3220272"/>
                <a:gd name="connsiteY126" fmla="*/ 720002 h 1487221"/>
                <a:gd name="connsiteX127" fmla="*/ 1204089 w 3220272"/>
                <a:gd name="connsiteY127" fmla="*/ 718357 h 1487221"/>
                <a:gd name="connsiteX128" fmla="*/ 1209749 w 3220272"/>
                <a:gd name="connsiteY128" fmla="*/ 710849 h 1487221"/>
                <a:gd name="connsiteX129" fmla="*/ 1210675 w 3220272"/>
                <a:gd name="connsiteY129" fmla="*/ 709614 h 1487221"/>
                <a:gd name="connsiteX130" fmla="*/ 1215612 w 3220272"/>
                <a:gd name="connsiteY130" fmla="*/ 702827 h 1487221"/>
                <a:gd name="connsiteX131" fmla="*/ 1216542 w 3220272"/>
                <a:gd name="connsiteY131" fmla="*/ 701591 h 1487221"/>
                <a:gd name="connsiteX132" fmla="*/ 1219931 w 3220272"/>
                <a:gd name="connsiteY132" fmla="*/ 696861 h 1487221"/>
                <a:gd name="connsiteX133" fmla="*/ 1220138 w 3220272"/>
                <a:gd name="connsiteY133" fmla="*/ 696551 h 1487221"/>
                <a:gd name="connsiteX134" fmla="*/ 1222503 w 3220272"/>
                <a:gd name="connsiteY134" fmla="*/ 693157 h 1487221"/>
                <a:gd name="connsiteX135" fmla="*/ 1222915 w 3220272"/>
                <a:gd name="connsiteY135" fmla="*/ 692542 h 1487221"/>
                <a:gd name="connsiteX136" fmla="*/ 1223638 w 3220272"/>
                <a:gd name="connsiteY136" fmla="*/ 691513 h 1487221"/>
                <a:gd name="connsiteX137" fmla="*/ 1223845 w 3220272"/>
                <a:gd name="connsiteY137" fmla="*/ 691305 h 1487221"/>
                <a:gd name="connsiteX138" fmla="*/ 1225387 w 3220272"/>
                <a:gd name="connsiteY138" fmla="*/ 689044 h 1487221"/>
                <a:gd name="connsiteX139" fmla="*/ 1226105 w 3220272"/>
                <a:gd name="connsiteY139" fmla="*/ 688014 h 1487221"/>
                <a:gd name="connsiteX140" fmla="*/ 1228988 w 3220272"/>
                <a:gd name="connsiteY140" fmla="*/ 683901 h 1487221"/>
                <a:gd name="connsiteX141" fmla="*/ 1229500 w 3220272"/>
                <a:gd name="connsiteY141" fmla="*/ 683077 h 1487221"/>
                <a:gd name="connsiteX142" fmla="*/ 1234027 w 3220272"/>
                <a:gd name="connsiteY142" fmla="*/ 676702 h 1487221"/>
                <a:gd name="connsiteX143" fmla="*/ 1235467 w 3220272"/>
                <a:gd name="connsiteY143" fmla="*/ 674646 h 1487221"/>
                <a:gd name="connsiteX144" fmla="*/ 1241641 w 3220272"/>
                <a:gd name="connsiteY144" fmla="*/ 666108 h 1487221"/>
                <a:gd name="connsiteX145" fmla="*/ 1242258 w 3220272"/>
                <a:gd name="connsiteY145" fmla="*/ 665285 h 1487221"/>
                <a:gd name="connsiteX146" fmla="*/ 1249356 w 3220272"/>
                <a:gd name="connsiteY146" fmla="*/ 655720 h 1487221"/>
                <a:gd name="connsiteX147" fmla="*/ 1251311 w 3220272"/>
                <a:gd name="connsiteY147" fmla="*/ 653046 h 1487221"/>
                <a:gd name="connsiteX148" fmla="*/ 1260260 w 3220272"/>
                <a:gd name="connsiteY148" fmla="*/ 641220 h 1487221"/>
                <a:gd name="connsiteX149" fmla="*/ 1261802 w 3220272"/>
                <a:gd name="connsiteY149" fmla="*/ 639161 h 1487221"/>
                <a:gd name="connsiteX150" fmla="*/ 1270954 w 3220272"/>
                <a:gd name="connsiteY150" fmla="*/ 627435 h 1487221"/>
                <a:gd name="connsiteX151" fmla="*/ 1273426 w 3220272"/>
                <a:gd name="connsiteY151" fmla="*/ 624350 h 1487221"/>
                <a:gd name="connsiteX152" fmla="*/ 1285048 w 3220272"/>
                <a:gd name="connsiteY152" fmla="*/ 609746 h 1487221"/>
                <a:gd name="connsiteX153" fmla="*/ 1287621 w 3220272"/>
                <a:gd name="connsiteY153" fmla="*/ 606557 h 1487221"/>
                <a:gd name="connsiteX154" fmla="*/ 1299244 w 3220272"/>
                <a:gd name="connsiteY154" fmla="*/ 592364 h 1487221"/>
                <a:gd name="connsiteX155" fmla="*/ 1301610 w 3220272"/>
                <a:gd name="connsiteY155" fmla="*/ 589484 h 1487221"/>
                <a:gd name="connsiteX156" fmla="*/ 1315909 w 3220272"/>
                <a:gd name="connsiteY156" fmla="*/ 572411 h 1487221"/>
                <a:gd name="connsiteX157" fmla="*/ 1319305 w 3220272"/>
                <a:gd name="connsiteY157" fmla="*/ 568400 h 1487221"/>
                <a:gd name="connsiteX158" fmla="*/ 1334324 w 3220272"/>
                <a:gd name="connsiteY158" fmla="*/ 550915 h 1487221"/>
                <a:gd name="connsiteX159" fmla="*/ 1335559 w 3220272"/>
                <a:gd name="connsiteY159" fmla="*/ 549474 h 1487221"/>
                <a:gd name="connsiteX160" fmla="*/ 1352532 w 3220272"/>
                <a:gd name="connsiteY160" fmla="*/ 530243 h 1487221"/>
                <a:gd name="connsiteX161" fmla="*/ 1356852 w 3220272"/>
                <a:gd name="connsiteY161" fmla="*/ 525511 h 1487221"/>
                <a:gd name="connsiteX162" fmla="*/ 1375265 w 3220272"/>
                <a:gd name="connsiteY162" fmla="*/ 505351 h 1487221"/>
                <a:gd name="connsiteX163" fmla="*/ 1377014 w 3220272"/>
                <a:gd name="connsiteY163" fmla="*/ 503398 h 1487221"/>
                <a:gd name="connsiteX164" fmla="*/ 1395222 w 3220272"/>
                <a:gd name="connsiteY164" fmla="*/ 484062 h 1487221"/>
                <a:gd name="connsiteX165" fmla="*/ 1399954 w 3220272"/>
                <a:gd name="connsiteY165" fmla="*/ 479126 h 1487221"/>
                <a:gd name="connsiteX166" fmla="*/ 1420633 w 3220272"/>
                <a:gd name="connsiteY166" fmla="*/ 457938 h 1487221"/>
                <a:gd name="connsiteX167" fmla="*/ 1424441 w 3220272"/>
                <a:gd name="connsiteY167" fmla="*/ 454131 h 1487221"/>
                <a:gd name="connsiteX168" fmla="*/ 1443879 w 3220272"/>
                <a:gd name="connsiteY168" fmla="*/ 434797 h 1487221"/>
                <a:gd name="connsiteX169" fmla="*/ 1448405 w 3220272"/>
                <a:gd name="connsiteY169" fmla="*/ 430375 h 1487221"/>
                <a:gd name="connsiteX170" fmla="*/ 1471451 w 3220272"/>
                <a:gd name="connsiteY170" fmla="*/ 408260 h 1487221"/>
                <a:gd name="connsiteX171" fmla="*/ 1476594 w 3220272"/>
                <a:gd name="connsiteY171" fmla="*/ 403427 h 1487221"/>
                <a:gd name="connsiteX172" fmla="*/ 1498709 w 3220272"/>
                <a:gd name="connsiteY172" fmla="*/ 382959 h 1487221"/>
                <a:gd name="connsiteX173" fmla="*/ 1502206 w 3220272"/>
                <a:gd name="connsiteY173" fmla="*/ 379771 h 1487221"/>
                <a:gd name="connsiteX174" fmla="*/ 1527723 w 3220272"/>
                <a:gd name="connsiteY174" fmla="*/ 357144 h 1487221"/>
                <a:gd name="connsiteX175" fmla="*/ 1533789 w 3220272"/>
                <a:gd name="connsiteY175" fmla="*/ 351899 h 1487221"/>
                <a:gd name="connsiteX176" fmla="*/ 1560431 w 3220272"/>
                <a:gd name="connsiteY176" fmla="*/ 329168 h 1487221"/>
                <a:gd name="connsiteX177" fmla="*/ 1561155 w 3220272"/>
                <a:gd name="connsiteY177" fmla="*/ 328551 h 1487221"/>
                <a:gd name="connsiteX178" fmla="*/ 1581523 w 3220272"/>
                <a:gd name="connsiteY178" fmla="*/ 311787 h 1487221"/>
                <a:gd name="connsiteX179" fmla="*/ 1587691 w 3220272"/>
                <a:gd name="connsiteY179" fmla="*/ 306851 h 1487221"/>
                <a:gd name="connsiteX180" fmla="*/ 1599626 w 3220272"/>
                <a:gd name="connsiteY180" fmla="*/ 297386 h 1487221"/>
                <a:gd name="connsiteX181" fmla="*/ 1618757 w 3220272"/>
                <a:gd name="connsiteY181" fmla="*/ 282474 h 1487221"/>
                <a:gd name="connsiteX182" fmla="*/ 1631104 w 3220272"/>
                <a:gd name="connsiteY182" fmla="*/ 273012 h 1487221"/>
                <a:gd name="connsiteX183" fmla="*/ 1651573 w 3220272"/>
                <a:gd name="connsiteY183" fmla="*/ 257893 h 1487221"/>
                <a:gd name="connsiteX184" fmla="*/ 1663507 w 3220272"/>
                <a:gd name="connsiteY184" fmla="*/ 249254 h 1487221"/>
                <a:gd name="connsiteX185" fmla="*/ 1687990 w 3220272"/>
                <a:gd name="connsiteY185" fmla="*/ 232079 h 1487221"/>
                <a:gd name="connsiteX186" fmla="*/ 1696941 w 3220272"/>
                <a:gd name="connsiteY186" fmla="*/ 225906 h 1487221"/>
                <a:gd name="connsiteX187" fmla="*/ 1698587 w 3220272"/>
                <a:gd name="connsiteY187" fmla="*/ 224777 h 1487221"/>
                <a:gd name="connsiteX188" fmla="*/ 1705992 w 3220272"/>
                <a:gd name="connsiteY188" fmla="*/ 219939 h 1487221"/>
                <a:gd name="connsiteX189" fmla="*/ 1738194 w 3220272"/>
                <a:gd name="connsiteY189" fmla="*/ 198858 h 1487221"/>
                <a:gd name="connsiteX190" fmla="*/ 1752900 w 3220272"/>
                <a:gd name="connsiteY190" fmla="*/ 189703 h 1487221"/>
                <a:gd name="connsiteX191" fmla="*/ 1781090 w 3220272"/>
                <a:gd name="connsiteY191" fmla="*/ 172630 h 1487221"/>
                <a:gd name="connsiteX192" fmla="*/ 1789011 w 3220272"/>
                <a:gd name="connsiteY192" fmla="*/ 167796 h 1487221"/>
                <a:gd name="connsiteX193" fmla="*/ 1799191 w 3220272"/>
                <a:gd name="connsiteY193" fmla="*/ 162036 h 1487221"/>
                <a:gd name="connsiteX194" fmla="*/ 1818635 w 3220272"/>
                <a:gd name="connsiteY194" fmla="*/ 151133 h 1487221"/>
                <a:gd name="connsiteX195" fmla="*/ 1838904 w 3220272"/>
                <a:gd name="connsiteY195" fmla="*/ 140230 h 1487221"/>
                <a:gd name="connsiteX196" fmla="*/ 1858860 w 3220272"/>
                <a:gd name="connsiteY196" fmla="*/ 129842 h 1487221"/>
                <a:gd name="connsiteX197" fmla="*/ 1868424 w 3220272"/>
                <a:gd name="connsiteY197" fmla="*/ 124803 h 1487221"/>
                <a:gd name="connsiteX198" fmla="*/ 1881694 w 3220272"/>
                <a:gd name="connsiteY198" fmla="*/ 118428 h 1487221"/>
                <a:gd name="connsiteX199" fmla="*/ 1896612 w 3220272"/>
                <a:gd name="connsiteY199" fmla="*/ 111229 h 1487221"/>
                <a:gd name="connsiteX200" fmla="*/ 1923048 w 3220272"/>
                <a:gd name="connsiteY200" fmla="*/ 99192 h 1487221"/>
                <a:gd name="connsiteX201" fmla="*/ 1936424 w 3220272"/>
                <a:gd name="connsiteY201" fmla="*/ 93230 h 1487221"/>
                <a:gd name="connsiteX202" fmla="*/ 1940332 w 3220272"/>
                <a:gd name="connsiteY202" fmla="*/ 91479 h 1487221"/>
                <a:gd name="connsiteX203" fmla="*/ 1975407 w 3220272"/>
                <a:gd name="connsiteY203" fmla="*/ 77081 h 1487221"/>
                <a:gd name="connsiteX204" fmla="*/ 1982715 w 3220272"/>
                <a:gd name="connsiteY204" fmla="*/ 74304 h 1487221"/>
                <a:gd name="connsiteX205" fmla="*/ 2007404 w 3220272"/>
                <a:gd name="connsiteY205" fmla="*/ 64945 h 1487221"/>
                <a:gd name="connsiteX206" fmla="*/ 2021498 w 3220272"/>
                <a:gd name="connsiteY206" fmla="*/ 59906 h 1487221"/>
                <a:gd name="connsiteX207" fmla="*/ 2070562 w 3220272"/>
                <a:gd name="connsiteY207" fmla="*/ 44066 h 1487221"/>
                <a:gd name="connsiteX208" fmla="*/ 2071178 w 3220272"/>
                <a:gd name="connsiteY208" fmla="*/ 43861 h 1487221"/>
                <a:gd name="connsiteX209" fmla="*/ 2112227 w 3220272"/>
                <a:gd name="connsiteY209" fmla="*/ 32545 h 1487221"/>
                <a:gd name="connsiteX210" fmla="*/ 2121689 w 3220272"/>
                <a:gd name="connsiteY210" fmla="*/ 30181 h 1487221"/>
                <a:gd name="connsiteX211" fmla="*/ 2131259 w 3220272"/>
                <a:gd name="connsiteY211" fmla="*/ 27712 h 1487221"/>
                <a:gd name="connsiteX212" fmla="*/ 2161914 w 3220272"/>
                <a:gd name="connsiteY212" fmla="*/ 20924 h 1487221"/>
                <a:gd name="connsiteX213" fmla="*/ 2165922 w 3220272"/>
                <a:gd name="connsiteY213" fmla="*/ 20102 h 1487221"/>
                <a:gd name="connsiteX214" fmla="*/ 2188761 w 3220272"/>
                <a:gd name="connsiteY214" fmla="*/ 15576 h 1487221"/>
                <a:gd name="connsiteX215" fmla="*/ 2202338 w 3220272"/>
                <a:gd name="connsiteY215" fmla="*/ 13314 h 1487221"/>
                <a:gd name="connsiteX216" fmla="*/ 2210671 w 3220272"/>
                <a:gd name="connsiteY216" fmla="*/ 11976 h 1487221"/>
                <a:gd name="connsiteX217" fmla="*/ 2244310 w 3220272"/>
                <a:gd name="connsiteY217" fmla="*/ 7142 h 1487221"/>
                <a:gd name="connsiteX218" fmla="*/ 2248218 w 3220272"/>
                <a:gd name="connsiteY218" fmla="*/ 6730 h 1487221"/>
                <a:gd name="connsiteX219" fmla="*/ 2255215 w 3220272"/>
                <a:gd name="connsiteY219" fmla="*/ 6012 h 1487221"/>
                <a:gd name="connsiteX220" fmla="*/ 2287516 w 3220272"/>
                <a:gd name="connsiteY220" fmla="*/ 2925 h 1487221"/>
                <a:gd name="connsiteX221" fmla="*/ 2294510 w 3220272"/>
                <a:gd name="connsiteY221" fmla="*/ 2411 h 1487221"/>
                <a:gd name="connsiteX222" fmla="*/ 2298422 w 3220272"/>
                <a:gd name="connsiteY222" fmla="*/ 2103 h 1487221"/>
                <a:gd name="connsiteX223" fmla="*/ 2329900 w 3220272"/>
                <a:gd name="connsiteY223" fmla="*/ 561 h 1487221"/>
                <a:gd name="connsiteX224" fmla="*/ 2337510 w 3220272"/>
                <a:gd name="connsiteY224" fmla="*/ 355 h 1487221"/>
                <a:gd name="connsiteX225" fmla="*/ 2351399 w 3220272"/>
                <a:gd name="connsiteY225"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3220272 w 3220272"/>
                <a:gd name="connsiteY30" fmla="*/ 291025 h 1487221"/>
                <a:gd name="connsiteX31" fmla="*/ 3039117 w 3220272"/>
                <a:gd name="connsiteY31" fmla="*/ 222013 h 1487221"/>
                <a:gd name="connsiteX32" fmla="*/ 2763072 w 3220272"/>
                <a:gd name="connsiteY32" fmla="*/ 216263 h 1487221"/>
                <a:gd name="connsiteX33" fmla="*/ 2518657 w 3220272"/>
                <a:gd name="connsiteY33" fmla="*/ 276647 h 1487221"/>
                <a:gd name="connsiteX34" fmla="*/ 2308748 w 3220272"/>
                <a:gd name="connsiteY34" fmla="*/ 385915 h 1487221"/>
                <a:gd name="connsiteX35" fmla="*/ 2087336 w 3220272"/>
                <a:gd name="connsiteY35" fmla="*/ 541191 h 1487221"/>
                <a:gd name="connsiteX36" fmla="*/ 1932061 w 3220272"/>
                <a:gd name="connsiteY36" fmla="*/ 690715 h 1487221"/>
                <a:gd name="connsiteX37" fmla="*/ 1791163 w 3220272"/>
                <a:gd name="connsiteY37" fmla="*/ 854617 h 1487221"/>
                <a:gd name="connsiteX38" fmla="*/ 1604257 w 3220272"/>
                <a:gd name="connsiteY38" fmla="*/ 1127787 h 1487221"/>
                <a:gd name="connsiteX39" fmla="*/ 1379970 w 3220272"/>
                <a:gd name="connsiteY39" fmla="*/ 1297440 h 1487221"/>
                <a:gd name="connsiteX40" fmla="*/ 1124053 w 3220272"/>
                <a:gd name="connsiteY40" fmla="*/ 1435463 h 1487221"/>
                <a:gd name="connsiteX41" fmla="*/ 891140 w 3220272"/>
                <a:gd name="connsiteY41" fmla="*/ 1481470 h 1487221"/>
                <a:gd name="connsiteX42" fmla="*/ 617970 w 3220272"/>
                <a:gd name="connsiteY42" fmla="*/ 1487221 h 1487221"/>
                <a:gd name="connsiteX43" fmla="*/ 485699 w 3220272"/>
                <a:gd name="connsiteY43" fmla="*/ 1426836 h 1487221"/>
                <a:gd name="connsiteX44" fmla="*/ 344801 w 3220272"/>
                <a:gd name="connsiteY44" fmla="*/ 1380829 h 1487221"/>
                <a:gd name="connsiteX45" fmla="*/ 281269 w 3220272"/>
                <a:gd name="connsiteY45" fmla="*/ 1341500 h 1487221"/>
                <a:gd name="connsiteX46" fmla="*/ 0 w 3220272"/>
                <a:gd name="connsiteY46" fmla="*/ 1246804 h 1487221"/>
                <a:gd name="connsiteX47" fmla="*/ 20061 w 3220272"/>
                <a:gd name="connsiteY47" fmla="*/ 1253182 h 1487221"/>
                <a:gd name="connsiteX48" fmla="*/ 29730 w 3220272"/>
                <a:gd name="connsiteY48" fmla="*/ 1255959 h 1487221"/>
                <a:gd name="connsiteX49" fmla="*/ 43515 w 3220272"/>
                <a:gd name="connsiteY49" fmla="*/ 1259763 h 1487221"/>
                <a:gd name="connsiteX50" fmla="*/ 54006 w 3220272"/>
                <a:gd name="connsiteY50" fmla="*/ 1262437 h 1487221"/>
                <a:gd name="connsiteX51" fmla="*/ 68820 w 3220272"/>
                <a:gd name="connsiteY51" fmla="*/ 1266038 h 1487221"/>
                <a:gd name="connsiteX52" fmla="*/ 78182 w 3220272"/>
                <a:gd name="connsiteY52" fmla="*/ 1268094 h 1487221"/>
                <a:gd name="connsiteX53" fmla="*/ 94848 w 3220272"/>
                <a:gd name="connsiteY53" fmla="*/ 1271486 h 1487221"/>
                <a:gd name="connsiteX54" fmla="*/ 104000 w 3220272"/>
                <a:gd name="connsiteY54" fmla="*/ 1273237 h 1487221"/>
                <a:gd name="connsiteX55" fmla="*/ 129512 w 3220272"/>
                <a:gd name="connsiteY55" fmla="*/ 1277350 h 1487221"/>
                <a:gd name="connsiteX56" fmla="*/ 130129 w 3220272"/>
                <a:gd name="connsiteY56" fmla="*/ 1277350 h 1487221"/>
                <a:gd name="connsiteX57" fmla="*/ 156158 w 3220272"/>
                <a:gd name="connsiteY57" fmla="*/ 1280539 h 1487221"/>
                <a:gd name="connsiteX58" fmla="*/ 196583 w 3220272"/>
                <a:gd name="connsiteY58" fmla="*/ 1283729 h 1487221"/>
                <a:gd name="connsiteX59" fmla="*/ 206358 w 3220272"/>
                <a:gd name="connsiteY59" fmla="*/ 1284140 h 1487221"/>
                <a:gd name="connsiteX60" fmla="*/ 238555 w 3220272"/>
                <a:gd name="connsiteY60" fmla="*/ 1284755 h 1487221"/>
                <a:gd name="connsiteX61" fmla="*/ 250901 w 3220272"/>
                <a:gd name="connsiteY61" fmla="*/ 1284755 h 1487221"/>
                <a:gd name="connsiteX62" fmla="*/ 287318 w 3220272"/>
                <a:gd name="connsiteY62" fmla="*/ 1283419 h 1487221"/>
                <a:gd name="connsiteX63" fmla="*/ 293285 w 3220272"/>
                <a:gd name="connsiteY63" fmla="*/ 1283110 h 1487221"/>
                <a:gd name="connsiteX64" fmla="*/ 336075 w 3220272"/>
                <a:gd name="connsiteY64" fmla="*/ 1278997 h 1487221"/>
                <a:gd name="connsiteX65" fmla="*/ 367248 w 3220272"/>
                <a:gd name="connsiteY65" fmla="*/ 1274779 h 1487221"/>
                <a:gd name="connsiteX66" fmla="*/ 373416 w 3220272"/>
                <a:gd name="connsiteY66" fmla="*/ 1273752 h 1487221"/>
                <a:gd name="connsiteX67" fmla="*/ 404689 w 3220272"/>
                <a:gd name="connsiteY67" fmla="*/ 1268094 h 1487221"/>
                <a:gd name="connsiteX68" fmla="*/ 410144 w 3220272"/>
                <a:gd name="connsiteY68" fmla="*/ 1267064 h 1487221"/>
                <a:gd name="connsiteX69" fmla="*/ 445324 w 3220272"/>
                <a:gd name="connsiteY69" fmla="*/ 1259042 h 1487221"/>
                <a:gd name="connsiteX70" fmla="*/ 453345 w 3220272"/>
                <a:gd name="connsiteY70" fmla="*/ 1256986 h 1487221"/>
                <a:gd name="connsiteX71" fmla="*/ 490380 w 3220272"/>
                <a:gd name="connsiteY71" fmla="*/ 1246804 h 1487221"/>
                <a:gd name="connsiteX72" fmla="*/ 533070 w 3220272"/>
                <a:gd name="connsiteY72" fmla="*/ 1233021 h 1487221"/>
                <a:gd name="connsiteX73" fmla="*/ 567225 w 3220272"/>
                <a:gd name="connsiteY73" fmla="*/ 1220371 h 1487221"/>
                <a:gd name="connsiteX74" fmla="*/ 572881 w 3220272"/>
                <a:gd name="connsiteY74" fmla="*/ 1218211 h 1487221"/>
                <a:gd name="connsiteX75" fmla="*/ 606726 w 3220272"/>
                <a:gd name="connsiteY75" fmla="*/ 1204224 h 1487221"/>
                <a:gd name="connsiteX76" fmla="*/ 618555 w 3220272"/>
                <a:gd name="connsiteY76" fmla="*/ 1198980 h 1487221"/>
                <a:gd name="connsiteX77" fmla="*/ 641495 w 3220272"/>
                <a:gd name="connsiteY77" fmla="*/ 1188488 h 1487221"/>
                <a:gd name="connsiteX78" fmla="*/ 654460 w 3220272"/>
                <a:gd name="connsiteY78" fmla="*/ 1182213 h 1487221"/>
                <a:gd name="connsiteX79" fmla="*/ 674310 w 3220272"/>
                <a:gd name="connsiteY79" fmla="*/ 1172340 h 1487221"/>
                <a:gd name="connsiteX80" fmla="*/ 691699 w 3220272"/>
                <a:gd name="connsiteY80" fmla="*/ 1163290 h 1487221"/>
                <a:gd name="connsiteX81" fmla="*/ 709391 w 3220272"/>
                <a:gd name="connsiteY81" fmla="*/ 1153724 h 1487221"/>
                <a:gd name="connsiteX82" fmla="*/ 726363 w 3220272"/>
                <a:gd name="connsiteY82" fmla="*/ 1144262 h 1487221"/>
                <a:gd name="connsiteX83" fmla="*/ 741999 w 3220272"/>
                <a:gd name="connsiteY83" fmla="*/ 1135110 h 1487221"/>
                <a:gd name="connsiteX84" fmla="*/ 766893 w 3220272"/>
                <a:gd name="connsiteY84" fmla="*/ 1120090 h 1487221"/>
                <a:gd name="connsiteX85" fmla="*/ 779651 w 3220272"/>
                <a:gd name="connsiteY85" fmla="*/ 1112172 h 1487221"/>
                <a:gd name="connsiteX86" fmla="*/ 807940 w 3220272"/>
                <a:gd name="connsiteY86" fmla="*/ 1093660 h 1487221"/>
                <a:gd name="connsiteX87" fmla="*/ 815860 w 3220272"/>
                <a:gd name="connsiteY87" fmla="*/ 1088415 h 1487221"/>
                <a:gd name="connsiteX88" fmla="*/ 824089 w 3220272"/>
                <a:gd name="connsiteY88" fmla="*/ 1082655 h 1487221"/>
                <a:gd name="connsiteX89" fmla="*/ 845179 w 3220272"/>
                <a:gd name="connsiteY89" fmla="*/ 1067947 h 1487221"/>
                <a:gd name="connsiteX90" fmla="*/ 855880 w 3220272"/>
                <a:gd name="connsiteY90" fmla="*/ 1060234 h 1487221"/>
                <a:gd name="connsiteX91" fmla="*/ 873676 w 3220272"/>
                <a:gd name="connsiteY91" fmla="*/ 1047068 h 1487221"/>
                <a:gd name="connsiteX92" fmla="*/ 884580 w 3220272"/>
                <a:gd name="connsiteY92" fmla="*/ 1038737 h 1487221"/>
                <a:gd name="connsiteX93" fmla="*/ 901241 w 3220272"/>
                <a:gd name="connsiteY93" fmla="*/ 1025778 h 1487221"/>
                <a:gd name="connsiteX94" fmla="*/ 911940 w 3220272"/>
                <a:gd name="connsiteY94" fmla="*/ 1017342 h 1487221"/>
                <a:gd name="connsiteX95" fmla="*/ 933032 w 3220272"/>
                <a:gd name="connsiteY95" fmla="*/ 1000167 h 1487221"/>
                <a:gd name="connsiteX96" fmla="*/ 935191 w 3220272"/>
                <a:gd name="connsiteY96" fmla="*/ 998420 h 1487221"/>
                <a:gd name="connsiteX97" fmla="*/ 958748 w 3220272"/>
                <a:gd name="connsiteY97" fmla="*/ 978465 h 1487221"/>
                <a:gd name="connsiteX98" fmla="*/ 964099 w 3220272"/>
                <a:gd name="connsiteY98" fmla="*/ 973837 h 1487221"/>
                <a:gd name="connsiteX99" fmla="*/ 986627 w 3220272"/>
                <a:gd name="connsiteY99" fmla="*/ 953885 h 1487221"/>
                <a:gd name="connsiteX100" fmla="*/ 987656 w 3220272"/>
                <a:gd name="connsiteY100" fmla="*/ 952958 h 1487221"/>
                <a:gd name="connsiteX101" fmla="*/ 1008537 w 3220272"/>
                <a:gd name="connsiteY101" fmla="*/ 933726 h 1487221"/>
                <a:gd name="connsiteX102" fmla="*/ 1013268 w 3220272"/>
                <a:gd name="connsiteY102" fmla="*/ 929304 h 1487221"/>
                <a:gd name="connsiteX103" fmla="*/ 1033535 w 3220272"/>
                <a:gd name="connsiteY103" fmla="*/ 909967 h 1487221"/>
                <a:gd name="connsiteX104" fmla="*/ 1036313 w 3220272"/>
                <a:gd name="connsiteY104" fmla="*/ 907190 h 1487221"/>
                <a:gd name="connsiteX105" fmla="*/ 1053697 w 3220272"/>
                <a:gd name="connsiteY105" fmla="*/ 890015 h 1487221"/>
                <a:gd name="connsiteX106" fmla="*/ 1057605 w 3220272"/>
                <a:gd name="connsiteY106" fmla="*/ 886106 h 1487221"/>
                <a:gd name="connsiteX107" fmla="*/ 1075607 w 3220272"/>
                <a:gd name="connsiteY107" fmla="*/ 867697 h 1487221"/>
                <a:gd name="connsiteX108" fmla="*/ 1079002 w 3220272"/>
                <a:gd name="connsiteY108" fmla="*/ 864096 h 1487221"/>
                <a:gd name="connsiteX109" fmla="*/ 1094227 w 3220272"/>
                <a:gd name="connsiteY109" fmla="*/ 848050 h 1487221"/>
                <a:gd name="connsiteX110" fmla="*/ 1097006 w 3220272"/>
                <a:gd name="connsiteY110" fmla="*/ 845067 h 1487221"/>
                <a:gd name="connsiteX111" fmla="*/ 1112947 w 3220272"/>
                <a:gd name="connsiteY111" fmla="*/ 827790 h 1487221"/>
                <a:gd name="connsiteX112" fmla="*/ 1116243 w 3220272"/>
                <a:gd name="connsiteY112" fmla="*/ 824086 h 1487221"/>
                <a:gd name="connsiteX113" fmla="*/ 1129920 w 3220272"/>
                <a:gd name="connsiteY113" fmla="*/ 808761 h 1487221"/>
                <a:gd name="connsiteX114" fmla="*/ 1131362 w 3220272"/>
                <a:gd name="connsiteY114" fmla="*/ 807116 h 1487221"/>
                <a:gd name="connsiteX115" fmla="*/ 1145145 w 3220272"/>
                <a:gd name="connsiteY115" fmla="*/ 791276 h 1487221"/>
                <a:gd name="connsiteX116" fmla="*/ 1148129 w 3220272"/>
                <a:gd name="connsiteY116" fmla="*/ 787781 h 1487221"/>
                <a:gd name="connsiteX117" fmla="*/ 1160681 w 3220272"/>
                <a:gd name="connsiteY117" fmla="*/ 772969 h 1487221"/>
                <a:gd name="connsiteX118" fmla="*/ 1160681 w 3220272"/>
                <a:gd name="connsiteY118" fmla="*/ 772866 h 1487221"/>
                <a:gd name="connsiteX119" fmla="*/ 1172098 w 3220272"/>
                <a:gd name="connsiteY119" fmla="*/ 758982 h 1487221"/>
                <a:gd name="connsiteX120" fmla="*/ 1174464 w 3220272"/>
                <a:gd name="connsiteY120" fmla="*/ 756102 h 1487221"/>
                <a:gd name="connsiteX121" fmla="*/ 1184444 w 3220272"/>
                <a:gd name="connsiteY121" fmla="*/ 743658 h 1487221"/>
                <a:gd name="connsiteX122" fmla="*/ 1185681 w 3220272"/>
                <a:gd name="connsiteY122" fmla="*/ 742114 h 1487221"/>
                <a:gd name="connsiteX123" fmla="*/ 1193702 w 3220272"/>
                <a:gd name="connsiteY123" fmla="*/ 731932 h 1487221"/>
                <a:gd name="connsiteX124" fmla="*/ 1195350 w 3220272"/>
                <a:gd name="connsiteY124" fmla="*/ 729772 h 1487221"/>
                <a:gd name="connsiteX125" fmla="*/ 1202859 w 3220272"/>
                <a:gd name="connsiteY125" fmla="*/ 720002 h 1487221"/>
                <a:gd name="connsiteX126" fmla="*/ 1204089 w 3220272"/>
                <a:gd name="connsiteY126" fmla="*/ 718357 h 1487221"/>
                <a:gd name="connsiteX127" fmla="*/ 1209749 w 3220272"/>
                <a:gd name="connsiteY127" fmla="*/ 710849 h 1487221"/>
                <a:gd name="connsiteX128" fmla="*/ 1210675 w 3220272"/>
                <a:gd name="connsiteY128" fmla="*/ 709614 h 1487221"/>
                <a:gd name="connsiteX129" fmla="*/ 1215612 w 3220272"/>
                <a:gd name="connsiteY129" fmla="*/ 702827 h 1487221"/>
                <a:gd name="connsiteX130" fmla="*/ 1216542 w 3220272"/>
                <a:gd name="connsiteY130" fmla="*/ 701591 h 1487221"/>
                <a:gd name="connsiteX131" fmla="*/ 1219931 w 3220272"/>
                <a:gd name="connsiteY131" fmla="*/ 696861 h 1487221"/>
                <a:gd name="connsiteX132" fmla="*/ 1220138 w 3220272"/>
                <a:gd name="connsiteY132" fmla="*/ 696551 h 1487221"/>
                <a:gd name="connsiteX133" fmla="*/ 1222503 w 3220272"/>
                <a:gd name="connsiteY133" fmla="*/ 693157 h 1487221"/>
                <a:gd name="connsiteX134" fmla="*/ 1222915 w 3220272"/>
                <a:gd name="connsiteY134" fmla="*/ 692542 h 1487221"/>
                <a:gd name="connsiteX135" fmla="*/ 1223638 w 3220272"/>
                <a:gd name="connsiteY135" fmla="*/ 691513 h 1487221"/>
                <a:gd name="connsiteX136" fmla="*/ 1223845 w 3220272"/>
                <a:gd name="connsiteY136" fmla="*/ 691305 h 1487221"/>
                <a:gd name="connsiteX137" fmla="*/ 1225387 w 3220272"/>
                <a:gd name="connsiteY137" fmla="*/ 689044 h 1487221"/>
                <a:gd name="connsiteX138" fmla="*/ 1226105 w 3220272"/>
                <a:gd name="connsiteY138" fmla="*/ 688014 h 1487221"/>
                <a:gd name="connsiteX139" fmla="*/ 1228988 w 3220272"/>
                <a:gd name="connsiteY139" fmla="*/ 683901 h 1487221"/>
                <a:gd name="connsiteX140" fmla="*/ 1229500 w 3220272"/>
                <a:gd name="connsiteY140" fmla="*/ 683077 h 1487221"/>
                <a:gd name="connsiteX141" fmla="*/ 1234027 w 3220272"/>
                <a:gd name="connsiteY141" fmla="*/ 676702 h 1487221"/>
                <a:gd name="connsiteX142" fmla="*/ 1235467 w 3220272"/>
                <a:gd name="connsiteY142" fmla="*/ 674646 h 1487221"/>
                <a:gd name="connsiteX143" fmla="*/ 1241641 w 3220272"/>
                <a:gd name="connsiteY143" fmla="*/ 666108 h 1487221"/>
                <a:gd name="connsiteX144" fmla="*/ 1242258 w 3220272"/>
                <a:gd name="connsiteY144" fmla="*/ 665285 h 1487221"/>
                <a:gd name="connsiteX145" fmla="*/ 1249356 w 3220272"/>
                <a:gd name="connsiteY145" fmla="*/ 655720 h 1487221"/>
                <a:gd name="connsiteX146" fmla="*/ 1251311 w 3220272"/>
                <a:gd name="connsiteY146" fmla="*/ 653046 h 1487221"/>
                <a:gd name="connsiteX147" fmla="*/ 1260260 w 3220272"/>
                <a:gd name="connsiteY147" fmla="*/ 641220 h 1487221"/>
                <a:gd name="connsiteX148" fmla="*/ 1261802 w 3220272"/>
                <a:gd name="connsiteY148" fmla="*/ 639161 h 1487221"/>
                <a:gd name="connsiteX149" fmla="*/ 1270954 w 3220272"/>
                <a:gd name="connsiteY149" fmla="*/ 627435 h 1487221"/>
                <a:gd name="connsiteX150" fmla="*/ 1273426 w 3220272"/>
                <a:gd name="connsiteY150" fmla="*/ 624350 h 1487221"/>
                <a:gd name="connsiteX151" fmla="*/ 1285048 w 3220272"/>
                <a:gd name="connsiteY151" fmla="*/ 609746 h 1487221"/>
                <a:gd name="connsiteX152" fmla="*/ 1287621 w 3220272"/>
                <a:gd name="connsiteY152" fmla="*/ 606557 h 1487221"/>
                <a:gd name="connsiteX153" fmla="*/ 1299244 w 3220272"/>
                <a:gd name="connsiteY153" fmla="*/ 592364 h 1487221"/>
                <a:gd name="connsiteX154" fmla="*/ 1301610 w 3220272"/>
                <a:gd name="connsiteY154" fmla="*/ 589484 h 1487221"/>
                <a:gd name="connsiteX155" fmla="*/ 1315909 w 3220272"/>
                <a:gd name="connsiteY155" fmla="*/ 572411 h 1487221"/>
                <a:gd name="connsiteX156" fmla="*/ 1319305 w 3220272"/>
                <a:gd name="connsiteY156" fmla="*/ 568400 h 1487221"/>
                <a:gd name="connsiteX157" fmla="*/ 1334324 w 3220272"/>
                <a:gd name="connsiteY157" fmla="*/ 550915 h 1487221"/>
                <a:gd name="connsiteX158" fmla="*/ 1335559 w 3220272"/>
                <a:gd name="connsiteY158" fmla="*/ 549474 h 1487221"/>
                <a:gd name="connsiteX159" fmla="*/ 1352532 w 3220272"/>
                <a:gd name="connsiteY159" fmla="*/ 530243 h 1487221"/>
                <a:gd name="connsiteX160" fmla="*/ 1356852 w 3220272"/>
                <a:gd name="connsiteY160" fmla="*/ 525511 h 1487221"/>
                <a:gd name="connsiteX161" fmla="*/ 1375265 w 3220272"/>
                <a:gd name="connsiteY161" fmla="*/ 505351 h 1487221"/>
                <a:gd name="connsiteX162" fmla="*/ 1377014 w 3220272"/>
                <a:gd name="connsiteY162" fmla="*/ 503398 h 1487221"/>
                <a:gd name="connsiteX163" fmla="*/ 1395222 w 3220272"/>
                <a:gd name="connsiteY163" fmla="*/ 484062 h 1487221"/>
                <a:gd name="connsiteX164" fmla="*/ 1399954 w 3220272"/>
                <a:gd name="connsiteY164" fmla="*/ 479126 h 1487221"/>
                <a:gd name="connsiteX165" fmla="*/ 1420633 w 3220272"/>
                <a:gd name="connsiteY165" fmla="*/ 457938 h 1487221"/>
                <a:gd name="connsiteX166" fmla="*/ 1424441 w 3220272"/>
                <a:gd name="connsiteY166" fmla="*/ 454131 h 1487221"/>
                <a:gd name="connsiteX167" fmla="*/ 1443879 w 3220272"/>
                <a:gd name="connsiteY167" fmla="*/ 434797 h 1487221"/>
                <a:gd name="connsiteX168" fmla="*/ 1448405 w 3220272"/>
                <a:gd name="connsiteY168" fmla="*/ 430375 h 1487221"/>
                <a:gd name="connsiteX169" fmla="*/ 1471451 w 3220272"/>
                <a:gd name="connsiteY169" fmla="*/ 408260 h 1487221"/>
                <a:gd name="connsiteX170" fmla="*/ 1476594 w 3220272"/>
                <a:gd name="connsiteY170" fmla="*/ 403427 h 1487221"/>
                <a:gd name="connsiteX171" fmla="*/ 1498709 w 3220272"/>
                <a:gd name="connsiteY171" fmla="*/ 382959 h 1487221"/>
                <a:gd name="connsiteX172" fmla="*/ 1502206 w 3220272"/>
                <a:gd name="connsiteY172" fmla="*/ 379771 h 1487221"/>
                <a:gd name="connsiteX173" fmla="*/ 1527723 w 3220272"/>
                <a:gd name="connsiteY173" fmla="*/ 357144 h 1487221"/>
                <a:gd name="connsiteX174" fmla="*/ 1533789 w 3220272"/>
                <a:gd name="connsiteY174" fmla="*/ 351899 h 1487221"/>
                <a:gd name="connsiteX175" fmla="*/ 1560431 w 3220272"/>
                <a:gd name="connsiteY175" fmla="*/ 329168 h 1487221"/>
                <a:gd name="connsiteX176" fmla="*/ 1561155 w 3220272"/>
                <a:gd name="connsiteY176" fmla="*/ 328551 h 1487221"/>
                <a:gd name="connsiteX177" fmla="*/ 1581523 w 3220272"/>
                <a:gd name="connsiteY177" fmla="*/ 311787 h 1487221"/>
                <a:gd name="connsiteX178" fmla="*/ 1587691 w 3220272"/>
                <a:gd name="connsiteY178" fmla="*/ 306851 h 1487221"/>
                <a:gd name="connsiteX179" fmla="*/ 1599626 w 3220272"/>
                <a:gd name="connsiteY179" fmla="*/ 297386 h 1487221"/>
                <a:gd name="connsiteX180" fmla="*/ 1618757 w 3220272"/>
                <a:gd name="connsiteY180" fmla="*/ 282474 h 1487221"/>
                <a:gd name="connsiteX181" fmla="*/ 1631104 w 3220272"/>
                <a:gd name="connsiteY181" fmla="*/ 273012 h 1487221"/>
                <a:gd name="connsiteX182" fmla="*/ 1651573 w 3220272"/>
                <a:gd name="connsiteY182" fmla="*/ 257893 h 1487221"/>
                <a:gd name="connsiteX183" fmla="*/ 1663507 w 3220272"/>
                <a:gd name="connsiteY183" fmla="*/ 249254 h 1487221"/>
                <a:gd name="connsiteX184" fmla="*/ 1687990 w 3220272"/>
                <a:gd name="connsiteY184" fmla="*/ 232079 h 1487221"/>
                <a:gd name="connsiteX185" fmla="*/ 1696941 w 3220272"/>
                <a:gd name="connsiteY185" fmla="*/ 225906 h 1487221"/>
                <a:gd name="connsiteX186" fmla="*/ 1698587 w 3220272"/>
                <a:gd name="connsiteY186" fmla="*/ 224777 h 1487221"/>
                <a:gd name="connsiteX187" fmla="*/ 1705992 w 3220272"/>
                <a:gd name="connsiteY187" fmla="*/ 219939 h 1487221"/>
                <a:gd name="connsiteX188" fmla="*/ 1738194 w 3220272"/>
                <a:gd name="connsiteY188" fmla="*/ 198858 h 1487221"/>
                <a:gd name="connsiteX189" fmla="*/ 1752900 w 3220272"/>
                <a:gd name="connsiteY189" fmla="*/ 189703 h 1487221"/>
                <a:gd name="connsiteX190" fmla="*/ 1781090 w 3220272"/>
                <a:gd name="connsiteY190" fmla="*/ 172630 h 1487221"/>
                <a:gd name="connsiteX191" fmla="*/ 1789011 w 3220272"/>
                <a:gd name="connsiteY191" fmla="*/ 167796 h 1487221"/>
                <a:gd name="connsiteX192" fmla="*/ 1799191 w 3220272"/>
                <a:gd name="connsiteY192" fmla="*/ 162036 h 1487221"/>
                <a:gd name="connsiteX193" fmla="*/ 1818635 w 3220272"/>
                <a:gd name="connsiteY193" fmla="*/ 151133 h 1487221"/>
                <a:gd name="connsiteX194" fmla="*/ 1838904 w 3220272"/>
                <a:gd name="connsiteY194" fmla="*/ 140230 h 1487221"/>
                <a:gd name="connsiteX195" fmla="*/ 1858860 w 3220272"/>
                <a:gd name="connsiteY195" fmla="*/ 129842 h 1487221"/>
                <a:gd name="connsiteX196" fmla="*/ 1868424 w 3220272"/>
                <a:gd name="connsiteY196" fmla="*/ 124803 h 1487221"/>
                <a:gd name="connsiteX197" fmla="*/ 1881694 w 3220272"/>
                <a:gd name="connsiteY197" fmla="*/ 118428 h 1487221"/>
                <a:gd name="connsiteX198" fmla="*/ 1896612 w 3220272"/>
                <a:gd name="connsiteY198" fmla="*/ 111229 h 1487221"/>
                <a:gd name="connsiteX199" fmla="*/ 1923048 w 3220272"/>
                <a:gd name="connsiteY199" fmla="*/ 99192 h 1487221"/>
                <a:gd name="connsiteX200" fmla="*/ 1936424 w 3220272"/>
                <a:gd name="connsiteY200" fmla="*/ 93230 h 1487221"/>
                <a:gd name="connsiteX201" fmla="*/ 1940332 w 3220272"/>
                <a:gd name="connsiteY201" fmla="*/ 91479 h 1487221"/>
                <a:gd name="connsiteX202" fmla="*/ 1975407 w 3220272"/>
                <a:gd name="connsiteY202" fmla="*/ 77081 h 1487221"/>
                <a:gd name="connsiteX203" fmla="*/ 1982715 w 3220272"/>
                <a:gd name="connsiteY203" fmla="*/ 74304 h 1487221"/>
                <a:gd name="connsiteX204" fmla="*/ 2007404 w 3220272"/>
                <a:gd name="connsiteY204" fmla="*/ 64945 h 1487221"/>
                <a:gd name="connsiteX205" fmla="*/ 2021498 w 3220272"/>
                <a:gd name="connsiteY205" fmla="*/ 59906 h 1487221"/>
                <a:gd name="connsiteX206" fmla="*/ 2070562 w 3220272"/>
                <a:gd name="connsiteY206" fmla="*/ 44066 h 1487221"/>
                <a:gd name="connsiteX207" fmla="*/ 2071178 w 3220272"/>
                <a:gd name="connsiteY207" fmla="*/ 43861 h 1487221"/>
                <a:gd name="connsiteX208" fmla="*/ 2112227 w 3220272"/>
                <a:gd name="connsiteY208" fmla="*/ 32545 h 1487221"/>
                <a:gd name="connsiteX209" fmla="*/ 2121689 w 3220272"/>
                <a:gd name="connsiteY209" fmla="*/ 30181 h 1487221"/>
                <a:gd name="connsiteX210" fmla="*/ 2131259 w 3220272"/>
                <a:gd name="connsiteY210" fmla="*/ 27712 h 1487221"/>
                <a:gd name="connsiteX211" fmla="*/ 2161914 w 3220272"/>
                <a:gd name="connsiteY211" fmla="*/ 20924 h 1487221"/>
                <a:gd name="connsiteX212" fmla="*/ 2165922 w 3220272"/>
                <a:gd name="connsiteY212" fmla="*/ 20102 h 1487221"/>
                <a:gd name="connsiteX213" fmla="*/ 2188761 w 3220272"/>
                <a:gd name="connsiteY213" fmla="*/ 15576 h 1487221"/>
                <a:gd name="connsiteX214" fmla="*/ 2202338 w 3220272"/>
                <a:gd name="connsiteY214" fmla="*/ 13314 h 1487221"/>
                <a:gd name="connsiteX215" fmla="*/ 2210671 w 3220272"/>
                <a:gd name="connsiteY215" fmla="*/ 11976 h 1487221"/>
                <a:gd name="connsiteX216" fmla="*/ 2244310 w 3220272"/>
                <a:gd name="connsiteY216" fmla="*/ 7142 h 1487221"/>
                <a:gd name="connsiteX217" fmla="*/ 2248218 w 3220272"/>
                <a:gd name="connsiteY217" fmla="*/ 6730 h 1487221"/>
                <a:gd name="connsiteX218" fmla="*/ 2255215 w 3220272"/>
                <a:gd name="connsiteY218" fmla="*/ 6012 h 1487221"/>
                <a:gd name="connsiteX219" fmla="*/ 2287516 w 3220272"/>
                <a:gd name="connsiteY219" fmla="*/ 2925 h 1487221"/>
                <a:gd name="connsiteX220" fmla="*/ 2294510 w 3220272"/>
                <a:gd name="connsiteY220" fmla="*/ 2411 h 1487221"/>
                <a:gd name="connsiteX221" fmla="*/ 2298422 w 3220272"/>
                <a:gd name="connsiteY221" fmla="*/ 2103 h 1487221"/>
                <a:gd name="connsiteX222" fmla="*/ 2329900 w 3220272"/>
                <a:gd name="connsiteY222" fmla="*/ 561 h 1487221"/>
                <a:gd name="connsiteX223" fmla="*/ 2337510 w 3220272"/>
                <a:gd name="connsiteY223" fmla="*/ 355 h 1487221"/>
                <a:gd name="connsiteX224" fmla="*/ 2351399 w 3220272"/>
                <a:gd name="connsiteY224"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220272 w 3220272"/>
                <a:gd name="connsiteY29" fmla="*/ 291025 h 1487221"/>
                <a:gd name="connsiteX30" fmla="*/ 3039117 w 3220272"/>
                <a:gd name="connsiteY30" fmla="*/ 222013 h 1487221"/>
                <a:gd name="connsiteX31" fmla="*/ 2763072 w 3220272"/>
                <a:gd name="connsiteY31" fmla="*/ 216263 h 1487221"/>
                <a:gd name="connsiteX32" fmla="*/ 2518657 w 3220272"/>
                <a:gd name="connsiteY32" fmla="*/ 276647 h 1487221"/>
                <a:gd name="connsiteX33" fmla="*/ 2308748 w 3220272"/>
                <a:gd name="connsiteY33" fmla="*/ 385915 h 1487221"/>
                <a:gd name="connsiteX34" fmla="*/ 2087336 w 3220272"/>
                <a:gd name="connsiteY34" fmla="*/ 541191 h 1487221"/>
                <a:gd name="connsiteX35" fmla="*/ 1932061 w 3220272"/>
                <a:gd name="connsiteY35" fmla="*/ 690715 h 1487221"/>
                <a:gd name="connsiteX36" fmla="*/ 1791163 w 3220272"/>
                <a:gd name="connsiteY36" fmla="*/ 854617 h 1487221"/>
                <a:gd name="connsiteX37" fmla="*/ 1604257 w 3220272"/>
                <a:gd name="connsiteY37" fmla="*/ 1127787 h 1487221"/>
                <a:gd name="connsiteX38" fmla="*/ 1379970 w 3220272"/>
                <a:gd name="connsiteY38" fmla="*/ 1297440 h 1487221"/>
                <a:gd name="connsiteX39" fmla="*/ 1124053 w 3220272"/>
                <a:gd name="connsiteY39" fmla="*/ 1435463 h 1487221"/>
                <a:gd name="connsiteX40" fmla="*/ 891140 w 3220272"/>
                <a:gd name="connsiteY40" fmla="*/ 1481470 h 1487221"/>
                <a:gd name="connsiteX41" fmla="*/ 617970 w 3220272"/>
                <a:gd name="connsiteY41" fmla="*/ 1487221 h 1487221"/>
                <a:gd name="connsiteX42" fmla="*/ 485699 w 3220272"/>
                <a:gd name="connsiteY42" fmla="*/ 1426836 h 1487221"/>
                <a:gd name="connsiteX43" fmla="*/ 344801 w 3220272"/>
                <a:gd name="connsiteY43" fmla="*/ 1380829 h 1487221"/>
                <a:gd name="connsiteX44" fmla="*/ 281269 w 3220272"/>
                <a:gd name="connsiteY44" fmla="*/ 1341500 h 1487221"/>
                <a:gd name="connsiteX45" fmla="*/ 0 w 3220272"/>
                <a:gd name="connsiteY45" fmla="*/ 1246804 h 1487221"/>
                <a:gd name="connsiteX46" fmla="*/ 20061 w 3220272"/>
                <a:gd name="connsiteY46" fmla="*/ 1253182 h 1487221"/>
                <a:gd name="connsiteX47" fmla="*/ 29730 w 3220272"/>
                <a:gd name="connsiteY47" fmla="*/ 1255959 h 1487221"/>
                <a:gd name="connsiteX48" fmla="*/ 43515 w 3220272"/>
                <a:gd name="connsiteY48" fmla="*/ 1259763 h 1487221"/>
                <a:gd name="connsiteX49" fmla="*/ 54006 w 3220272"/>
                <a:gd name="connsiteY49" fmla="*/ 1262437 h 1487221"/>
                <a:gd name="connsiteX50" fmla="*/ 68820 w 3220272"/>
                <a:gd name="connsiteY50" fmla="*/ 1266038 h 1487221"/>
                <a:gd name="connsiteX51" fmla="*/ 78182 w 3220272"/>
                <a:gd name="connsiteY51" fmla="*/ 1268094 h 1487221"/>
                <a:gd name="connsiteX52" fmla="*/ 94848 w 3220272"/>
                <a:gd name="connsiteY52" fmla="*/ 1271486 h 1487221"/>
                <a:gd name="connsiteX53" fmla="*/ 104000 w 3220272"/>
                <a:gd name="connsiteY53" fmla="*/ 1273237 h 1487221"/>
                <a:gd name="connsiteX54" fmla="*/ 129512 w 3220272"/>
                <a:gd name="connsiteY54" fmla="*/ 1277350 h 1487221"/>
                <a:gd name="connsiteX55" fmla="*/ 130129 w 3220272"/>
                <a:gd name="connsiteY55" fmla="*/ 1277350 h 1487221"/>
                <a:gd name="connsiteX56" fmla="*/ 156158 w 3220272"/>
                <a:gd name="connsiteY56" fmla="*/ 1280539 h 1487221"/>
                <a:gd name="connsiteX57" fmla="*/ 196583 w 3220272"/>
                <a:gd name="connsiteY57" fmla="*/ 1283729 h 1487221"/>
                <a:gd name="connsiteX58" fmla="*/ 206358 w 3220272"/>
                <a:gd name="connsiteY58" fmla="*/ 1284140 h 1487221"/>
                <a:gd name="connsiteX59" fmla="*/ 238555 w 3220272"/>
                <a:gd name="connsiteY59" fmla="*/ 1284755 h 1487221"/>
                <a:gd name="connsiteX60" fmla="*/ 250901 w 3220272"/>
                <a:gd name="connsiteY60" fmla="*/ 1284755 h 1487221"/>
                <a:gd name="connsiteX61" fmla="*/ 287318 w 3220272"/>
                <a:gd name="connsiteY61" fmla="*/ 1283419 h 1487221"/>
                <a:gd name="connsiteX62" fmla="*/ 293285 w 3220272"/>
                <a:gd name="connsiteY62" fmla="*/ 1283110 h 1487221"/>
                <a:gd name="connsiteX63" fmla="*/ 336075 w 3220272"/>
                <a:gd name="connsiteY63" fmla="*/ 1278997 h 1487221"/>
                <a:gd name="connsiteX64" fmla="*/ 367248 w 3220272"/>
                <a:gd name="connsiteY64" fmla="*/ 1274779 h 1487221"/>
                <a:gd name="connsiteX65" fmla="*/ 373416 w 3220272"/>
                <a:gd name="connsiteY65" fmla="*/ 1273752 h 1487221"/>
                <a:gd name="connsiteX66" fmla="*/ 404689 w 3220272"/>
                <a:gd name="connsiteY66" fmla="*/ 1268094 h 1487221"/>
                <a:gd name="connsiteX67" fmla="*/ 410144 w 3220272"/>
                <a:gd name="connsiteY67" fmla="*/ 1267064 h 1487221"/>
                <a:gd name="connsiteX68" fmla="*/ 445324 w 3220272"/>
                <a:gd name="connsiteY68" fmla="*/ 1259042 h 1487221"/>
                <a:gd name="connsiteX69" fmla="*/ 453345 w 3220272"/>
                <a:gd name="connsiteY69" fmla="*/ 1256986 h 1487221"/>
                <a:gd name="connsiteX70" fmla="*/ 490380 w 3220272"/>
                <a:gd name="connsiteY70" fmla="*/ 1246804 h 1487221"/>
                <a:gd name="connsiteX71" fmla="*/ 533070 w 3220272"/>
                <a:gd name="connsiteY71" fmla="*/ 1233021 h 1487221"/>
                <a:gd name="connsiteX72" fmla="*/ 567225 w 3220272"/>
                <a:gd name="connsiteY72" fmla="*/ 1220371 h 1487221"/>
                <a:gd name="connsiteX73" fmla="*/ 572881 w 3220272"/>
                <a:gd name="connsiteY73" fmla="*/ 1218211 h 1487221"/>
                <a:gd name="connsiteX74" fmla="*/ 606726 w 3220272"/>
                <a:gd name="connsiteY74" fmla="*/ 1204224 h 1487221"/>
                <a:gd name="connsiteX75" fmla="*/ 618555 w 3220272"/>
                <a:gd name="connsiteY75" fmla="*/ 1198980 h 1487221"/>
                <a:gd name="connsiteX76" fmla="*/ 641495 w 3220272"/>
                <a:gd name="connsiteY76" fmla="*/ 1188488 h 1487221"/>
                <a:gd name="connsiteX77" fmla="*/ 654460 w 3220272"/>
                <a:gd name="connsiteY77" fmla="*/ 1182213 h 1487221"/>
                <a:gd name="connsiteX78" fmla="*/ 674310 w 3220272"/>
                <a:gd name="connsiteY78" fmla="*/ 1172340 h 1487221"/>
                <a:gd name="connsiteX79" fmla="*/ 691699 w 3220272"/>
                <a:gd name="connsiteY79" fmla="*/ 1163290 h 1487221"/>
                <a:gd name="connsiteX80" fmla="*/ 709391 w 3220272"/>
                <a:gd name="connsiteY80" fmla="*/ 1153724 h 1487221"/>
                <a:gd name="connsiteX81" fmla="*/ 726363 w 3220272"/>
                <a:gd name="connsiteY81" fmla="*/ 1144262 h 1487221"/>
                <a:gd name="connsiteX82" fmla="*/ 741999 w 3220272"/>
                <a:gd name="connsiteY82" fmla="*/ 1135110 h 1487221"/>
                <a:gd name="connsiteX83" fmla="*/ 766893 w 3220272"/>
                <a:gd name="connsiteY83" fmla="*/ 1120090 h 1487221"/>
                <a:gd name="connsiteX84" fmla="*/ 779651 w 3220272"/>
                <a:gd name="connsiteY84" fmla="*/ 1112172 h 1487221"/>
                <a:gd name="connsiteX85" fmla="*/ 807940 w 3220272"/>
                <a:gd name="connsiteY85" fmla="*/ 1093660 h 1487221"/>
                <a:gd name="connsiteX86" fmla="*/ 815860 w 3220272"/>
                <a:gd name="connsiteY86" fmla="*/ 1088415 h 1487221"/>
                <a:gd name="connsiteX87" fmla="*/ 824089 w 3220272"/>
                <a:gd name="connsiteY87" fmla="*/ 1082655 h 1487221"/>
                <a:gd name="connsiteX88" fmla="*/ 845179 w 3220272"/>
                <a:gd name="connsiteY88" fmla="*/ 1067947 h 1487221"/>
                <a:gd name="connsiteX89" fmla="*/ 855880 w 3220272"/>
                <a:gd name="connsiteY89" fmla="*/ 1060234 h 1487221"/>
                <a:gd name="connsiteX90" fmla="*/ 873676 w 3220272"/>
                <a:gd name="connsiteY90" fmla="*/ 1047068 h 1487221"/>
                <a:gd name="connsiteX91" fmla="*/ 884580 w 3220272"/>
                <a:gd name="connsiteY91" fmla="*/ 1038737 h 1487221"/>
                <a:gd name="connsiteX92" fmla="*/ 901241 w 3220272"/>
                <a:gd name="connsiteY92" fmla="*/ 1025778 h 1487221"/>
                <a:gd name="connsiteX93" fmla="*/ 911940 w 3220272"/>
                <a:gd name="connsiteY93" fmla="*/ 1017342 h 1487221"/>
                <a:gd name="connsiteX94" fmla="*/ 933032 w 3220272"/>
                <a:gd name="connsiteY94" fmla="*/ 1000167 h 1487221"/>
                <a:gd name="connsiteX95" fmla="*/ 935191 w 3220272"/>
                <a:gd name="connsiteY95" fmla="*/ 998420 h 1487221"/>
                <a:gd name="connsiteX96" fmla="*/ 958748 w 3220272"/>
                <a:gd name="connsiteY96" fmla="*/ 978465 h 1487221"/>
                <a:gd name="connsiteX97" fmla="*/ 964099 w 3220272"/>
                <a:gd name="connsiteY97" fmla="*/ 973837 h 1487221"/>
                <a:gd name="connsiteX98" fmla="*/ 986627 w 3220272"/>
                <a:gd name="connsiteY98" fmla="*/ 953885 h 1487221"/>
                <a:gd name="connsiteX99" fmla="*/ 987656 w 3220272"/>
                <a:gd name="connsiteY99" fmla="*/ 952958 h 1487221"/>
                <a:gd name="connsiteX100" fmla="*/ 1008537 w 3220272"/>
                <a:gd name="connsiteY100" fmla="*/ 933726 h 1487221"/>
                <a:gd name="connsiteX101" fmla="*/ 1013268 w 3220272"/>
                <a:gd name="connsiteY101" fmla="*/ 929304 h 1487221"/>
                <a:gd name="connsiteX102" fmla="*/ 1033535 w 3220272"/>
                <a:gd name="connsiteY102" fmla="*/ 909967 h 1487221"/>
                <a:gd name="connsiteX103" fmla="*/ 1036313 w 3220272"/>
                <a:gd name="connsiteY103" fmla="*/ 907190 h 1487221"/>
                <a:gd name="connsiteX104" fmla="*/ 1053697 w 3220272"/>
                <a:gd name="connsiteY104" fmla="*/ 890015 h 1487221"/>
                <a:gd name="connsiteX105" fmla="*/ 1057605 w 3220272"/>
                <a:gd name="connsiteY105" fmla="*/ 886106 h 1487221"/>
                <a:gd name="connsiteX106" fmla="*/ 1075607 w 3220272"/>
                <a:gd name="connsiteY106" fmla="*/ 867697 h 1487221"/>
                <a:gd name="connsiteX107" fmla="*/ 1079002 w 3220272"/>
                <a:gd name="connsiteY107" fmla="*/ 864096 h 1487221"/>
                <a:gd name="connsiteX108" fmla="*/ 1094227 w 3220272"/>
                <a:gd name="connsiteY108" fmla="*/ 848050 h 1487221"/>
                <a:gd name="connsiteX109" fmla="*/ 1097006 w 3220272"/>
                <a:gd name="connsiteY109" fmla="*/ 845067 h 1487221"/>
                <a:gd name="connsiteX110" fmla="*/ 1112947 w 3220272"/>
                <a:gd name="connsiteY110" fmla="*/ 827790 h 1487221"/>
                <a:gd name="connsiteX111" fmla="*/ 1116243 w 3220272"/>
                <a:gd name="connsiteY111" fmla="*/ 824086 h 1487221"/>
                <a:gd name="connsiteX112" fmla="*/ 1129920 w 3220272"/>
                <a:gd name="connsiteY112" fmla="*/ 808761 h 1487221"/>
                <a:gd name="connsiteX113" fmla="*/ 1131362 w 3220272"/>
                <a:gd name="connsiteY113" fmla="*/ 807116 h 1487221"/>
                <a:gd name="connsiteX114" fmla="*/ 1145145 w 3220272"/>
                <a:gd name="connsiteY114" fmla="*/ 791276 h 1487221"/>
                <a:gd name="connsiteX115" fmla="*/ 1148129 w 3220272"/>
                <a:gd name="connsiteY115" fmla="*/ 787781 h 1487221"/>
                <a:gd name="connsiteX116" fmla="*/ 1160681 w 3220272"/>
                <a:gd name="connsiteY116" fmla="*/ 772969 h 1487221"/>
                <a:gd name="connsiteX117" fmla="*/ 1160681 w 3220272"/>
                <a:gd name="connsiteY117" fmla="*/ 772866 h 1487221"/>
                <a:gd name="connsiteX118" fmla="*/ 1172098 w 3220272"/>
                <a:gd name="connsiteY118" fmla="*/ 758982 h 1487221"/>
                <a:gd name="connsiteX119" fmla="*/ 1174464 w 3220272"/>
                <a:gd name="connsiteY119" fmla="*/ 756102 h 1487221"/>
                <a:gd name="connsiteX120" fmla="*/ 1184444 w 3220272"/>
                <a:gd name="connsiteY120" fmla="*/ 743658 h 1487221"/>
                <a:gd name="connsiteX121" fmla="*/ 1185681 w 3220272"/>
                <a:gd name="connsiteY121" fmla="*/ 742114 h 1487221"/>
                <a:gd name="connsiteX122" fmla="*/ 1193702 w 3220272"/>
                <a:gd name="connsiteY122" fmla="*/ 731932 h 1487221"/>
                <a:gd name="connsiteX123" fmla="*/ 1195350 w 3220272"/>
                <a:gd name="connsiteY123" fmla="*/ 729772 h 1487221"/>
                <a:gd name="connsiteX124" fmla="*/ 1202859 w 3220272"/>
                <a:gd name="connsiteY124" fmla="*/ 720002 h 1487221"/>
                <a:gd name="connsiteX125" fmla="*/ 1204089 w 3220272"/>
                <a:gd name="connsiteY125" fmla="*/ 718357 h 1487221"/>
                <a:gd name="connsiteX126" fmla="*/ 1209749 w 3220272"/>
                <a:gd name="connsiteY126" fmla="*/ 710849 h 1487221"/>
                <a:gd name="connsiteX127" fmla="*/ 1210675 w 3220272"/>
                <a:gd name="connsiteY127" fmla="*/ 709614 h 1487221"/>
                <a:gd name="connsiteX128" fmla="*/ 1215612 w 3220272"/>
                <a:gd name="connsiteY128" fmla="*/ 702827 h 1487221"/>
                <a:gd name="connsiteX129" fmla="*/ 1216542 w 3220272"/>
                <a:gd name="connsiteY129" fmla="*/ 701591 h 1487221"/>
                <a:gd name="connsiteX130" fmla="*/ 1219931 w 3220272"/>
                <a:gd name="connsiteY130" fmla="*/ 696861 h 1487221"/>
                <a:gd name="connsiteX131" fmla="*/ 1220138 w 3220272"/>
                <a:gd name="connsiteY131" fmla="*/ 696551 h 1487221"/>
                <a:gd name="connsiteX132" fmla="*/ 1222503 w 3220272"/>
                <a:gd name="connsiteY132" fmla="*/ 693157 h 1487221"/>
                <a:gd name="connsiteX133" fmla="*/ 1222915 w 3220272"/>
                <a:gd name="connsiteY133" fmla="*/ 692542 h 1487221"/>
                <a:gd name="connsiteX134" fmla="*/ 1223638 w 3220272"/>
                <a:gd name="connsiteY134" fmla="*/ 691513 h 1487221"/>
                <a:gd name="connsiteX135" fmla="*/ 1223845 w 3220272"/>
                <a:gd name="connsiteY135" fmla="*/ 691305 h 1487221"/>
                <a:gd name="connsiteX136" fmla="*/ 1225387 w 3220272"/>
                <a:gd name="connsiteY136" fmla="*/ 689044 h 1487221"/>
                <a:gd name="connsiteX137" fmla="*/ 1226105 w 3220272"/>
                <a:gd name="connsiteY137" fmla="*/ 688014 h 1487221"/>
                <a:gd name="connsiteX138" fmla="*/ 1228988 w 3220272"/>
                <a:gd name="connsiteY138" fmla="*/ 683901 h 1487221"/>
                <a:gd name="connsiteX139" fmla="*/ 1229500 w 3220272"/>
                <a:gd name="connsiteY139" fmla="*/ 683077 h 1487221"/>
                <a:gd name="connsiteX140" fmla="*/ 1234027 w 3220272"/>
                <a:gd name="connsiteY140" fmla="*/ 676702 h 1487221"/>
                <a:gd name="connsiteX141" fmla="*/ 1235467 w 3220272"/>
                <a:gd name="connsiteY141" fmla="*/ 674646 h 1487221"/>
                <a:gd name="connsiteX142" fmla="*/ 1241641 w 3220272"/>
                <a:gd name="connsiteY142" fmla="*/ 666108 h 1487221"/>
                <a:gd name="connsiteX143" fmla="*/ 1242258 w 3220272"/>
                <a:gd name="connsiteY143" fmla="*/ 665285 h 1487221"/>
                <a:gd name="connsiteX144" fmla="*/ 1249356 w 3220272"/>
                <a:gd name="connsiteY144" fmla="*/ 655720 h 1487221"/>
                <a:gd name="connsiteX145" fmla="*/ 1251311 w 3220272"/>
                <a:gd name="connsiteY145" fmla="*/ 653046 h 1487221"/>
                <a:gd name="connsiteX146" fmla="*/ 1260260 w 3220272"/>
                <a:gd name="connsiteY146" fmla="*/ 641220 h 1487221"/>
                <a:gd name="connsiteX147" fmla="*/ 1261802 w 3220272"/>
                <a:gd name="connsiteY147" fmla="*/ 639161 h 1487221"/>
                <a:gd name="connsiteX148" fmla="*/ 1270954 w 3220272"/>
                <a:gd name="connsiteY148" fmla="*/ 627435 h 1487221"/>
                <a:gd name="connsiteX149" fmla="*/ 1273426 w 3220272"/>
                <a:gd name="connsiteY149" fmla="*/ 624350 h 1487221"/>
                <a:gd name="connsiteX150" fmla="*/ 1285048 w 3220272"/>
                <a:gd name="connsiteY150" fmla="*/ 609746 h 1487221"/>
                <a:gd name="connsiteX151" fmla="*/ 1287621 w 3220272"/>
                <a:gd name="connsiteY151" fmla="*/ 606557 h 1487221"/>
                <a:gd name="connsiteX152" fmla="*/ 1299244 w 3220272"/>
                <a:gd name="connsiteY152" fmla="*/ 592364 h 1487221"/>
                <a:gd name="connsiteX153" fmla="*/ 1301610 w 3220272"/>
                <a:gd name="connsiteY153" fmla="*/ 589484 h 1487221"/>
                <a:gd name="connsiteX154" fmla="*/ 1315909 w 3220272"/>
                <a:gd name="connsiteY154" fmla="*/ 572411 h 1487221"/>
                <a:gd name="connsiteX155" fmla="*/ 1319305 w 3220272"/>
                <a:gd name="connsiteY155" fmla="*/ 568400 h 1487221"/>
                <a:gd name="connsiteX156" fmla="*/ 1334324 w 3220272"/>
                <a:gd name="connsiteY156" fmla="*/ 550915 h 1487221"/>
                <a:gd name="connsiteX157" fmla="*/ 1335559 w 3220272"/>
                <a:gd name="connsiteY157" fmla="*/ 549474 h 1487221"/>
                <a:gd name="connsiteX158" fmla="*/ 1352532 w 3220272"/>
                <a:gd name="connsiteY158" fmla="*/ 530243 h 1487221"/>
                <a:gd name="connsiteX159" fmla="*/ 1356852 w 3220272"/>
                <a:gd name="connsiteY159" fmla="*/ 525511 h 1487221"/>
                <a:gd name="connsiteX160" fmla="*/ 1375265 w 3220272"/>
                <a:gd name="connsiteY160" fmla="*/ 505351 h 1487221"/>
                <a:gd name="connsiteX161" fmla="*/ 1377014 w 3220272"/>
                <a:gd name="connsiteY161" fmla="*/ 503398 h 1487221"/>
                <a:gd name="connsiteX162" fmla="*/ 1395222 w 3220272"/>
                <a:gd name="connsiteY162" fmla="*/ 484062 h 1487221"/>
                <a:gd name="connsiteX163" fmla="*/ 1399954 w 3220272"/>
                <a:gd name="connsiteY163" fmla="*/ 479126 h 1487221"/>
                <a:gd name="connsiteX164" fmla="*/ 1420633 w 3220272"/>
                <a:gd name="connsiteY164" fmla="*/ 457938 h 1487221"/>
                <a:gd name="connsiteX165" fmla="*/ 1424441 w 3220272"/>
                <a:gd name="connsiteY165" fmla="*/ 454131 h 1487221"/>
                <a:gd name="connsiteX166" fmla="*/ 1443879 w 3220272"/>
                <a:gd name="connsiteY166" fmla="*/ 434797 h 1487221"/>
                <a:gd name="connsiteX167" fmla="*/ 1448405 w 3220272"/>
                <a:gd name="connsiteY167" fmla="*/ 430375 h 1487221"/>
                <a:gd name="connsiteX168" fmla="*/ 1471451 w 3220272"/>
                <a:gd name="connsiteY168" fmla="*/ 408260 h 1487221"/>
                <a:gd name="connsiteX169" fmla="*/ 1476594 w 3220272"/>
                <a:gd name="connsiteY169" fmla="*/ 403427 h 1487221"/>
                <a:gd name="connsiteX170" fmla="*/ 1498709 w 3220272"/>
                <a:gd name="connsiteY170" fmla="*/ 382959 h 1487221"/>
                <a:gd name="connsiteX171" fmla="*/ 1502206 w 3220272"/>
                <a:gd name="connsiteY171" fmla="*/ 379771 h 1487221"/>
                <a:gd name="connsiteX172" fmla="*/ 1527723 w 3220272"/>
                <a:gd name="connsiteY172" fmla="*/ 357144 h 1487221"/>
                <a:gd name="connsiteX173" fmla="*/ 1533789 w 3220272"/>
                <a:gd name="connsiteY173" fmla="*/ 351899 h 1487221"/>
                <a:gd name="connsiteX174" fmla="*/ 1560431 w 3220272"/>
                <a:gd name="connsiteY174" fmla="*/ 329168 h 1487221"/>
                <a:gd name="connsiteX175" fmla="*/ 1561155 w 3220272"/>
                <a:gd name="connsiteY175" fmla="*/ 328551 h 1487221"/>
                <a:gd name="connsiteX176" fmla="*/ 1581523 w 3220272"/>
                <a:gd name="connsiteY176" fmla="*/ 311787 h 1487221"/>
                <a:gd name="connsiteX177" fmla="*/ 1587691 w 3220272"/>
                <a:gd name="connsiteY177" fmla="*/ 306851 h 1487221"/>
                <a:gd name="connsiteX178" fmla="*/ 1599626 w 3220272"/>
                <a:gd name="connsiteY178" fmla="*/ 297386 h 1487221"/>
                <a:gd name="connsiteX179" fmla="*/ 1618757 w 3220272"/>
                <a:gd name="connsiteY179" fmla="*/ 282474 h 1487221"/>
                <a:gd name="connsiteX180" fmla="*/ 1631104 w 3220272"/>
                <a:gd name="connsiteY180" fmla="*/ 273012 h 1487221"/>
                <a:gd name="connsiteX181" fmla="*/ 1651573 w 3220272"/>
                <a:gd name="connsiteY181" fmla="*/ 257893 h 1487221"/>
                <a:gd name="connsiteX182" fmla="*/ 1663507 w 3220272"/>
                <a:gd name="connsiteY182" fmla="*/ 249254 h 1487221"/>
                <a:gd name="connsiteX183" fmla="*/ 1687990 w 3220272"/>
                <a:gd name="connsiteY183" fmla="*/ 232079 h 1487221"/>
                <a:gd name="connsiteX184" fmla="*/ 1696941 w 3220272"/>
                <a:gd name="connsiteY184" fmla="*/ 225906 h 1487221"/>
                <a:gd name="connsiteX185" fmla="*/ 1698587 w 3220272"/>
                <a:gd name="connsiteY185" fmla="*/ 224777 h 1487221"/>
                <a:gd name="connsiteX186" fmla="*/ 1705992 w 3220272"/>
                <a:gd name="connsiteY186" fmla="*/ 219939 h 1487221"/>
                <a:gd name="connsiteX187" fmla="*/ 1738194 w 3220272"/>
                <a:gd name="connsiteY187" fmla="*/ 198858 h 1487221"/>
                <a:gd name="connsiteX188" fmla="*/ 1752900 w 3220272"/>
                <a:gd name="connsiteY188" fmla="*/ 189703 h 1487221"/>
                <a:gd name="connsiteX189" fmla="*/ 1781090 w 3220272"/>
                <a:gd name="connsiteY189" fmla="*/ 172630 h 1487221"/>
                <a:gd name="connsiteX190" fmla="*/ 1789011 w 3220272"/>
                <a:gd name="connsiteY190" fmla="*/ 167796 h 1487221"/>
                <a:gd name="connsiteX191" fmla="*/ 1799191 w 3220272"/>
                <a:gd name="connsiteY191" fmla="*/ 162036 h 1487221"/>
                <a:gd name="connsiteX192" fmla="*/ 1818635 w 3220272"/>
                <a:gd name="connsiteY192" fmla="*/ 151133 h 1487221"/>
                <a:gd name="connsiteX193" fmla="*/ 1838904 w 3220272"/>
                <a:gd name="connsiteY193" fmla="*/ 140230 h 1487221"/>
                <a:gd name="connsiteX194" fmla="*/ 1858860 w 3220272"/>
                <a:gd name="connsiteY194" fmla="*/ 129842 h 1487221"/>
                <a:gd name="connsiteX195" fmla="*/ 1868424 w 3220272"/>
                <a:gd name="connsiteY195" fmla="*/ 124803 h 1487221"/>
                <a:gd name="connsiteX196" fmla="*/ 1881694 w 3220272"/>
                <a:gd name="connsiteY196" fmla="*/ 118428 h 1487221"/>
                <a:gd name="connsiteX197" fmla="*/ 1896612 w 3220272"/>
                <a:gd name="connsiteY197" fmla="*/ 111229 h 1487221"/>
                <a:gd name="connsiteX198" fmla="*/ 1923048 w 3220272"/>
                <a:gd name="connsiteY198" fmla="*/ 99192 h 1487221"/>
                <a:gd name="connsiteX199" fmla="*/ 1936424 w 3220272"/>
                <a:gd name="connsiteY199" fmla="*/ 93230 h 1487221"/>
                <a:gd name="connsiteX200" fmla="*/ 1940332 w 3220272"/>
                <a:gd name="connsiteY200" fmla="*/ 91479 h 1487221"/>
                <a:gd name="connsiteX201" fmla="*/ 1975407 w 3220272"/>
                <a:gd name="connsiteY201" fmla="*/ 77081 h 1487221"/>
                <a:gd name="connsiteX202" fmla="*/ 1982715 w 3220272"/>
                <a:gd name="connsiteY202" fmla="*/ 74304 h 1487221"/>
                <a:gd name="connsiteX203" fmla="*/ 2007404 w 3220272"/>
                <a:gd name="connsiteY203" fmla="*/ 64945 h 1487221"/>
                <a:gd name="connsiteX204" fmla="*/ 2021498 w 3220272"/>
                <a:gd name="connsiteY204" fmla="*/ 59906 h 1487221"/>
                <a:gd name="connsiteX205" fmla="*/ 2070562 w 3220272"/>
                <a:gd name="connsiteY205" fmla="*/ 44066 h 1487221"/>
                <a:gd name="connsiteX206" fmla="*/ 2071178 w 3220272"/>
                <a:gd name="connsiteY206" fmla="*/ 43861 h 1487221"/>
                <a:gd name="connsiteX207" fmla="*/ 2112227 w 3220272"/>
                <a:gd name="connsiteY207" fmla="*/ 32545 h 1487221"/>
                <a:gd name="connsiteX208" fmla="*/ 2121689 w 3220272"/>
                <a:gd name="connsiteY208" fmla="*/ 30181 h 1487221"/>
                <a:gd name="connsiteX209" fmla="*/ 2131259 w 3220272"/>
                <a:gd name="connsiteY209" fmla="*/ 27712 h 1487221"/>
                <a:gd name="connsiteX210" fmla="*/ 2161914 w 3220272"/>
                <a:gd name="connsiteY210" fmla="*/ 20924 h 1487221"/>
                <a:gd name="connsiteX211" fmla="*/ 2165922 w 3220272"/>
                <a:gd name="connsiteY211" fmla="*/ 20102 h 1487221"/>
                <a:gd name="connsiteX212" fmla="*/ 2188761 w 3220272"/>
                <a:gd name="connsiteY212" fmla="*/ 15576 h 1487221"/>
                <a:gd name="connsiteX213" fmla="*/ 2202338 w 3220272"/>
                <a:gd name="connsiteY213" fmla="*/ 13314 h 1487221"/>
                <a:gd name="connsiteX214" fmla="*/ 2210671 w 3220272"/>
                <a:gd name="connsiteY214" fmla="*/ 11976 h 1487221"/>
                <a:gd name="connsiteX215" fmla="*/ 2244310 w 3220272"/>
                <a:gd name="connsiteY215" fmla="*/ 7142 h 1487221"/>
                <a:gd name="connsiteX216" fmla="*/ 2248218 w 3220272"/>
                <a:gd name="connsiteY216" fmla="*/ 6730 h 1487221"/>
                <a:gd name="connsiteX217" fmla="*/ 2255215 w 3220272"/>
                <a:gd name="connsiteY217" fmla="*/ 6012 h 1487221"/>
                <a:gd name="connsiteX218" fmla="*/ 2287516 w 3220272"/>
                <a:gd name="connsiteY218" fmla="*/ 2925 h 1487221"/>
                <a:gd name="connsiteX219" fmla="*/ 2294510 w 3220272"/>
                <a:gd name="connsiteY219" fmla="*/ 2411 h 1487221"/>
                <a:gd name="connsiteX220" fmla="*/ 2298422 w 3220272"/>
                <a:gd name="connsiteY220" fmla="*/ 2103 h 1487221"/>
                <a:gd name="connsiteX221" fmla="*/ 2329900 w 3220272"/>
                <a:gd name="connsiteY221" fmla="*/ 561 h 1487221"/>
                <a:gd name="connsiteX222" fmla="*/ 2337510 w 3220272"/>
                <a:gd name="connsiteY222" fmla="*/ 355 h 1487221"/>
                <a:gd name="connsiteX223" fmla="*/ 2351399 w 3220272"/>
                <a:gd name="connsiteY223" fmla="*/ 45 h 1487221"/>
                <a:gd name="connsiteX0" fmla="*/ 2351399 w 3220273"/>
                <a:gd name="connsiteY0" fmla="*/ 45 h 1487221"/>
                <a:gd name="connsiteX1" fmla="*/ 2366312 w 3220273"/>
                <a:gd name="connsiteY1" fmla="*/ 45 h 1487221"/>
                <a:gd name="connsiteX2" fmla="*/ 2373927 w 3220273"/>
                <a:gd name="connsiteY2" fmla="*/ 45 h 1487221"/>
                <a:gd name="connsiteX3" fmla="*/ 2403553 w 3220273"/>
                <a:gd name="connsiteY3" fmla="*/ 972 h 1487221"/>
                <a:gd name="connsiteX4" fmla="*/ 2405711 w 3220273"/>
                <a:gd name="connsiteY4" fmla="*/ 1178 h 1487221"/>
                <a:gd name="connsiteX5" fmla="*/ 2451386 w 3220273"/>
                <a:gd name="connsiteY5" fmla="*/ 4880 h 1487221"/>
                <a:gd name="connsiteX6" fmla="*/ 2455298 w 3220273"/>
                <a:gd name="connsiteY6" fmla="*/ 5188 h 1487221"/>
                <a:gd name="connsiteX7" fmla="*/ 2474943 w 3220273"/>
                <a:gd name="connsiteY7" fmla="*/ 7657 h 1487221"/>
                <a:gd name="connsiteX8" fmla="*/ 2480192 w 3220273"/>
                <a:gd name="connsiteY8" fmla="*/ 8274 h 1487221"/>
                <a:gd name="connsiteX9" fmla="*/ 2506834 w 3220273"/>
                <a:gd name="connsiteY9" fmla="*/ 12387 h 1487221"/>
                <a:gd name="connsiteX10" fmla="*/ 2509817 w 3220273"/>
                <a:gd name="connsiteY10" fmla="*/ 13006 h 1487221"/>
                <a:gd name="connsiteX11" fmla="*/ 2519075 w 3220273"/>
                <a:gd name="connsiteY11" fmla="*/ 14753 h 1487221"/>
                <a:gd name="connsiteX12" fmla="*/ 2539135 w 3220273"/>
                <a:gd name="connsiteY12" fmla="*/ 18766 h 1487221"/>
                <a:gd name="connsiteX13" fmla="*/ 2549423 w 3220273"/>
                <a:gd name="connsiteY13" fmla="*/ 21027 h 1487221"/>
                <a:gd name="connsiteX14" fmla="*/ 2558169 w 3220273"/>
                <a:gd name="connsiteY14" fmla="*/ 22982 h 1487221"/>
                <a:gd name="connsiteX15" fmla="*/ 2566707 w 3220273"/>
                <a:gd name="connsiteY15" fmla="*/ 25141 h 1487221"/>
                <a:gd name="connsiteX16" fmla="*/ 2578329 w 3220273"/>
                <a:gd name="connsiteY16" fmla="*/ 28123 h 1487221"/>
                <a:gd name="connsiteX17" fmla="*/ 2594272 w 3220273"/>
                <a:gd name="connsiteY17" fmla="*/ 32545 h 1487221"/>
                <a:gd name="connsiteX18" fmla="*/ 2604973 w 3220273"/>
                <a:gd name="connsiteY18" fmla="*/ 35632 h 1487221"/>
                <a:gd name="connsiteX19" fmla="*/ 2609086 w 3220273"/>
                <a:gd name="connsiteY19" fmla="*/ 36867 h 1487221"/>
                <a:gd name="connsiteX20" fmla="*/ 2627912 w 3220273"/>
                <a:gd name="connsiteY20" fmla="*/ 42934 h 1487221"/>
                <a:gd name="connsiteX21" fmla="*/ 3131667 w 3220273"/>
                <a:gd name="connsiteY21" fmla="*/ 212535 h 1487221"/>
                <a:gd name="connsiteX22" fmla="*/ 3108727 w 3220273"/>
                <a:gd name="connsiteY22" fmla="*/ 205233 h 1487221"/>
                <a:gd name="connsiteX23" fmla="*/ 3098028 w 3220273"/>
                <a:gd name="connsiteY23" fmla="*/ 202147 h 1487221"/>
                <a:gd name="connsiteX24" fmla="*/ 3082081 w 3220273"/>
                <a:gd name="connsiteY24" fmla="*/ 197725 h 1487221"/>
                <a:gd name="connsiteX25" fmla="*/ 3070458 w 3220273"/>
                <a:gd name="connsiteY25" fmla="*/ 194741 h 1487221"/>
                <a:gd name="connsiteX26" fmla="*/ 3053174 w 3220273"/>
                <a:gd name="connsiteY26" fmla="*/ 190629 h 1487221"/>
                <a:gd name="connsiteX27" fmla="*/ 3042887 w 3220273"/>
                <a:gd name="connsiteY27" fmla="*/ 188366 h 1487221"/>
                <a:gd name="connsiteX28" fmla="*/ 3220272 w 3220273"/>
                <a:gd name="connsiteY28" fmla="*/ 291025 h 1487221"/>
                <a:gd name="connsiteX29" fmla="*/ 3039117 w 3220273"/>
                <a:gd name="connsiteY29" fmla="*/ 222013 h 1487221"/>
                <a:gd name="connsiteX30" fmla="*/ 2763072 w 3220273"/>
                <a:gd name="connsiteY30" fmla="*/ 216263 h 1487221"/>
                <a:gd name="connsiteX31" fmla="*/ 2518657 w 3220273"/>
                <a:gd name="connsiteY31" fmla="*/ 276647 h 1487221"/>
                <a:gd name="connsiteX32" fmla="*/ 2308748 w 3220273"/>
                <a:gd name="connsiteY32" fmla="*/ 385915 h 1487221"/>
                <a:gd name="connsiteX33" fmla="*/ 2087336 w 3220273"/>
                <a:gd name="connsiteY33" fmla="*/ 541191 h 1487221"/>
                <a:gd name="connsiteX34" fmla="*/ 1932061 w 3220273"/>
                <a:gd name="connsiteY34" fmla="*/ 690715 h 1487221"/>
                <a:gd name="connsiteX35" fmla="*/ 1791163 w 3220273"/>
                <a:gd name="connsiteY35" fmla="*/ 854617 h 1487221"/>
                <a:gd name="connsiteX36" fmla="*/ 1604257 w 3220273"/>
                <a:gd name="connsiteY36" fmla="*/ 1127787 h 1487221"/>
                <a:gd name="connsiteX37" fmla="*/ 1379970 w 3220273"/>
                <a:gd name="connsiteY37" fmla="*/ 1297440 h 1487221"/>
                <a:gd name="connsiteX38" fmla="*/ 1124053 w 3220273"/>
                <a:gd name="connsiteY38" fmla="*/ 1435463 h 1487221"/>
                <a:gd name="connsiteX39" fmla="*/ 891140 w 3220273"/>
                <a:gd name="connsiteY39" fmla="*/ 1481470 h 1487221"/>
                <a:gd name="connsiteX40" fmla="*/ 617970 w 3220273"/>
                <a:gd name="connsiteY40" fmla="*/ 1487221 h 1487221"/>
                <a:gd name="connsiteX41" fmla="*/ 485699 w 3220273"/>
                <a:gd name="connsiteY41" fmla="*/ 1426836 h 1487221"/>
                <a:gd name="connsiteX42" fmla="*/ 344801 w 3220273"/>
                <a:gd name="connsiteY42" fmla="*/ 1380829 h 1487221"/>
                <a:gd name="connsiteX43" fmla="*/ 281269 w 3220273"/>
                <a:gd name="connsiteY43" fmla="*/ 1341500 h 1487221"/>
                <a:gd name="connsiteX44" fmla="*/ 0 w 3220273"/>
                <a:gd name="connsiteY44" fmla="*/ 1246804 h 1487221"/>
                <a:gd name="connsiteX45" fmla="*/ 20061 w 3220273"/>
                <a:gd name="connsiteY45" fmla="*/ 1253182 h 1487221"/>
                <a:gd name="connsiteX46" fmla="*/ 29730 w 3220273"/>
                <a:gd name="connsiteY46" fmla="*/ 1255959 h 1487221"/>
                <a:gd name="connsiteX47" fmla="*/ 43515 w 3220273"/>
                <a:gd name="connsiteY47" fmla="*/ 1259763 h 1487221"/>
                <a:gd name="connsiteX48" fmla="*/ 54006 w 3220273"/>
                <a:gd name="connsiteY48" fmla="*/ 1262437 h 1487221"/>
                <a:gd name="connsiteX49" fmla="*/ 68820 w 3220273"/>
                <a:gd name="connsiteY49" fmla="*/ 1266038 h 1487221"/>
                <a:gd name="connsiteX50" fmla="*/ 78182 w 3220273"/>
                <a:gd name="connsiteY50" fmla="*/ 1268094 h 1487221"/>
                <a:gd name="connsiteX51" fmla="*/ 94848 w 3220273"/>
                <a:gd name="connsiteY51" fmla="*/ 1271486 h 1487221"/>
                <a:gd name="connsiteX52" fmla="*/ 104000 w 3220273"/>
                <a:gd name="connsiteY52" fmla="*/ 1273237 h 1487221"/>
                <a:gd name="connsiteX53" fmla="*/ 129512 w 3220273"/>
                <a:gd name="connsiteY53" fmla="*/ 1277350 h 1487221"/>
                <a:gd name="connsiteX54" fmla="*/ 130129 w 3220273"/>
                <a:gd name="connsiteY54" fmla="*/ 1277350 h 1487221"/>
                <a:gd name="connsiteX55" fmla="*/ 156158 w 3220273"/>
                <a:gd name="connsiteY55" fmla="*/ 1280539 h 1487221"/>
                <a:gd name="connsiteX56" fmla="*/ 196583 w 3220273"/>
                <a:gd name="connsiteY56" fmla="*/ 1283729 h 1487221"/>
                <a:gd name="connsiteX57" fmla="*/ 206358 w 3220273"/>
                <a:gd name="connsiteY57" fmla="*/ 1284140 h 1487221"/>
                <a:gd name="connsiteX58" fmla="*/ 238555 w 3220273"/>
                <a:gd name="connsiteY58" fmla="*/ 1284755 h 1487221"/>
                <a:gd name="connsiteX59" fmla="*/ 250901 w 3220273"/>
                <a:gd name="connsiteY59" fmla="*/ 1284755 h 1487221"/>
                <a:gd name="connsiteX60" fmla="*/ 287318 w 3220273"/>
                <a:gd name="connsiteY60" fmla="*/ 1283419 h 1487221"/>
                <a:gd name="connsiteX61" fmla="*/ 293285 w 3220273"/>
                <a:gd name="connsiteY61" fmla="*/ 1283110 h 1487221"/>
                <a:gd name="connsiteX62" fmla="*/ 336075 w 3220273"/>
                <a:gd name="connsiteY62" fmla="*/ 1278997 h 1487221"/>
                <a:gd name="connsiteX63" fmla="*/ 367248 w 3220273"/>
                <a:gd name="connsiteY63" fmla="*/ 1274779 h 1487221"/>
                <a:gd name="connsiteX64" fmla="*/ 373416 w 3220273"/>
                <a:gd name="connsiteY64" fmla="*/ 1273752 h 1487221"/>
                <a:gd name="connsiteX65" fmla="*/ 404689 w 3220273"/>
                <a:gd name="connsiteY65" fmla="*/ 1268094 h 1487221"/>
                <a:gd name="connsiteX66" fmla="*/ 410144 w 3220273"/>
                <a:gd name="connsiteY66" fmla="*/ 1267064 h 1487221"/>
                <a:gd name="connsiteX67" fmla="*/ 445324 w 3220273"/>
                <a:gd name="connsiteY67" fmla="*/ 1259042 h 1487221"/>
                <a:gd name="connsiteX68" fmla="*/ 453345 w 3220273"/>
                <a:gd name="connsiteY68" fmla="*/ 1256986 h 1487221"/>
                <a:gd name="connsiteX69" fmla="*/ 490380 w 3220273"/>
                <a:gd name="connsiteY69" fmla="*/ 1246804 h 1487221"/>
                <a:gd name="connsiteX70" fmla="*/ 533070 w 3220273"/>
                <a:gd name="connsiteY70" fmla="*/ 1233021 h 1487221"/>
                <a:gd name="connsiteX71" fmla="*/ 567225 w 3220273"/>
                <a:gd name="connsiteY71" fmla="*/ 1220371 h 1487221"/>
                <a:gd name="connsiteX72" fmla="*/ 572881 w 3220273"/>
                <a:gd name="connsiteY72" fmla="*/ 1218211 h 1487221"/>
                <a:gd name="connsiteX73" fmla="*/ 606726 w 3220273"/>
                <a:gd name="connsiteY73" fmla="*/ 1204224 h 1487221"/>
                <a:gd name="connsiteX74" fmla="*/ 618555 w 3220273"/>
                <a:gd name="connsiteY74" fmla="*/ 1198980 h 1487221"/>
                <a:gd name="connsiteX75" fmla="*/ 641495 w 3220273"/>
                <a:gd name="connsiteY75" fmla="*/ 1188488 h 1487221"/>
                <a:gd name="connsiteX76" fmla="*/ 654460 w 3220273"/>
                <a:gd name="connsiteY76" fmla="*/ 1182213 h 1487221"/>
                <a:gd name="connsiteX77" fmla="*/ 674310 w 3220273"/>
                <a:gd name="connsiteY77" fmla="*/ 1172340 h 1487221"/>
                <a:gd name="connsiteX78" fmla="*/ 691699 w 3220273"/>
                <a:gd name="connsiteY78" fmla="*/ 1163290 h 1487221"/>
                <a:gd name="connsiteX79" fmla="*/ 709391 w 3220273"/>
                <a:gd name="connsiteY79" fmla="*/ 1153724 h 1487221"/>
                <a:gd name="connsiteX80" fmla="*/ 726363 w 3220273"/>
                <a:gd name="connsiteY80" fmla="*/ 1144262 h 1487221"/>
                <a:gd name="connsiteX81" fmla="*/ 741999 w 3220273"/>
                <a:gd name="connsiteY81" fmla="*/ 1135110 h 1487221"/>
                <a:gd name="connsiteX82" fmla="*/ 766893 w 3220273"/>
                <a:gd name="connsiteY82" fmla="*/ 1120090 h 1487221"/>
                <a:gd name="connsiteX83" fmla="*/ 779651 w 3220273"/>
                <a:gd name="connsiteY83" fmla="*/ 1112172 h 1487221"/>
                <a:gd name="connsiteX84" fmla="*/ 807940 w 3220273"/>
                <a:gd name="connsiteY84" fmla="*/ 1093660 h 1487221"/>
                <a:gd name="connsiteX85" fmla="*/ 815860 w 3220273"/>
                <a:gd name="connsiteY85" fmla="*/ 1088415 h 1487221"/>
                <a:gd name="connsiteX86" fmla="*/ 824089 w 3220273"/>
                <a:gd name="connsiteY86" fmla="*/ 1082655 h 1487221"/>
                <a:gd name="connsiteX87" fmla="*/ 845179 w 3220273"/>
                <a:gd name="connsiteY87" fmla="*/ 1067947 h 1487221"/>
                <a:gd name="connsiteX88" fmla="*/ 855880 w 3220273"/>
                <a:gd name="connsiteY88" fmla="*/ 1060234 h 1487221"/>
                <a:gd name="connsiteX89" fmla="*/ 873676 w 3220273"/>
                <a:gd name="connsiteY89" fmla="*/ 1047068 h 1487221"/>
                <a:gd name="connsiteX90" fmla="*/ 884580 w 3220273"/>
                <a:gd name="connsiteY90" fmla="*/ 1038737 h 1487221"/>
                <a:gd name="connsiteX91" fmla="*/ 901241 w 3220273"/>
                <a:gd name="connsiteY91" fmla="*/ 1025778 h 1487221"/>
                <a:gd name="connsiteX92" fmla="*/ 911940 w 3220273"/>
                <a:gd name="connsiteY92" fmla="*/ 1017342 h 1487221"/>
                <a:gd name="connsiteX93" fmla="*/ 933032 w 3220273"/>
                <a:gd name="connsiteY93" fmla="*/ 1000167 h 1487221"/>
                <a:gd name="connsiteX94" fmla="*/ 935191 w 3220273"/>
                <a:gd name="connsiteY94" fmla="*/ 998420 h 1487221"/>
                <a:gd name="connsiteX95" fmla="*/ 958748 w 3220273"/>
                <a:gd name="connsiteY95" fmla="*/ 978465 h 1487221"/>
                <a:gd name="connsiteX96" fmla="*/ 964099 w 3220273"/>
                <a:gd name="connsiteY96" fmla="*/ 973837 h 1487221"/>
                <a:gd name="connsiteX97" fmla="*/ 986627 w 3220273"/>
                <a:gd name="connsiteY97" fmla="*/ 953885 h 1487221"/>
                <a:gd name="connsiteX98" fmla="*/ 987656 w 3220273"/>
                <a:gd name="connsiteY98" fmla="*/ 952958 h 1487221"/>
                <a:gd name="connsiteX99" fmla="*/ 1008537 w 3220273"/>
                <a:gd name="connsiteY99" fmla="*/ 933726 h 1487221"/>
                <a:gd name="connsiteX100" fmla="*/ 1013268 w 3220273"/>
                <a:gd name="connsiteY100" fmla="*/ 929304 h 1487221"/>
                <a:gd name="connsiteX101" fmla="*/ 1033535 w 3220273"/>
                <a:gd name="connsiteY101" fmla="*/ 909967 h 1487221"/>
                <a:gd name="connsiteX102" fmla="*/ 1036313 w 3220273"/>
                <a:gd name="connsiteY102" fmla="*/ 907190 h 1487221"/>
                <a:gd name="connsiteX103" fmla="*/ 1053697 w 3220273"/>
                <a:gd name="connsiteY103" fmla="*/ 890015 h 1487221"/>
                <a:gd name="connsiteX104" fmla="*/ 1057605 w 3220273"/>
                <a:gd name="connsiteY104" fmla="*/ 886106 h 1487221"/>
                <a:gd name="connsiteX105" fmla="*/ 1075607 w 3220273"/>
                <a:gd name="connsiteY105" fmla="*/ 867697 h 1487221"/>
                <a:gd name="connsiteX106" fmla="*/ 1079002 w 3220273"/>
                <a:gd name="connsiteY106" fmla="*/ 864096 h 1487221"/>
                <a:gd name="connsiteX107" fmla="*/ 1094227 w 3220273"/>
                <a:gd name="connsiteY107" fmla="*/ 848050 h 1487221"/>
                <a:gd name="connsiteX108" fmla="*/ 1097006 w 3220273"/>
                <a:gd name="connsiteY108" fmla="*/ 845067 h 1487221"/>
                <a:gd name="connsiteX109" fmla="*/ 1112947 w 3220273"/>
                <a:gd name="connsiteY109" fmla="*/ 827790 h 1487221"/>
                <a:gd name="connsiteX110" fmla="*/ 1116243 w 3220273"/>
                <a:gd name="connsiteY110" fmla="*/ 824086 h 1487221"/>
                <a:gd name="connsiteX111" fmla="*/ 1129920 w 3220273"/>
                <a:gd name="connsiteY111" fmla="*/ 808761 h 1487221"/>
                <a:gd name="connsiteX112" fmla="*/ 1131362 w 3220273"/>
                <a:gd name="connsiteY112" fmla="*/ 807116 h 1487221"/>
                <a:gd name="connsiteX113" fmla="*/ 1145145 w 3220273"/>
                <a:gd name="connsiteY113" fmla="*/ 791276 h 1487221"/>
                <a:gd name="connsiteX114" fmla="*/ 1148129 w 3220273"/>
                <a:gd name="connsiteY114" fmla="*/ 787781 h 1487221"/>
                <a:gd name="connsiteX115" fmla="*/ 1160681 w 3220273"/>
                <a:gd name="connsiteY115" fmla="*/ 772969 h 1487221"/>
                <a:gd name="connsiteX116" fmla="*/ 1160681 w 3220273"/>
                <a:gd name="connsiteY116" fmla="*/ 772866 h 1487221"/>
                <a:gd name="connsiteX117" fmla="*/ 1172098 w 3220273"/>
                <a:gd name="connsiteY117" fmla="*/ 758982 h 1487221"/>
                <a:gd name="connsiteX118" fmla="*/ 1174464 w 3220273"/>
                <a:gd name="connsiteY118" fmla="*/ 756102 h 1487221"/>
                <a:gd name="connsiteX119" fmla="*/ 1184444 w 3220273"/>
                <a:gd name="connsiteY119" fmla="*/ 743658 h 1487221"/>
                <a:gd name="connsiteX120" fmla="*/ 1185681 w 3220273"/>
                <a:gd name="connsiteY120" fmla="*/ 742114 h 1487221"/>
                <a:gd name="connsiteX121" fmla="*/ 1193702 w 3220273"/>
                <a:gd name="connsiteY121" fmla="*/ 731932 h 1487221"/>
                <a:gd name="connsiteX122" fmla="*/ 1195350 w 3220273"/>
                <a:gd name="connsiteY122" fmla="*/ 729772 h 1487221"/>
                <a:gd name="connsiteX123" fmla="*/ 1202859 w 3220273"/>
                <a:gd name="connsiteY123" fmla="*/ 720002 h 1487221"/>
                <a:gd name="connsiteX124" fmla="*/ 1204089 w 3220273"/>
                <a:gd name="connsiteY124" fmla="*/ 718357 h 1487221"/>
                <a:gd name="connsiteX125" fmla="*/ 1209749 w 3220273"/>
                <a:gd name="connsiteY125" fmla="*/ 710849 h 1487221"/>
                <a:gd name="connsiteX126" fmla="*/ 1210675 w 3220273"/>
                <a:gd name="connsiteY126" fmla="*/ 709614 h 1487221"/>
                <a:gd name="connsiteX127" fmla="*/ 1215612 w 3220273"/>
                <a:gd name="connsiteY127" fmla="*/ 702827 h 1487221"/>
                <a:gd name="connsiteX128" fmla="*/ 1216542 w 3220273"/>
                <a:gd name="connsiteY128" fmla="*/ 701591 h 1487221"/>
                <a:gd name="connsiteX129" fmla="*/ 1219931 w 3220273"/>
                <a:gd name="connsiteY129" fmla="*/ 696861 h 1487221"/>
                <a:gd name="connsiteX130" fmla="*/ 1220138 w 3220273"/>
                <a:gd name="connsiteY130" fmla="*/ 696551 h 1487221"/>
                <a:gd name="connsiteX131" fmla="*/ 1222503 w 3220273"/>
                <a:gd name="connsiteY131" fmla="*/ 693157 h 1487221"/>
                <a:gd name="connsiteX132" fmla="*/ 1222915 w 3220273"/>
                <a:gd name="connsiteY132" fmla="*/ 692542 h 1487221"/>
                <a:gd name="connsiteX133" fmla="*/ 1223638 w 3220273"/>
                <a:gd name="connsiteY133" fmla="*/ 691513 h 1487221"/>
                <a:gd name="connsiteX134" fmla="*/ 1223845 w 3220273"/>
                <a:gd name="connsiteY134" fmla="*/ 691305 h 1487221"/>
                <a:gd name="connsiteX135" fmla="*/ 1225387 w 3220273"/>
                <a:gd name="connsiteY135" fmla="*/ 689044 h 1487221"/>
                <a:gd name="connsiteX136" fmla="*/ 1226105 w 3220273"/>
                <a:gd name="connsiteY136" fmla="*/ 688014 h 1487221"/>
                <a:gd name="connsiteX137" fmla="*/ 1228988 w 3220273"/>
                <a:gd name="connsiteY137" fmla="*/ 683901 h 1487221"/>
                <a:gd name="connsiteX138" fmla="*/ 1229500 w 3220273"/>
                <a:gd name="connsiteY138" fmla="*/ 683077 h 1487221"/>
                <a:gd name="connsiteX139" fmla="*/ 1234027 w 3220273"/>
                <a:gd name="connsiteY139" fmla="*/ 676702 h 1487221"/>
                <a:gd name="connsiteX140" fmla="*/ 1235467 w 3220273"/>
                <a:gd name="connsiteY140" fmla="*/ 674646 h 1487221"/>
                <a:gd name="connsiteX141" fmla="*/ 1241641 w 3220273"/>
                <a:gd name="connsiteY141" fmla="*/ 666108 h 1487221"/>
                <a:gd name="connsiteX142" fmla="*/ 1242258 w 3220273"/>
                <a:gd name="connsiteY142" fmla="*/ 665285 h 1487221"/>
                <a:gd name="connsiteX143" fmla="*/ 1249356 w 3220273"/>
                <a:gd name="connsiteY143" fmla="*/ 655720 h 1487221"/>
                <a:gd name="connsiteX144" fmla="*/ 1251311 w 3220273"/>
                <a:gd name="connsiteY144" fmla="*/ 653046 h 1487221"/>
                <a:gd name="connsiteX145" fmla="*/ 1260260 w 3220273"/>
                <a:gd name="connsiteY145" fmla="*/ 641220 h 1487221"/>
                <a:gd name="connsiteX146" fmla="*/ 1261802 w 3220273"/>
                <a:gd name="connsiteY146" fmla="*/ 639161 h 1487221"/>
                <a:gd name="connsiteX147" fmla="*/ 1270954 w 3220273"/>
                <a:gd name="connsiteY147" fmla="*/ 627435 h 1487221"/>
                <a:gd name="connsiteX148" fmla="*/ 1273426 w 3220273"/>
                <a:gd name="connsiteY148" fmla="*/ 624350 h 1487221"/>
                <a:gd name="connsiteX149" fmla="*/ 1285048 w 3220273"/>
                <a:gd name="connsiteY149" fmla="*/ 609746 h 1487221"/>
                <a:gd name="connsiteX150" fmla="*/ 1287621 w 3220273"/>
                <a:gd name="connsiteY150" fmla="*/ 606557 h 1487221"/>
                <a:gd name="connsiteX151" fmla="*/ 1299244 w 3220273"/>
                <a:gd name="connsiteY151" fmla="*/ 592364 h 1487221"/>
                <a:gd name="connsiteX152" fmla="*/ 1301610 w 3220273"/>
                <a:gd name="connsiteY152" fmla="*/ 589484 h 1487221"/>
                <a:gd name="connsiteX153" fmla="*/ 1315909 w 3220273"/>
                <a:gd name="connsiteY153" fmla="*/ 572411 h 1487221"/>
                <a:gd name="connsiteX154" fmla="*/ 1319305 w 3220273"/>
                <a:gd name="connsiteY154" fmla="*/ 568400 h 1487221"/>
                <a:gd name="connsiteX155" fmla="*/ 1334324 w 3220273"/>
                <a:gd name="connsiteY155" fmla="*/ 550915 h 1487221"/>
                <a:gd name="connsiteX156" fmla="*/ 1335559 w 3220273"/>
                <a:gd name="connsiteY156" fmla="*/ 549474 h 1487221"/>
                <a:gd name="connsiteX157" fmla="*/ 1352532 w 3220273"/>
                <a:gd name="connsiteY157" fmla="*/ 530243 h 1487221"/>
                <a:gd name="connsiteX158" fmla="*/ 1356852 w 3220273"/>
                <a:gd name="connsiteY158" fmla="*/ 525511 h 1487221"/>
                <a:gd name="connsiteX159" fmla="*/ 1375265 w 3220273"/>
                <a:gd name="connsiteY159" fmla="*/ 505351 h 1487221"/>
                <a:gd name="connsiteX160" fmla="*/ 1377014 w 3220273"/>
                <a:gd name="connsiteY160" fmla="*/ 503398 h 1487221"/>
                <a:gd name="connsiteX161" fmla="*/ 1395222 w 3220273"/>
                <a:gd name="connsiteY161" fmla="*/ 484062 h 1487221"/>
                <a:gd name="connsiteX162" fmla="*/ 1399954 w 3220273"/>
                <a:gd name="connsiteY162" fmla="*/ 479126 h 1487221"/>
                <a:gd name="connsiteX163" fmla="*/ 1420633 w 3220273"/>
                <a:gd name="connsiteY163" fmla="*/ 457938 h 1487221"/>
                <a:gd name="connsiteX164" fmla="*/ 1424441 w 3220273"/>
                <a:gd name="connsiteY164" fmla="*/ 454131 h 1487221"/>
                <a:gd name="connsiteX165" fmla="*/ 1443879 w 3220273"/>
                <a:gd name="connsiteY165" fmla="*/ 434797 h 1487221"/>
                <a:gd name="connsiteX166" fmla="*/ 1448405 w 3220273"/>
                <a:gd name="connsiteY166" fmla="*/ 430375 h 1487221"/>
                <a:gd name="connsiteX167" fmla="*/ 1471451 w 3220273"/>
                <a:gd name="connsiteY167" fmla="*/ 408260 h 1487221"/>
                <a:gd name="connsiteX168" fmla="*/ 1476594 w 3220273"/>
                <a:gd name="connsiteY168" fmla="*/ 403427 h 1487221"/>
                <a:gd name="connsiteX169" fmla="*/ 1498709 w 3220273"/>
                <a:gd name="connsiteY169" fmla="*/ 382959 h 1487221"/>
                <a:gd name="connsiteX170" fmla="*/ 1502206 w 3220273"/>
                <a:gd name="connsiteY170" fmla="*/ 379771 h 1487221"/>
                <a:gd name="connsiteX171" fmla="*/ 1527723 w 3220273"/>
                <a:gd name="connsiteY171" fmla="*/ 357144 h 1487221"/>
                <a:gd name="connsiteX172" fmla="*/ 1533789 w 3220273"/>
                <a:gd name="connsiteY172" fmla="*/ 351899 h 1487221"/>
                <a:gd name="connsiteX173" fmla="*/ 1560431 w 3220273"/>
                <a:gd name="connsiteY173" fmla="*/ 329168 h 1487221"/>
                <a:gd name="connsiteX174" fmla="*/ 1561155 w 3220273"/>
                <a:gd name="connsiteY174" fmla="*/ 328551 h 1487221"/>
                <a:gd name="connsiteX175" fmla="*/ 1581523 w 3220273"/>
                <a:gd name="connsiteY175" fmla="*/ 311787 h 1487221"/>
                <a:gd name="connsiteX176" fmla="*/ 1587691 w 3220273"/>
                <a:gd name="connsiteY176" fmla="*/ 306851 h 1487221"/>
                <a:gd name="connsiteX177" fmla="*/ 1599626 w 3220273"/>
                <a:gd name="connsiteY177" fmla="*/ 297386 h 1487221"/>
                <a:gd name="connsiteX178" fmla="*/ 1618757 w 3220273"/>
                <a:gd name="connsiteY178" fmla="*/ 282474 h 1487221"/>
                <a:gd name="connsiteX179" fmla="*/ 1631104 w 3220273"/>
                <a:gd name="connsiteY179" fmla="*/ 273012 h 1487221"/>
                <a:gd name="connsiteX180" fmla="*/ 1651573 w 3220273"/>
                <a:gd name="connsiteY180" fmla="*/ 257893 h 1487221"/>
                <a:gd name="connsiteX181" fmla="*/ 1663507 w 3220273"/>
                <a:gd name="connsiteY181" fmla="*/ 249254 h 1487221"/>
                <a:gd name="connsiteX182" fmla="*/ 1687990 w 3220273"/>
                <a:gd name="connsiteY182" fmla="*/ 232079 h 1487221"/>
                <a:gd name="connsiteX183" fmla="*/ 1696941 w 3220273"/>
                <a:gd name="connsiteY183" fmla="*/ 225906 h 1487221"/>
                <a:gd name="connsiteX184" fmla="*/ 1698587 w 3220273"/>
                <a:gd name="connsiteY184" fmla="*/ 224777 h 1487221"/>
                <a:gd name="connsiteX185" fmla="*/ 1705992 w 3220273"/>
                <a:gd name="connsiteY185" fmla="*/ 219939 h 1487221"/>
                <a:gd name="connsiteX186" fmla="*/ 1738194 w 3220273"/>
                <a:gd name="connsiteY186" fmla="*/ 198858 h 1487221"/>
                <a:gd name="connsiteX187" fmla="*/ 1752900 w 3220273"/>
                <a:gd name="connsiteY187" fmla="*/ 189703 h 1487221"/>
                <a:gd name="connsiteX188" fmla="*/ 1781090 w 3220273"/>
                <a:gd name="connsiteY188" fmla="*/ 172630 h 1487221"/>
                <a:gd name="connsiteX189" fmla="*/ 1789011 w 3220273"/>
                <a:gd name="connsiteY189" fmla="*/ 167796 h 1487221"/>
                <a:gd name="connsiteX190" fmla="*/ 1799191 w 3220273"/>
                <a:gd name="connsiteY190" fmla="*/ 162036 h 1487221"/>
                <a:gd name="connsiteX191" fmla="*/ 1818635 w 3220273"/>
                <a:gd name="connsiteY191" fmla="*/ 151133 h 1487221"/>
                <a:gd name="connsiteX192" fmla="*/ 1838904 w 3220273"/>
                <a:gd name="connsiteY192" fmla="*/ 140230 h 1487221"/>
                <a:gd name="connsiteX193" fmla="*/ 1858860 w 3220273"/>
                <a:gd name="connsiteY193" fmla="*/ 129842 h 1487221"/>
                <a:gd name="connsiteX194" fmla="*/ 1868424 w 3220273"/>
                <a:gd name="connsiteY194" fmla="*/ 124803 h 1487221"/>
                <a:gd name="connsiteX195" fmla="*/ 1881694 w 3220273"/>
                <a:gd name="connsiteY195" fmla="*/ 118428 h 1487221"/>
                <a:gd name="connsiteX196" fmla="*/ 1896612 w 3220273"/>
                <a:gd name="connsiteY196" fmla="*/ 111229 h 1487221"/>
                <a:gd name="connsiteX197" fmla="*/ 1923048 w 3220273"/>
                <a:gd name="connsiteY197" fmla="*/ 99192 h 1487221"/>
                <a:gd name="connsiteX198" fmla="*/ 1936424 w 3220273"/>
                <a:gd name="connsiteY198" fmla="*/ 93230 h 1487221"/>
                <a:gd name="connsiteX199" fmla="*/ 1940332 w 3220273"/>
                <a:gd name="connsiteY199" fmla="*/ 91479 h 1487221"/>
                <a:gd name="connsiteX200" fmla="*/ 1975407 w 3220273"/>
                <a:gd name="connsiteY200" fmla="*/ 77081 h 1487221"/>
                <a:gd name="connsiteX201" fmla="*/ 1982715 w 3220273"/>
                <a:gd name="connsiteY201" fmla="*/ 74304 h 1487221"/>
                <a:gd name="connsiteX202" fmla="*/ 2007404 w 3220273"/>
                <a:gd name="connsiteY202" fmla="*/ 64945 h 1487221"/>
                <a:gd name="connsiteX203" fmla="*/ 2021498 w 3220273"/>
                <a:gd name="connsiteY203" fmla="*/ 59906 h 1487221"/>
                <a:gd name="connsiteX204" fmla="*/ 2070562 w 3220273"/>
                <a:gd name="connsiteY204" fmla="*/ 44066 h 1487221"/>
                <a:gd name="connsiteX205" fmla="*/ 2071178 w 3220273"/>
                <a:gd name="connsiteY205" fmla="*/ 43861 h 1487221"/>
                <a:gd name="connsiteX206" fmla="*/ 2112227 w 3220273"/>
                <a:gd name="connsiteY206" fmla="*/ 32545 h 1487221"/>
                <a:gd name="connsiteX207" fmla="*/ 2121689 w 3220273"/>
                <a:gd name="connsiteY207" fmla="*/ 30181 h 1487221"/>
                <a:gd name="connsiteX208" fmla="*/ 2131259 w 3220273"/>
                <a:gd name="connsiteY208" fmla="*/ 27712 h 1487221"/>
                <a:gd name="connsiteX209" fmla="*/ 2161914 w 3220273"/>
                <a:gd name="connsiteY209" fmla="*/ 20924 h 1487221"/>
                <a:gd name="connsiteX210" fmla="*/ 2165922 w 3220273"/>
                <a:gd name="connsiteY210" fmla="*/ 20102 h 1487221"/>
                <a:gd name="connsiteX211" fmla="*/ 2188761 w 3220273"/>
                <a:gd name="connsiteY211" fmla="*/ 15576 h 1487221"/>
                <a:gd name="connsiteX212" fmla="*/ 2202338 w 3220273"/>
                <a:gd name="connsiteY212" fmla="*/ 13314 h 1487221"/>
                <a:gd name="connsiteX213" fmla="*/ 2210671 w 3220273"/>
                <a:gd name="connsiteY213" fmla="*/ 11976 h 1487221"/>
                <a:gd name="connsiteX214" fmla="*/ 2244310 w 3220273"/>
                <a:gd name="connsiteY214" fmla="*/ 7142 h 1487221"/>
                <a:gd name="connsiteX215" fmla="*/ 2248218 w 3220273"/>
                <a:gd name="connsiteY215" fmla="*/ 6730 h 1487221"/>
                <a:gd name="connsiteX216" fmla="*/ 2255215 w 3220273"/>
                <a:gd name="connsiteY216" fmla="*/ 6012 h 1487221"/>
                <a:gd name="connsiteX217" fmla="*/ 2287516 w 3220273"/>
                <a:gd name="connsiteY217" fmla="*/ 2925 h 1487221"/>
                <a:gd name="connsiteX218" fmla="*/ 2294510 w 3220273"/>
                <a:gd name="connsiteY218" fmla="*/ 2411 h 1487221"/>
                <a:gd name="connsiteX219" fmla="*/ 2298422 w 3220273"/>
                <a:gd name="connsiteY219" fmla="*/ 2103 h 1487221"/>
                <a:gd name="connsiteX220" fmla="*/ 2329900 w 3220273"/>
                <a:gd name="connsiteY220" fmla="*/ 561 h 1487221"/>
                <a:gd name="connsiteX221" fmla="*/ 2337510 w 3220273"/>
                <a:gd name="connsiteY221" fmla="*/ 355 h 1487221"/>
                <a:gd name="connsiteX222" fmla="*/ 2351399 w 3220273"/>
                <a:gd name="connsiteY222" fmla="*/ 45 h 1487221"/>
                <a:gd name="connsiteX0" fmla="*/ 2351399 w 3220300"/>
                <a:gd name="connsiteY0" fmla="*/ 45 h 1487221"/>
                <a:gd name="connsiteX1" fmla="*/ 2366312 w 3220300"/>
                <a:gd name="connsiteY1" fmla="*/ 45 h 1487221"/>
                <a:gd name="connsiteX2" fmla="*/ 2373927 w 3220300"/>
                <a:gd name="connsiteY2" fmla="*/ 45 h 1487221"/>
                <a:gd name="connsiteX3" fmla="*/ 2403553 w 3220300"/>
                <a:gd name="connsiteY3" fmla="*/ 972 h 1487221"/>
                <a:gd name="connsiteX4" fmla="*/ 2405711 w 3220300"/>
                <a:gd name="connsiteY4" fmla="*/ 1178 h 1487221"/>
                <a:gd name="connsiteX5" fmla="*/ 2451386 w 3220300"/>
                <a:gd name="connsiteY5" fmla="*/ 4880 h 1487221"/>
                <a:gd name="connsiteX6" fmla="*/ 2455298 w 3220300"/>
                <a:gd name="connsiteY6" fmla="*/ 5188 h 1487221"/>
                <a:gd name="connsiteX7" fmla="*/ 2474943 w 3220300"/>
                <a:gd name="connsiteY7" fmla="*/ 7657 h 1487221"/>
                <a:gd name="connsiteX8" fmla="*/ 2480192 w 3220300"/>
                <a:gd name="connsiteY8" fmla="*/ 8274 h 1487221"/>
                <a:gd name="connsiteX9" fmla="*/ 2506834 w 3220300"/>
                <a:gd name="connsiteY9" fmla="*/ 12387 h 1487221"/>
                <a:gd name="connsiteX10" fmla="*/ 2509817 w 3220300"/>
                <a:gd name="connsiteY10" fmla="*/ 13006 h 1487221"/>
                <a:gd name="connsiteX11" fmla="*/ 2519075 w 3220300"/>
                <a:gd name="connsiteY11" fmla="*/ 14753 h 1487221"/>
                <a:gd name="connsiteX12" fmla="*/ 2539135 w 3220300"/>
                <a:gd name="connsiteY12" fmla="*/ 18766 h 1487221"/>
                <a:gd name="connsiteX13" fmla="*/ 2549423 w 3220300"/>
                <a:gd name="connsiteY13" fmla="*/ 21027 h 1487221"/>
                <a:gd name="connsiteX14" fmla="*/ 2558169 w 3220300"/>
                <a:gd name="connsiteY14" fmla="*/ 22982 h 1487221"/>
                <a:gd name="connsiteX15" fmla="*/ 2566707 w 3220300"/>
                <a:gd name="connsiteY15" fmla="*/ 25141 h 1487221"/>
                <a:gd name="connsiteX16" fmla="*/ 2578329 w 3220300"/>
                <a:gd name="connsiteY16" fmla="*/ 28123 h 1487221"/>
                <a:gd name="connsiteX17" fmla="*/ 2594272 w 3220300"/>
                <a:gd name="connsiteY17" fmla="*/ 32545 h 1487221"/>
                <a:gd name="connsiteX18" fmla="*/ 2604973 w 3220300"/>
                <a:gd name="connsiteY18" fmla="*/ 35632 h 1487221"/>
                <a:gd name="connsiteX19" fmla="*/ 2609086 w 3220300"/>
                <a:gd name="connsiteY19" fmla="*/ 36867 h 1487221"/>
                <a:gd name="connsiteX20" fmla="*/ 2627912 w 3220300"/>
                <a:gd name="connsiteY20" fmla="*/ 42934 h 1487221"/>
                <a:gd name="connsiteX21" fmla="*/ 3131667 w 3220300"/>
                <a:gd name="connsiteY21" fmla="*/ 212535 h 1487221"/>
                <a:gd name="connsiteX22" fmla="*/ 3108727 w 3220300"/>
                <a:gd name="connsiteY22" fmla="*/ 205233 h 1487221"/>
                <a:gd name="connsiteX23" fmla="*/ 3098028 w 3220300"/>
                <a:gd name="connsiteY23" fmla="*/ 202147 h 1487221"/>
                <a:gd name="connsiteX24" fmla="*/ 3082081 w 3220300"/>
                <a:gd name="connsiteY24" fmla="*/ 197725 h 1487221"/>
                <a:gd name="connsiteX25" fmla="*/ 3070458 w 3220300"/>
                <a:gd name="connsiteY25" fmla="*/ 194741 h 1487221"/>
                <a:gd name="connsiteX26" fmla="*/ 3053174 w 3220300"/>
                <a:gd name="connsiteY26" fmla="*/ 190629 h 1487221"/>
                <a:gd name="connsiteX27" fmla="*/ 3220272 w 3220300"/>
                <a:gd name="connsiteY27" fmla="*/ 291025 h 1487221"/>
                <a:gd name="connsiteX28" fmla="*/ 3039117 w 3220300"/>
                <a:gd name="connsiteY28" fmla="*/ 222013 h 1487221"/>
                <a:gd name="connsiteX29" fmla="*/ 2763072 w 3220300"/>
                <a:gd name="connsiteY29" fmla="*/ 216263 h 1487221"/>
                <a:gd name="connsiteX30" fmla="*/ 2518657 w 3220300"/>
                <a:gd name="connsiteY30" fmla="*/ 276647 h 1487221"/>
                <a:gd name="connsiteX31" fmla="*/ 2308748 w 3220300"/>
                <a:gd name="connsiteY31" fmla="*/ 385915 h 1487221"/>
                <a:gd name="connsiteX32" fmla="*/ 2087336 w 3220300"/>
                <a:gd name="connsiteY32" fmla="*/ 541191 h 1487221"/>
                <a:gd name="connsiteX33" fmla="*/ 1932061 w 3220300"/>
                <a:gd name="connsiteY33" fmla="*/ 690715 h 1487221"/>
                <a:gd name="connsiteX34" fmla="*/ 1791163 w 3220300"/>
                <a:gd name="connsiteY34" fmla="*/ 854617 h 1487221"/>
                <a:gd name="connsiteX35" fmla="*/ 1604257 w 3220300"/>
                <a:gd name="connsiteY35" fmla="*/ 1127787 h 1487221"/>
                <a:gd name="connsiteX36" fmla="*/ 1379970 w 3220300"/>
                <a:gd name="connsiteY36" fmla="*/ 1297440 h 1487221"/>
                <a:gd name="connsiteX37" fmla="*/ 1124053 w 3220300"/>
                <a:gd name="connsiteY37" fmla="*/ 1435463 h 1487221"/>
                <a:gd name="connsiteX38" fmla="*/ 891140 w 3220300"/>
                <a:gd name="connsiteY38" fmla="*/ 1481470 h 1487221"/>
                <a:gd name="connsiteX39" fmla="*/ 617970 w 3220300"/>
                <a:gd name="connsiteY39" fmla="*/ 1487221 h 1487221"/>
                <a:gd name="connsiteX40" fmla="*/ 485699 w 3220300"/>
                <a:gd name="connsiteY40" fmla="*/ 1426836 h 1487221"/>
                <a:gd name="connsiteX41" fmla="*/ 344801 w 3220300"/>
                <a:gd name="connsiteY41" fmla="*/ 1380829 h 1487221"/>
                <a:gd name="connsiteX42" fmla="*/ 281269 w 3220300"/>
                <a:gd name="connsiteY42" fmla="*/ 1341500 h 1487221"/>
                <a:gd name="connsiteX43" fmla="*/ 0 w 3220300"/>
                <a:gd name="connsiteY43" fmla="*/ 1246804 h 1487221"/>
                <a:gd name="connsiteX44" fmla="*/ 20061 w 3220300"/>
                <a:gd name="connsiteY44" fmla="*/ 1253182 h 1487221"/>
                <a:gd name="connsiteX45" fmla="*/ 29730 w 3220300"/>
                <a:gd name="connsiteY45" fmla="*/ 1255959 h 1487221"/>
                <a:gd name="connsiteX46" fmla="*/ 43515 w 3220300"/>
                <a:gd name="connsiteY46" fmla="*/ 1259763 h 1487221"/>
                <a:gd name="connsiteX47" fmla="*/ 54006 w 3220300"/>
                <a:gd name="connsiteY47" fmla="*/ 1262437 h 1487221"/>
                <a:gd name="connsiteX48" fmla="*/ 68820 w 3220300"/>
                <a:gd name="connsiteY48" fmla="*/ 1266038 h 1487221"/>
                <a:gd name="connsiteX49" fmla="*/ 78182 w 3220300"/>
                <a:gd name="connsiteY49" fmla="*/ 1268094 h 1487221"/>
                <a:gd name="connsiteX50" fmla="*/ 94848 w 3220300"/>
                <a:gd name="connsiteY50" fmla="*/ 1271486 h 1487221"/>
                <a:gd name="connsiteX51" fmla="*/ 104000 w 3220300"/>
                <a:gd name="connsiteY51" fmla="*/ 1273237 h 1487221"/>
                <a:gd name="connsiteX52" fmla="*/ 129512 w 3220300"/>
                <a:gd name="connsiteY52" fmla="*/ 1277350 h 1487221"/>
                <a:gd name="connsiteX53" fmla="*/ 130129 w 3220300"/>
                <a:gd name="connsiteY53" fmla="*/ 1277350 h 1487221"/>
                <a:gd name="connsiteX54" fmla="*/ 156158 w 3220300"/>
                <a:gd name="connsiteY54" fmla="*/ 1280539 h 1487221"/>
                <a:gd name="connsiteX55" fmla="*/ 196583 w 3220300"/>
                <a:gd name="connsiteY55" fmla="*/ 1283729 h 1487221"/>
                <a:gd name="connsiteX56" fmla="*/ 206358 w 3220300"/>
                <a:gd name="connsiteY56" fmla="*/ 1284140 h 1487221"/>
                <a:gd name="connsiteX57" fmla="*/ 238555 w 3220300"/>
                <a:gd name="connsiteY57" fmla="*/ 1284755 h 1487221"/>
                <a:gd name="connsiteX58" fmla="*/ 250901 w 3220300"/>
                <a:gd name="connsiteY58" fmla="*/ 1284755 h 1487221"/>
                <a:gd name="connsiteX59" fmla="*/ 287318 w 3220300"/>
                <a:gd name="connsiteY59" fmla="*/ 1283419 h 1487221"/>
                <a:gd name="connsiteX60" fmla="*/ 293285 w 3220300"/>
                <a:gd name="connsiteY60" fmla="*/ 1283110 h 1487221"/>
                <a:gd name="connsiteX61" fmla="*/ 336075 w 3220300"/>
                <a:gd name="connsiteY61" fmla="*/ 1278997 h 1487221"/>
                <a:gd name="connsiteX62" fmla="*/ 367248 w 3220300"/>
                <a:gd name="connsiteY62" fmla="*/ 1274779 h 1487221"/>
                <a:gd name="connsiteX63" fmla="*/ 373416 w 3220300"/>
                <a:gd name="connsiteY63" fmla="*/ 1273752 h 1487221"/>
                <a:gd name="connsiteX64" fmla="*/ 404689 w 3220300"/>
                <a:gd name="connsiteY64" fmla="*/ 1268094 h 1487221"/>
                <a:gd name="connsiteX65" fmla="*/ 410144 w 3220300"/>
                <a:gd name="connsiteY65" fmla="*/ 1267064 h 1487221"/>
                <a:gd name="connsiteX66" fmla="*/ 445324 w 3220300"/>
                <a:gd name="connsiteY66" fmla="*/ 1259042 h 1487221"/>
                <a:gd name="connsiteX67" fmla="*/ 453345 w 3220300"/>
                <a:gd name="connsiteY67" fmla="*/ 1256986 h 1487221"/>
                <a:gd name="connsiteX68" fmla="*/ 490380 w 3220300"/>
                <a:gd name="connsiteY68" fmla="*/ 1246804 h 1487221"/>
                <a:gd name="connsiteX69" fmla="*/ 533070 w 3220300"/>
                <a:gd name="connsiteY69" fmla="*/ 1233021 h 1487221"/>
                <a:gd name="connsiteX70" fmla="*/ 567225 w 3220300"/>
                <a:gd name="connsiteY70" fmla="*/ 1220371 h 1487221"/>
                <a:gd name="connsiteX71" fmla="*/ 572881 w 3220300"/>
                <a:gd name="connsiteY71" fmla="*/ 1218211 h 1487221"/>
                <a:gd name="connsiteX72" fmla="*/ 606726 w 3220300"/>
                <a:gd name="connsiteY72" fmla="*/ 1204224 h 1487221"/>
                <a:gd name="connsiteX73" fmla="*/ 618555 w 3220300"/>
                <a:gd name="connsiteY73" fmla="*/ 1198980 h 1487221"/>
                <a:gd name="connsiteX74" fmla="*/ 641495 w 3220300"/>
                <a:gd name="connsiteY74" fmla="*/ 1188488 h 1487221"/>
                <a:gd name="connsiteX75" fmla="*/ 654460 w 3220300"/>
                <a:gd name="connsiteY75" fmla="*/ 1182213 h 1487221"/>
                <a:gd name="connsiteX76" fmla="*/ 674310 w 3220300"/>
                <a:gd name="connsiteY76" fmla="*/ 1172340 h 1487221"/>
                <a:gd name="connsiteX77" fmla="*/ 691699 w 3220300"/>
                <a:gd name="connsiteY77" fmla="*/ 1163290 h 1487221"/>
                <a:gd name="connsiteX78" fmla="*/ 709391 w 3220300"/>
                <a:gd name="connsiteY78" fmla="*/ 1153724 h 1487221"/>
                <a:gd name="connsiteX79" fmla="*/ 726363 w 3220300"/>
                <a:gd name="connsiteY79" fmla="*/ 1144262 h 1487221"/>
                <a:gd name="connsiteX80" fmla="*/ 741999 w 3220300"/>
                <a:gd name="connsiteY80" fmla="*/ 1135110 h 1487221"/>
                <a:gd name="connsiteX81" fmla="*/ 766893 w 3220300"/>
                <a:gd name="connsiteY81" fmla="*/ 1120090 h 1487221"/>
                <a:gd name="connsiteX82" fmla="*/ 779651 w 3220300"/>
                <a:gd name="connsiteY82" fmla="*/ 1112172 h 1487221"/>
                <a:gd name="connsiteX83" fmla="*/ 807940 w 3220300"/>
                <a:gd name="connsiteY83" fmla="*/ 1093660 h 1487221"/>
                <a:gd name="connsiteX84" fmla="*/ 815860 w 3220300"/>
                <a:gd name="connsiteY84" fmla="*/ 1088415 h 1487221"/>
                <a:gd name="connsiteX85" fmla="*/ 824089 w 3220300"/>
                <a:gd name="connsiteY85" fmla="*/ 1082655 h 1487221"/>
                <a:gd name="connsiteX86" fmla="*/ 845179 w 3220300"/>
                <a:gd name="connsiteY86" fmla="*/ 1067947 h 1487221"/>
                <a:gd name="connsiteX87" fmla="*/ 855880 w 3220300"/>
                <a:gd name="connsiteY87" fmla="*/ 1060234 h 1487221"/>
                <a:gd name="connsiteX88" fmla="*/ 873676 w 3220300"/>
                <a:gd name="connsiteY88" fmla="*/ 1047068 h 1487221"/>
                <a:gd name="connsiteX89" fmla="*/ 884580 w 3220300"/>
                <a:gd name="connsiteY89" fmla="*/ 1038737 h 1487221"/>
                <a:gd name="connsiteX90" fmla="*/ 901241 w 3220300"/>
                <a:gd name="connsiteY90" fmla="*/ 1025778 h 1487221"/>
                <a:gd name="connsiteX91" fmla="*/ 911940 w 3220300"/>
                <a:gd name="connsiteY91" fmla="*/ 1017342 h 1487221"/>
                <a:gd name="connsiteX92" fmla="*/ 933032 w 3220300"/>
                <a:gd name="connsiteY92" fmla="*/ 1000167 h 1487221"/>
                <a:gd name="connsiteX93" fmla="*/ 935191 w 3220300"/>
                <a:gd name="connsiteY93" fmla="*/ 998420 h 1487221"/>
                <a:gd name="connsiteX94" fmla="*/ 958748 w 3220300"/>
                <a:gd name="connsiteY94" fmla="*/ 978465 h 1487221"/>
                <a:gd name="connsiteX95" fmla="*/ 964099 w 3220300"/>
                <a:gd name="connsiteY95" fmla="*/ 973837 h 1487221"/>
                <a:gd name="connsiteX96" fmla="*/ 986627 w 3220300"/>
                <a:gd name="connsiteY96" fmla="*/ 953885 h 1487221"/>
                <a:gd name="connsiteX97" fmla="*/ 987656 w 3220300"/>
                <a:gd name="connsiteY97" fmla="*/ 952958 h 1487221"/>
                <a:gd name="connsiteX98" fmla="*/ 1008537 w 3220300"/>
                <a:gd name="connsiteY98" fmla="*/ 933726 h 1487221"/>
                <a:gd name="connsiteX99" fmla="*/ 1013268 w 3220300"/>
                <a:gd name="connsiteY99" fmla="*/ 929304 h 1487221"/>
                <a:gd name="connsiteX100" fmla="*/ 1033535 w 3220300"/>
                <a:gd name="connsiteY100" fmla="*/ 909967 h 1487221"/>
                <a:gd name="connsiteX101" fmla="*/ 1036313 w 3220300"/>
                <a:gd name="connsiteY101" fmla="*/ 907190 h 1487221"/>
                <a:gd name="connsiteX102" fmla="*/ 1053697 w 3220300"/>
                <a:gd name="connsiteY102" fmla="*/ 890015 h 1487221"/>
                <a:gd name="connsiteX103" fmla="*/ 1057605 w 3220300"/>
                <a:gd name="connsiteY103" fmla="*/ 886106 h 1487221"/>
                <a:gd name="connsiteX104" fmla="*/ 1075607 w 3220300"/>
                <a:gd name="connsiteY104" fmla="*/ 867697 h 1487221"/>
                <a:gd name="connsiteX105" fmla="*/ 1079002 w 3220300"/>
                <a:gd name="connsiteY105" fmla="*/ 864096 h 1487221"/>
                <a:gd name="connsiteX106" fmla="*/ 1094227 w 3220300"/>
                <a:gd name="connsiteY106" fmla="*/ 848050 h 1487221"/>
                <a:gd name="connsiteX107" fmla="*/ 1097006 w 3220300"/>
                <a:gd name="connsiteY107" fmla="*/ 845067 h 1487221"/>
                <a:gd name="connsiteX108" fmla="*/ 1112947 w 3220300"/>
                <a:gd name="connsiteY108" fmla="*/ 827790 h 1487221"/>
                <a:gd name="connsiteX109" fmla="*/ 1116243 w 3220300"/>
                <a:gd name="connsiteY109" fmla="*/ 824086 h 1487221"/>
                <a:gd name="connsiteX110" fmla="*/ 1129920 w 3220300"/>
                <a:gd name="connsiteY110" fmla="*/ 808761 h 1487221"/>
                <a:gd name="connsiteX111" fmla="*/ 1131362 w 3220300"/>
                <a:gd name="connsiteY111" fmla="*/ 807116 h 1487221"/>
                <a:gd name="connsiteX112" fmla="*/ 1145145 w 3220300"/>
                <a:gd name="connsiteY112" fmla="*/ 791276 h 1487221"/>
                <a:gd name="connsiteX113" fmla="*/ 1148129 w 3220300"/>
                <a:gd name="connsiteY113" fmla="*/ 787781 h 1487221"/>
                <a:gd name="connsiteX114" fmla="*/ 1160681 w 3220300"/>
                <a:gd name="connsiteY114" fmla="*/ 772969 h 1487221"/>
                <a:gd name="connsiteX115" fmla="*/ 1160681 w 3220300"/>
                <a:gd name="connsiteY115" fmla="*/ 772866 h 1487221"/>
                <a:gd name="connsiteX116" fmla="*/ 1172098 w 3220300"/>
                <a:gd name="connsiteY116" fmla="*/ 758982 h 1487221"/>
                <a:gd name="connsiteX117" fmla="*/ 1174464 w 3220300"/>
                <a:gd name="connsiteY117" fmla="*/ 756102 h 1487221"/>
                <a:gd name="connsiteX118" fmla="*/ 1184444 w 3220300"/>
                <a:gd name="connsiteY118" fmla="*/ 743658 h 1487221"/>
                <a:gd name="connsiteX119" fmla="*/ 1185681 w 3220300"/>
                <a:gd name="connsiteY119" fmla="*/ 742114 h 1487221"/>
                <a:gd name="connsiteX120" fmla="*/ 1193702 w 3220300"/>
                <a:gd name="connsiteY120" fmla="*/ 731932 h 1487221"/>
                <a:gd name="connsiteX121" fmla="*/ 1195350 w 3220300"/>
                <a:gd name="connsiteY121" fmla="*/ 729772 h 1487221"/>
                <a:gd name="connsiteX122" fmla="*/ 1202859 w 3220300"/>
                <a:gd name="connsiteY122" fmla="*/ 720002 h 1487221"/>
                <a:gd name="connsiteX123" fmla="*/ 1204089 w 3220300"/>
                <a:gd name="connsiteY123" fmla="*/ 718357 h 1487221"/>
                <a:gd name="connsiteX124" fmla="*/ 1209749 w 3220300"/>
                <a:gd name="connsiteY124" fmla="*/ 710849 h 1487221"/>
                <a:gd name="connsiteX125" fmla="*/ 1210675 w 3220300"/>
                <a:gd name="connsiteY125" fmla="*/ 709614 h 1487221"/>
                <a:gd name="connsiteX126" fmla="*/ 1215612 w 3220300"/>
                <a:gd name="connsiteY126" fmla="*/ 702827 h 1487221"/>
                <a:gd name="connsiteX127" fmla="*/ 1216542 w 3220300"/>
                <a:gd name="connsiteY127" fmla="*/ 701591 h 1487221"/>
                <a:gd name="connsiteX128" fmla="*/ 1219931 w 3220300"/>
                <a:gd name="connsiteY128" fmla="*/ 696861 h 1487221"/>
                <a:gd name="connsiteX129" fmla="*/ 1220138 w 3220300"/>
                <a:gd name="connsiteY129" fmla="*/ 696551 h 1487221"/>
                <a:gd name="connsiteX130" fmla="*/ 1222503 w 3220300"/>
                <a:gd name="connsiteY130" fmla="*/ 693157 h 1487221"/>
                <a:gd name="connsiteX131" fmla="*/ 1222915 w 3220300"/>
                <a:gd name="connsiteY131" fmla="*/ 692542 h 1487221"/>
                <a:gd name="connsiteX132" fmla="*/ 1223638 w 3220300"/>
                <a:gd name="connsiteY132" fmla="*/ 691513 h 1487221"/>
                <a:gd name="connsiteX133" fmla="*/ 1223845 w 3220300"/>
                <a:gd name="connsiteY133" fmla="*/ 691305 h 1487221"/>
                <a:gd name="connsiteX134" fmla="*/ 1225387 w 3220300"/>
                <a:gd name="connsiteY134" fmla="*/ 689044 h 1487221"/>
                <a:gd name="connsiteX135" fmla="*/ 1226105 w 3220300"/>
                <a:gd name="connsiteY135" fmla="*/ 688014 h 1487221"/>
                <a:gd name="connsiteX136" fmla="*/ 1228988 w 3220300"/>
                <a:gd name="connsiteY136" fmla="*/ 683901 h 1487221"/>
                <a:gd name="connsiteX137" fmla="*/ 1229500 w 3220300"/>
                <a:gd name="connsiteY137" fmla="*/ 683077 h 1487221"/>
                <a:gd name="connsiteX138" fmla="*/ 1234027 w 3220300"/>
                <a:gd name="connsiteY138" fmla="*/ 676702 h 1487221"/>
                <a:gd name="connsiteX139" fmla="*/ 1235467 w 3220300"/>
                <a:gd name="connsiteY139" fmla="*/ 674646 h 1487221"/>
                <a:gd name="connsiteX140" fmla="*/ 1241641 w 3220300"/>
                <a:gd name="connsiteY140" fmla="*/ 666108 h 1487221"/>
                <a:gd name="connsiteX141" fmla="*/ 1242258 w 3220300"/>
                <a:gd name="connsiteY141" fmla="*/ 665285 h 1487221"/>
                <a:gd name="connsiteX142" fmla="*/ 1249356 w 3220300"/>
                <a:gd name="connsiteY142" fmla="*/ 655720 h 1487221"/>
                <a:gd name="connsiteX143" fmla="*/ 1251311 w 3220300"/>
                <a:gd name="connsiteY143" fmla="*/ 653046 h 1487221"/>
                <a:gd name="connsiteX144" fmla="*/ 1260260 w 3220300"/>
                <a:gd name="connsiteY144" fmla="*/ 641220 h 1487221"/>
                <a:gd name="connsiteX145" fmla="*/ 1261802 w 3220300"/>
                <a:gd name="connsiteY145" fmla="*/ 639161 h 1487221"/>
                <a:gd name="connsiteX146" fmla="*/ 1270954 w 3220300"/>
                <a:gd name="connsiteY146" fmla="*/ 627435 h 1487221"/>
                <a:gd name="connsiteX147" fmla="*/ 1273426 w 3220300"/>
                <a:gd name="connsiteY147" fmla="*/ 624350 h 1487221"/>
                <a:gd name="connsiteX148" fmla="*/ 1285048 w 3220300"/>
                <a:gd name="connsiteY148" fmla="*/ 609746 h 1487221"/>
                <a:gd name="connsiteX149" fmla="*/ 1287621 w 3220300"/>
                <a:gd name="connsiteY149" fmla="*/ 606557 h 1487221"/>
                <a:gd name="connsiteX150" fmla="*/ 1299244 w 3220300"/>
                <a:gd name="connsiteY150" fmla="*/ 592364 h 1487221"/>
                <a:gd name="connsiteX151" fmla="*/ 1301610 w 3220300"/>
                <a:gd name="connsiteY151" fmla="*/ 589484 h 1487221"/>
                <a:gd name="connsiteX152" fmla="*/ 1315909 w 3220300"/>
                <a:gd name="connsiteY152" fmla="*/ 572411 h 1487221"/>
                <a:gd name="connsiteX153" fmla="*/ 1319305 w 3220300"/>
                <a:gd name="connsiteY153" fmla="*/ 568400 h 1487221"/>
                <a:gd name="connsiteX154" fmla="*/ 1334324 w 3220300"/>
                <a:gd name="connsiteY154" fmla="*/ 550915 h 1487221"/>
                <a:gd name="connsiteX155" fmla="*/ 1335559 w 3220300"/>
                <a:gd name="connsiteY155" fmla="*/ 549474 h 1487221"/>
                <a:gd name="connsiteX156" fmla="*/ 1352532 w 3220300"/>
                <a:gd name="connsiteY156" fmla="*/ 530243 h 1487221"/>
                <a:gd name="connsiteX157" fmla="*/ 1356852 w 3220300"/>
                <a:gd name="connsiteY157" fmla="*/ 525511 h 1487221"/>
                <a:gd name="connsiteX158" fmla="*/ 1375265 w 3220300"/>
                <a:gd name="connsiteY158" fmla="*/ 505351 h 1487221"/>
                <a:gd name="connsiteX159" fmla="*/ 1377014 w 3220300"/>
                <a:gd name="connsiteY159" fmla="*/ 503398 h 1487221"/>
                <a:gd name="connsiteX160" fmla="*/ 1395222 w 3220300"/>
                <a:gd name="connsiteY160" fmla="*/ 484062 h 1487221"/>
                <a:gd name="connsiteX161" fmla="*/ 1399954 w 3220300"/>
                <a:gd name="connsiteY161" fmla="*/ 479126 h 1487221"/>
                <a:gd name="connsiteX162" fmla="*/ 1420633 w 3220300"/>
                <a:gd name="connsiteY162" fmla="*/ 457938 h 1487221"/>
                <a:gd name="connsiteX163" fmla="*/ 1424441 w 3220300"/>
                <a:gd name="connsiteY163" fmla="*/ 454131 h 1487221"/>
                <a:gd name="connsiteX164" fmla="*/ 1443879 w 3220300"/>
                <a:gd name="connsiteY164" fmla="*/ 434797 h 1487221"/>
                <a:gd name="connsiteX165" fmla="*/ 1448405 w 3220300"/>
                <a:gd name="connsiteY165" fmla="*/ 430375 h 1487221"/>
                <a:gd name="connsiteX166" fmla="*/ 1471451 w 3220300"/>
                <a:gd name="connsiteY166" fmla="*/ 408260 h 1487221"/>
                <a:gd name="connsiteX167" fmla="*/ 1476594 w 3220300"/>
                <a:gd name="connsiteY167" fmla="*/ 403427 h 1487221"/>
                <a:gd name="connsiteX168" fmla="*/ 1498709 w 3220300"/>
                <a:gd name="connsiteY168" fmla="*/ 382959 h 1487221"/>
                <a:gd name="connsiteX169" fmla="*/ 1502206 w 3220300"/>
                <a:gd name="connsiteY169" fmla="*/ 379771 h 1487221"/>
                <a:gd name="connsiteX170" fmla="*/ 1527723 w 3220300"/>
                <a:gd name="connsiteY170" fmla="*/ 357144 h 1487221"/>
                <a:gd name="connsiteX171" fmla="*/ 1533789 w 3220300"/>
                <a:gd name="connsiteY171" fmla="*/ 351899 h 1487221"/>
                <a:gd name="connsiteX172" fmla="*/ 1560431 w 3220300"/>
                <a:gd name="connsiteY172" fmla="*/ 329168 h 1487221"/>
                <a:gd name="connsiteX173" fmla="*/ 1561155 w 3220300"/>
                <a:gd name="connsiteY173" fmla="*/ 328551 h 1487221"/>
                <a:gd name="connsiteX174" fmla="*/ 1581523 w 3220300"/>
                <a:gd name="connsiteY174" fmla="*/ 311787 h 1487221"/>
                <a:gd name="connsiteX175" fmla="*/ 1587691 w 3220300"/>
                <a:gd name="connsiteY175" fmla="*/ 306851 h 1487221"/>
                <a:gd name="connsiteX176" fmla="*/ 1599626 w 3220300"/>
                <a:gd name="connsiteY176" fmla="*/ 297386 h 1487221"/>
                <a:gd name="connsiteX177" fmla="*/ 1618757 w 3220300"/>
                <a:gd name="connsiteY177" fmla="*/ 282474 h 1487221"/>
                <a:gd name="connsiteX178" fmla="*/ 1631104 w 3220300"/>
                <a:gd name="connsiteY178" fmla="*/ 273012 h 1487221"/>
                <a:gd name="connsiteX179" fmla="*/ 1651573 w 3220300"/>
                <a:gd name="connsiteY179" fmla="*/ 257893 h 1487221"/>
                <a:gd name="connsiteX180" fmla="*/ 1663507 w 3220300"/>
                <a:gd name="connsiteY180" fmla="*/ 249254 h 1487221"/>
                <a:gd name="connsiteX181" fmla="*/ 1687990 w 3220300"/>
                <a:gd name="connsiteY181" fmla="*/ 232079 h 1487221"/>
                <a:gd name="connsiteX182" fmla="*/ 1696941 w 3220300"/>
                <a:gd name="connsiteY182" fmla="*/ 225906 h 1487221"/>
                <a:gd name="connsiteX183" fmla="*/ 1698587 w 3220300"/>
                <a:gd name="connsiteY183" fmla="*/ 224777 h 1487221"/>
                <a:gd name="connsiteX184" fmla="*/ 1705992 w 3220300"/>
                <a:gd name="connsiteY184" fmla="*/ 219939 h 1487221"/>
                <a:gd name="connsiteX185" fmla="*/ 1738194 w 3220300"/>
                <a:gd name="connsiteY185" fmla="*/ 198858 h 1487221"/>
                <a:gd name="connsiteX186" fmla="*/ 1752900 w 3220300"/>
                <a:gd name="connsiteY186" fmla="*/ 189703 h 1487221"/>
                <a:gd name="connsiteX187" fmla="*/ 1781090 w 3220300"/>
                <a:gd name="connsiteY187" fmla="*/ 172630 h 1487221"/>
                <a:gd name="connsiteX188" fmla="*/ 1789011 w 3220300"/>
                <a:gd name="connsiteY188" fmla="*/ 167796 h 1487221"/>
                <a:gd name="connsiteX189" fmla="*/ 1799191 w 3220300"/>
                <a:gd name="connsiteY189" fmla="*/ 162036 h 1487221"/>
                <a:gd name="connsiteX190" fmla="*/ 1818635 w 3220300"/>
                <a:gd name="connsiteY190" fmla="*/ 151133 h 1487221"/>
                <a:gd name="connsiteX191" fmla="*/ 1838904 w 3220300"/>
                <a:gd name="connsiteY191" fmla="*/ 140230 h 1487221"/>
                <a:gd name="connsiteX192" fmla="*/ 1858860 w 3220300"/>
                <a:gd name="connsiteY192" fmla="*/ 129842 h 1487221"/>
                <a:gd name="connsiteX193" fmla="*/ 1868424 w 3220300"/>
                <a:gd name="connsiteY193" fmla="*/ 124803 h 1487221"/>
                <a:gd name="connsiteX194" fmla="*/ 1881694 w 3220300"/>
                <a:gd name="connsiteY194" fmla="*/ 118428 h 1487221"/>
                <a:gd name="connsiteX195" fmla="*/ 1896612 w 3220300"/>
                <a:gd name="connsiteY195" fmla="*/ 111229 h 1487221"/>
                <a:gd name="connsiteX196" fmla="*/ 1923048 w 3220300"/>
                <a:gd name="connsiteY196" fmla="*/ 99192 h 1487221"/>
                <a:gd name="connsiteX197" fmla="*/ 1936424 w 3220300"/>
                <a:gd name="connsiteY197" fmla="*/ 93230 h 1487221"/>
                <a:gd name="connsiteX198" fmla="*/ 1940332 w 3220300"/>
                <a:gd name="connsiteY198" fmla="*/ 91479 h 1487221"/>
                <a:gd name="connsiteX199" fmla="*/ 1975407 w 3220300"/>
                <a:gd name="connsiteY199" fmla="*/ 77081 h 1487221"/>
                <a:gd name="connsiteX200" fmla="*/ 1982715 w 3220300"/>
                <a:gd name="connsiteY200" fmla="*/ 74304 h 1487221"/>
                <a:gd name="connsiteX201" fmla="*/ 2007404 w 3220300"/>
                <a:gd name="connsiteY201" fmla="*/ 64945 h 1487221"/>
                <a:gd name="connsiteX202" fmla="*/ 2021498 w 3220300"/>
                <a:gd name="connsiteY202" fmla="*/ 59906 h 1487221"/>
                <a:gd name="connsiteX203" fmla="*/ 2070562 w 3220300"/>
                <a:gd name="connsiteY203" fmla="*/ 44066 h 1487221"/>
                <a:gd name="connsiteX204" fmla="*/ 2071178 w 3220300"/>
                <a:gd name="connsiteY204" fmla="*/ 43861 h 1487221"/>
                <a:gd name="connsiteX205" fmla="*/ 2112227 w 3220300"/>
                <a:gd name="connsiteY205" fmla="*/ 32545 h 1487221"/>
                <a:gd name="connsiteX206" fmla="*/ 2121689 w 3220300"/>
                <a:gd name="connsiteY206" fmla="*/ 30181 h 1487221"/>
                <a:gd name="connsiteX207" fmla="*/ 2131259 w 3220300"/>
                <a:gd name="connsiteY207" fmla="*/ 27712 h 1487221"/>
                <a:gd name="connsiteX208" fmla="*/ 2161914 w 3220300"/>
                <a:gd name="connsiteY208" fmla="*/ 20924 h 1487221"/>
                <a:gd name="connsiteX209" fmla="*/ 2165922 w 3220300"/>
                <a:gd name="connsiteY209" fmla="*/ 20102 h 1487221"/>
                <a:gd name="connsiteX210" fmla="*/ 2188761 w 3220300"/>
                <a:gd name="connsiteY210" fmla="*/ 15576 h 1487221"/>
                <a:gd name="connsiteX211" fmla="*/ 2202338 w 3220300"/>
                <a:gd name="connsiteY211" fmla="*/ 13314 h 1487221"/>
                <a:gd name="connsiteX212" fmla="*/ 2210671 w 3220300"/>
                <a:gd name="connsiteY212" fmla="*/ 11976 h 1487221"/>
                <a:gd name="connsiteX213" fmla="*/ 2244310 w 3220300"/>
                <a:gd name="connsiteY213" fmla="*/ 7142 h 1487221"/>
                <a:gd name="connsiteX214" fmla="*/ 2248218 w 3220300"/>
                <a:gd name="connsiteY214" fmla="*/ 6730 h 1487221"/>
                <a:gd name="connsiteX215" fmla="*/ 2255215 w 3220300"/>
                <a:gd name="connsiteY215" fmla="*/ 6012 h 1487221"/>
                <a:gd name="connsiteX216" fmla="*/ 2287516 w 3220300"/>
                <a:gd name="connsiteY216" fmla="*/ 2925 h 1487221"/>
                <a:gd name="connsiteX217" fmla="*/ 2294510 w 3220300"/>
                <a:gd name="connsiteY217" fmla="*/ 2411 h 1487221"/>
                <a:gd name="connsiteX218" fmla="*/ 2298422 w 3220300"/>
                <a:gd name="connsiteY218" fmla="*/ 2103 h 1487221"/>
                <a:gd name="connsiteX219" fmla="*/ 2329900 w 3220300"/>
                <a:gd name="connsiteY219" fmla="*/ 561 h 1487221"/>
                <a:gd name="connsiteX220" fmla="*/ 2337510 w 3220300"/>
                <a:gd name="connsiteY220" fmla="*/ 355 h 1487221"/>
                <a:gd name="connsiteX221" fmla="*/ 2351399 w 3220300"/>
                <a:gd name="connsiteY221" fmla="*/ 45 h 148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3220300" h="1487221">
                  <a:moveTo>
                    <a:pt x="2351399" y="45"/>
                  </a:moveTo>
                  <a:cubicBezTo>
                    <a:pt x="2356437" y="-58"/>
                    <a:pt x="2361375" y="45"/>
                    <a:pt x="2366312" y="45"/>
                  </a:cubicBezTo>
                  <a:lnTo>
                    <a:pt x="2373927" y="45"/>
                  </a:lnTo>
                  <a:cubicBezTo>
                    <a:pt x="2383907" y="148"/>
                    <a:pt x="2393883" y="458"/>
                    <a:pt x="2403553" y="972"/>
                  </a:cubicBezTo>
                  <a:cubicBezTo>
                    <a:pt x="2404275" y="1075"/>
                    <a:pt x="2404993" y="1178"/>
                    <a:pt x="2405711" y="1178"/>
                  </a:cubicBezTo>
                  <a:cubicBezTo>
                    <a:pt x="2421349" y="2000"/>
                    <a:pt x="2436572" y="3338"/>
                    <a:pt x="2451386" y="4880"/>
                  </a:cubicBezTo>
                  <a:lnTo>
                    <a:pt x="2455298" y="5188"/>
                  </a:lnTo>
                  <a:cubicBezTo>
                    <a:pt x="2461983" y="5910"/>
                    <a:pt x="2468463" y="6833"/>
                    <a:pt x="2474943" y="7657"/>
                  </a:cubicBezTo>
                  <a:lnTo>
                    <a:pt x="2480192" y="8274"/>
                  </a:lnTo>
                  <a:cubicBezTo>
                    <a:pt x="2489243" y="9508"/>
                    <a:pt x="2498089" y="10845"/>
                    <a:pt x="2506834" y="12387"/>
                  </a:cubicBezTo>
                  <a:lnTo>
                    <a:pt x="2509817" y="13006"/>
                  </a:lnTo>
                  <a:cubicBezTo>
                    <a:pt x="2512901" y="13520"/>
                    <a:pt x="2515991" y="14135"/>
                    <a:pt x="2519075" y="14753"/>
                  </a:cubicBezTo>
                  <a:lnTo>
                    <a:pt x="2539135" y="18766"/>
                  </a:lnTo>
                  <a:cubicBezTo>
                    <a:pt x="2542632" y="19484"/>
                    <a:pt x="2546028" y="20205"/>
                    <a:pt x="2549423" y="21027"/>
                  </a:cubicBezTo>
                  <a:cubicBezTo>
                    <a:pt x="2552301" y="21645"/>
                    <a:pt x="2555284" y="22261"/>
                    <a:pt x="2558169" y="22982"/>
                  </a:cubicBezTo>
                  <a:cubicBezTo>
                    <a:pt x="2561045" y="23599"/>
                    <a:pt x="2563824" y="24419"/>
                    <a:pt x="2566707" y="25141"/>
                  </a:cubicBezTo>
                  <a:lnTo>
                    <a:pt x="2578329" y="28123"/>
                  </a:lnTo>
                  <a:cubicBezTo>
                    <a:pt x="2583781" y="29562"/>
                    <a:pt x="2589029" y="31005"/>
                    <a:pt x="2594272" y="32545"/>
                  </a:cubicBezTo>
                  <a:lnTo>
                    <a:pt x="2604973" y="35632"/>
                  </a:lnTo>
                  <a:lnTo>
                    <a:pt x="2609086" y="36867"/>
                  </a:lnTo>
                  <a:cubicBezTo>
                    <a:pt x="2615464" y="38820"/>
                    <a:pt x="2621738" y="40878"/>
                    <a:pt x="2627912" y="42934"/>
                  </a:cubicBezTo>
                  <a:lnTo>
                    <a:pt x="3131667" y="212535"/>
                  </a:lnTo>
                  <a:cubicBezTo>
                    <a:pt x="3124259" y="209963"/>
                    <a:pt x="3116543" y="207599"/>
                    <a:pt x="3108727" y="205233"/>
                  </a:cubicBezTo>
                  <a:lnTo>
                    <a:pt x="3098028" y="202147"/>
                  </a:lnTo>
                  <a:cubicBezTo>
                    <a:pt x="3092779" y="200605"/>
                    <a:pt x="3087535" y="199166"/>
                    <a:pt x="3082081" y="197725"/>
                  </a:cubicBezTo>
                  <a:cubicBezTo>
                    <a:pt x="3078279" y="196696"/>
                    <a:pt x="3074366" y="195771"/>
                    <a:pt x="3070458" y="194741"/>
                  </a:cubicBezTo>
                  <a:cubicBezTo>
                    <a:pt x="3064801" y="193304"/>
                    <a:pt x="3028205" y="174582"/>
                    <a:pt x="3053174" y="190629"/>
                  </a:cubicBezTo>
                  <a:cubicBezTo>
                    <a:pt x="3078143" y="206676"/>
                    <a:pt x="3222615" y="285794"/>
                    <a:pt x="3220272" y="291025"/>
                  </a:cubicBezTo>
                  <a:lnTo>
                    <a:pt x="3039117" y="222013"/>
                  </a:lnTo>
                  <a:lnTo>
                    <a:pt x="2763072" y="216263"/>
                  </a:lnTo>
                  <a:lnTo>
                    <a:pt x="2518657" y="276647"/>
                  </a:lnTo>
                  <a:lnTo>
                    <a:pt x="2308748" y="385915"/>
                  </a:lnTo>
                  <a:lnTo>
                    <a:pt x="2087336" y="541191"/>
                  </a:lnTo>
                  <a:lnTo>
                    <a:pt x="1932061" y="690715"/>
                  </a:lnTo>
                  <a:lnTo>
                    <a:pt x="1791163" y="854617"/>
                  </a:lnTo>
                  <a:lnTo>
                    <a:pt x="1604257" y="1127787"/>
                  </a:lnTo>
                  <a:lnTo>
                    <a:pt x="1379970" y="1297440"/>
                  </a:lnTo>
                  <a:lnTo>
                    <a:pt x="1124053" y="1435463"/>
                  </a:lnTo>
                  <a:lnTo>
                    <a:pt x="891140" y="1481470"/>
                  </a:lnTo>
                  <a:lnTo>
                    <a:pt x="617970" y="1487221"/>
                  </a:lnTo>
                  <a:lnTo>
                    <a:pt x="485699" y="1426836"/>
                  </a:lnTo>
                  <a:lnTo>
                    <a:pt x="344801" y="1380829"/>
                  </a:lnTo>
                  <a:lnTo>
                    <a:pt x="281269" y="1341500"/>
                  </a:lnTo>
                  <a:lnTo>
                    <a:pt x="0" y="1246804"/>
                  </a:lnTo>
                  <a:cubicBezTo>
                    <a:pt x="6480" y="1248963"/>
                    <a:pt x="13166" y="1251123"/>
                    <a:pt x="20061" y="1253182"/>
                  </a:cubicBezTo>
                  <a:lnTo>
                    <a:pt x="29730" y="1255959"/>
                  </a:lnTo>
                  <a:lnTo>
                    <a:pt x="43515" y="1259763"/>
                  </a:lnTo>
                  <a:cubicBezTo>
                    <a:pt x="46910" y="1260689"/>
                    <a:pt x="50511" y="1261510"/>
                    <a:pt x="54006" y="1262437"/>
                  </a:cubicBezTo>
                  <a:cubicBezTo>
                    <a:pt x="58844" y="1263672"/>
                    <a:pt x="63781" y="1264906"/>
                    <a:pt x="68820" y="1266038"/>
                  </a:cubicBezTo>
                  <a:cubicBezTo>
                    <a:pt x="71908" y="1266756"/>
                    <a:pt x="74992" y="1267374"/>
                    <a:pt x="78182" y="1268094"/>
                  </a:cubicBezTo>
                  <a:cubicBezTo>
                    <a:pt x="83632" y="1269328"/>
                    <a:pt x="89188" y="1270357"/>
                    <a:pt x="94848" y="1271486"/>
                  </a:cubicBezTo>
                  <a:cubicBezTo>
                    <a:pt x="97832" y="1272105"/>
                    <a:pt x="100916" y="1272723"/>
                    <a:pt x="104000" y="1273237"/>
                  </a:cubicBezTo>
                  <a:cubicBezTo>
                    <a:pt x="112333" y="1274676"/>
                    <a:pt x="120771" y="1276117"/>
                    <a:pt x="129512" y="1277350"/>
                  </a:cubicBezTo>
                  <a:lnTo>
                    <a:pt x="130129" y="1277350"/>
                  </a:lnTo>
                  <a:cubicBezTo>
                    <a:pt x="138568" y="1278586"/>
                    <a:pt x="147309" y="1279612"/>
                    <a:pt x="156158" y="1280539"/>
                  </a:cubicBezTo>
                  <a:cubicBezTo>
                    <a:pt x="169324" y="1281875"/>
                    <a:pt x="182800" y="1283007"/>
                    <a:pt x="196583" y="1283729"/>
                  </a:cubicBezTo>
                  <a:cubicBezTo>
                    <a:pt x="199772" y="1283934"/>
                    <a:pt x="203068" y="1284037"/>
                    <a:pt x="206358" y="1284140"/>
                  </a:cubicBezTo>
                  <a:cubicBezTo>
                    <a:pt x="216851" y="1284549"/>
                    <a:pt x="227649" y="1284755"/>
                    <a:pt x="238555" y="1284755"/>
                  </a:cubicBezTo>
                  <a:lnTo>
                    <a:pt x="250901" y="1284755"/>
                  </a:lnTo>
                  <a:cubicBezTo>
                    <a:pt x="262831" y="1284652"/>
                    <a:pt x="274972" y="1284140"/>
                    <a:pt x="287318" y="1283419"/>
                  </a:cubicBezTo>
                  <a:lnTo>
                    <a:pt x="293285" y="1283110"/>
                  </a:lnTo>
                  <a:cubicBezTo>
                    <a:pt x="307273" y="1282081"/>
                    <a:pt x="321574" y="1280744"/>
                    <a:pt x="336075" y="1278997"/>
                  </a:cubicBezTo>
                  <a:cubicBezTo>
                    <a:pt x="346363" y="1277762"/>
                    <a:pt x="356649" y="1276427"/>
                    <a:pt x="367248" y="1274779"/>
                  </a:cubicBezTo>
                  <a:cubicBezTo>
                    <a:pt x="369302" y="1274471"/>
                    <a:pt x="371361" y="1274058"/>
                    <a:pt x="373416" y="1273752"/>
                  </a:cubicBezTo>
                  <a:cubicBezTo>
                    <a:pt x="383703" y="1272105"/>
                    <a:pt x="394196" y="1270254"/>
                    <a:pt x="404689" y="1268094"/>
                  </a:cubicBezTo>
                  <a:cubicBezTo>
                    <a:pt x="406543" y="1267786"/>
                    <a:pt x="408290" y="1267477"/>
                    <a:pt x="410144" y="1267064"/>
                  </a:cubicBezTo>
                  <a:cubicBezTo>
                    <a:pt x="421766" y="1264700"/>
                    <a:pt x="433496" y="1262026"/>
                    <a:pt x="445324" y="1259042"/>
                  </a:cubicBezTo>
                  <a:cubicBezTo>
                    <a:pt x="447996" y="1258324"/>
                    <a:pt x="450674" y="1257707"/>
                    <a:pt x="453345" y="1256986"/>
                  </a:cubicBezTo>
                  <a:cubicBezTo>
                    <a:pt x="465592" y="1253900"/>
                    <a:pt x="477832" y="1250508"/>
                    <a:pt x="490380" y="1246804"/>
                  </a:cubicBezTo>
                  <a:cubicBezTo>
                    <a:pt x="504368" y="1242690"/>
                    <a:pt x="518669" y="1238060"/>
                    <a:pt x="533070" y="1233021"/>
                  </a:cubicBezTo>
                  <a:cubicBezTo>
                    <a:pt x="544593" y="1229011"/>
                    <a:pt x="555908" y="1224794"/>
                    <a:pt x="567225" y="1220371"/>
                  </a:cubicBezTo>
                  <a:lnTo>
                    <a:pt x="572881" y="1218211"/>
                  </a:lnTo>
                  <a:cubicBezTo>
                    <a:pt x="584299" y="1213686"/>
                    <a:pt x="595616" y="1209059"/>
                    <a:pt x="606726" y="1204224"/>
                  </a:cubicBezTo>
                  <a:cubicBezTo>
                    <a:pt x="610740" y="1202578"/>
                    <a:pt x="614648" y="1200727"/>
                    <a:pt x="618555" y="1198980"/>
                  </a:cubicBezTo>
                  <a:lnTo>
                    <a:pt x="641495" y="1188488"/>
                  </a:lnTo>
                  <a:lnTo>
                    <a:pt x="654460" y="1182213"/>
                  </a:lnTo>
                  <a:cubicBezTo>
                    <a:pt x="661145" y="1179024"/>
                    <a:pt x="667730" y="1175735"/>
                    <a:pt x="674310" y="1172340"/>
                  </a:cubicBezTo>
                  <a:lnTo>
                    <a:pt x="691699" y="1163290"/>
                  </a:lnTo>
                  <a:cubicBezTo>
                    <a:pt x="697661" y="1160205"/>
                    <a:pt x="703528" y="1156912"/>
                    <a:pt x="709391" y="1153724"/>
                  </a:cubicBezTo>
                  <a:cubicBezTo>
                    <a:pt x="715152" y="1150637"/>
                    <a:pt x="720706" y="1147450"/>
                    <a:pt x="726363" y="1144262"/>
                  </a:cubicBezTo>
                  <a:lnTo>
                    <a:pt x="741999" y="1135110"/>
                  </a:lnTo>
                  <a:cubicBezTo>
                    <a:pt x="750438" y="1130171"/>
                    <a:pt x="758665" y="1125130"/>
                    <a:pt x="766893" y="1120090"/>
                  </a:cubicBezTo>
                  <a:lnTo>
                    <a:pt x="779651" y="1112172"/>
                  </a:lnTo>
                  <a:cubicBezTo>
                    <a:pt x="789219" y="1106105"/>
                    <a:pt x="798577" y="1099933"/>
                    <a:pt x="807940" y="1093660"/>
                  </a:cubicBezTo>
                  <a:lnTo>
                    <a:pt x="815860" y="1088415"/>
                  </a:lnTo>
                  <a:lnTo>
                    <a:pt x="824089" y="1082655"/>
                  </a:lnTo>
                  <a:cubicBezTo>
                    <a:pt x="831187" y="1077820"/>
                    <a:pt x="838289" y="1072884"/>
                    <a:pt x="845179" y="1067947"/>
                  </a:cubicBezTo>
                  <a:lnTo>
                    <a:pt x="855880" y="1060234"/>
                  </a:lnTo>
                  <a:lnTo>
                    <a:pt x="873676" y="1047068"/>
                  </a:lnTo>
                  <a:lnTo>
                    <a:pt x="884580" y="1038737"/>
                  </a:lnTo>
                  <a:lnTo>
                    <a:pt x="901241" y="1025778"/>
                  </a:lnTo>
                  <a:cubicBezTo>
                    <a:pt x="904842" y="1022999"/>
                    <a:pt x="908443" y="1020119"/>
                    <a:pt x="911940" y="1017342"/>
                  </a:cubicBezTo>
                  <a:cubicBezTo>
                    <a:pt x="919038" y="1011586"/>
                    <a:pt x="926135" y="1005927"/>
                    <a:pt x="933032" y="1000167"/>
                  </a:cubicBezTo>
                  <a:cubicBezTo>
                    <a:pt x="933750" y="999653"/>
                    <a:pt x="934468" y="999035"/>
                    <a:pt x="935191" y="998420"/>
                  </a:cubicBezTo>
                  <a:cubicBezTo>
                    <a:pt x="943212" y="991836"/>
                    <a:pt x="951034" y="985151"/>
                    <a:pt x="958748" y="978465"/>
                  </a:cubicBezTo>
                  <a:cubicBezTo>
                    <a:pt x="960496" y="976923"/>
                    <a:pt x="962345" y="975381"/>
                    <a:pt x="964099" y="973837"/>
                  </a:cubicBezTo>
                  <a:lnTo>
                    <a:pt x="986627" y="953885"/>
                  </a:lnTo>
                  <a:cubicBezTo>
                    <a:pt x="986932" y="953575"/>
                    <a:pt x="987345" y="953267"/>
                    <a:pt x="987656" y="952958"/>
                  </a:cubicBezTo>
                  <a:lnTo>
                    <a:pt x="1008537" y="933726"/>
                  </a:lnTo>
                  <a:lnTo>
                    <a:pt x="1013268" y="929304"/>
                  </a:lnTo>
                  <a:cubicBezTo>
                    <a:pt x="1020159" y="922823"/>
                    <a:pt x="1026950" y="916345"/>
                    <a:pt x="1033535" y="909967"/>
                  </a:cubicBezTo>
                  <a:lnTo>
                    <a:pt x="1036313" y="907190"/>
                  </a:lnTo>
                  <a:cubicBezTo>
                    <a:pt x="1042276" y="901430"/>
                    <a:pt x="1048037" y="895672"/>
                    <a:pt x="1053697" y="890015"/>
                  </a:cubicBezTo>
                  <a:lnTo>
                    <a:pt x="1057605" y="886106"/>
                  </a:lnTo>
                  <a:cubicBezTo>
                    <a:pt x="1063779" y="879936"/>
                    <a:pt x="1069746" y="873764"/>
                    <a:pt x="1075607" y="867697"/>
                  </a:cubicBezTo>
                  <a:cubicBezTo>
                    <a:pt x="1076738" y="866462"/>
                    <a:pt x="1077867" y="865330"/>
                    <a:pt x="1079002" y="864096"/>
                  </a:cubicBezTo>
                  <a:lnTo>
                    <a:pt x="1094227" y="848050"/>
                  </a:lnTo>
                  <a:cubicBezTo>
                    <a:pt x="1095152" y="847024"/>
                    <a:pt x="1096076" y="845994"/>
                    <a:pt x="1097006" y="845067"/>
                  </a:cubicBezTo>
                  <a:lnTo>
                    <a:pt x="1112947" y="827790"/>
                  </a:lnTo>
                  <a:cubicBezTo>
                    <a:pt x="1114078" y="826556"/>
                    <a:pt x="1115108" y="825321"/>
                    <a:pt x="1116243" y="824086"/>
                  </a:cubicBezTo>
                  <a:lnTo>
                    <a:pt x="1129920" y="808761"/>
                  </a:lnTo>
                  <a:cubicBezTo>
                    <a:pt x="1130332" y="808249"/>
                    <a:pt x="1130849" y="807630"/>
                    <a:pt x="1131362" y="807116"/>
                  </a:cubicBezTo>
                  <a:cubicBezTo>
                    <a:pt x="1136200" y="801665"/>
                    <a:pt x="1140724" y="796419"/>
                    <a:pt x="1145145" y="791276"/>
                  </a:cubicBezTo>
                  <a:cubicBezTo>
                    <a:pt x="1146174" y="790044"/>
                    <a:pt x="1147104" y="788912"/>
                    <a:pt x="1148129" y="787781"/>
                  </a:cubicBezTo>
                  <a:cubicBezTo>
                    <a:pt x="1152448" y="782742"/>
                    <a:pt x="1156667" y="777702"/>
                    <a:pt x="1160681" y="772969"/>
                  </a:cubicBezTo>
                  <a:lnTo>
                    <a:pt x="1160681" y="772866"/>
                  </a:lnTo>
                  <a:cubicBezTo>
                    <a:pt x="1164695" y="768033"/>
                    <a:pt x="1168497" y="763404"/>
                    <a:pt x="1172098" y="758982"/>
                  </a:cubicBezTo>
                  <a:cubicBezTo>
                    <a:pt x="1172922" y="758055"/>
                    <a:pt x="1173640" y="757029"/>
                    <a:pt x="1174464" y="756102"/>
                  </a:cubicBezTo>
                  <a:cubicBezTo>
                    <a:pt x="1177965" y="751783"/>
                    <a:pt x="1181356" y="747565"/>
                    <a:pt x="1184444" y="743658"/>
                  </a:cubicBezTo>
                  <a:lnTo>
                    <a:pt x="1185681" y="742114"/>
                  </a:lnTo>
                  <a:cubicBezTo>
                    <a:pt x="1188558" y="738516"/>
                    <a:pt x="1191230" y="735121"/>
                    <a:pt x="1193702" y="731932"/>
                  </a:cubicBezTo>
                  <a:cubicBezTo>
                    <a:pt x="1194215" y="731214"/>
                    <a:pt x="1194831" y="730493"/>
                    <a:pt x="1195350" y="729772"/>
                  </a:cubicBezTo>
                  <a:lnTo>
                    <a:pt x="1202859" y="720002"/>
                  </a:lnTo>
                  <a:cubicBezTo>
                    <a:pt x="1203270" y="719385"/>
                    <a:pt x="1203683" y="718869"/>
                    <a:pt x="1204089" y="718357"/>
                  </a:cubicBezTo>
                  <a:cubicBezTo>
                    <a:pt x="1206148" y="715683"/>
                    <a:pt x="1208002" y="713111"/>
                    <a:pt x="1209749" y="710849"/>
                  </a:cubicBezTo>
                  <a:lnTo>
                    <a:pt x="1210675" y="709614"/>
                  </a:lnTo>
                  <a:cubicBezTo>
                    <a:pt x="1212528" y="707043"/>
                    <a:pt x="1214170" y="704780"/>
                    <a:pt x="1215612" y="702827"/>
                  </a:cubicBezTo>
                  <a:lnTo>
                    <a:pt x="1216542" y="701591"/>
                  </a:lnTo>
                  <a:cubicBezTo>
                    <a:pt x="1217877" y="699741"/>
                    <a:pt x="1219007" y="698196"/>
                    <a:pt x="1219931" y="696861"/>
                  </a:cubicBezTo>
                  <a:cubicBezTo>
                    <a:pt x="1219931" y="696757"/>
                    <a:pt x="1220138" y="696551"/>
                    <a:pt x="1220138" y="696551"/>
                  </a:cubicBezTo>
                  <a:cubicBezTo>
                    <a:pt x="1221168" y="695112"/>
                    <a:pt x="1221886" y="693980"/>
                    <a:pt x="1222503" y="693157"/>
                  </a:cubicBezTo>
                  <a:cubicBezTo>
                    <a:pt x="1222608" y="692950"/>
                    <a:pt x="1222814" y="692748"/>
                    <a:pt x="1222915" y="692542"/>
                  </a:cubicBezTo>
                  <a:cubicBezTo>
                    <a:pt x="1223227" y="692129"/>
                    <a:pt x="1223638" y="691513"/>
                    <a:pt x="1223638" y="691513"/>
                  </a:cubicBezTo>
                  <a:cubicBezTo>
                    <a:pt x="1223739" y="691513"/>
                    <a:pt x="1223845" y="691305"/>
                    <a:pt x="1223845" y="691305"/>
                  </a:cubicBezTo>
                  <a:cubicBezTo>
                    <a:pt x="1224150" y="690791"/>
                    <a:pt x="1224769" y="689971"/>
                    <a:pt x="1225387" y="689044"/>
                  </a:cubicBezTo>
                  <a:cubicBezTo>
                    <a:pt x="1225593" y="688736"/>
                    <a:pt x="1225798" y="688426"/>
                    <a:pt x="1226105" y="688014"/>
                  </a:cubicBezTo>
                  <a:cubicBezTo>
                    <a:pt x="1226929" y="686884"/>
                    <a:pt x="1227853" y="685546"/>
                    <a:pt x="1228988" y="683901"/>
                  </a:cubicBezTo>
                  <a:cubicBezTo>
                    <a:pt x="1229194" y="683593"/>
                    <a:pt x="1229295" y="683387"/>
                    <a:pt x="1229500" y="683077"/>
                  </a:cubicBezTo>
                  <a:cubicBezTo>
                    <a:pt x="1230736" y="681227"/>
                    <a:pt x="1232278" y="679068"/>
                    <a:pt x="1234027" y="676702"/>
                  </a:cubicBezTo>
                  <a:cubicBezTo>
                    <a:pt x="1234544" y="675981"/>
                    <a:pt x="1234950" y="675364"/>
                    <a:pt x="1235467" y="674646"/>
                  </a:cubicBezTo>
                  <a:cubicBezTo>
                    <a:pt x="1237316" y="672074"/>
                    <a:pt x="1239375" y="669195"/>
                    <a:pt x="1241641" y="666108"/>
                  </a:cubicBezTo>
                  <a:cubicBezTo>
                    <a:pt x="1241847" y="665799"/>
                    <a:pt x="1242053" y="665491"/>
                    <a:pt x="1242258" y="665285"/>
                  </a:cubicBezTo>
                  <a:cubicBezTo>
                    <a:pt x="1244418" y="662301"/>
                    <a:pt x="1246784" y="659116"/>
                    <a:pt x="1249356" y="655720"/>
                  </a:cubicBezTo>
                  <a:cubicBezTo>
                    <a:pt x="1249974" y="654794"/>
                    <a:pt x="1250586" y="653973"/>
                    <a:pt x="1251311" y="653046"/>
                  </a:cubicBezTo>
                  <a:cubicBezTo>
                    <a:pt x="1254088" y="649342"/>
                    <a:pt x="1257072" y="645434"/>
                    <a:pt x="1260260" y="641220"/>
                  </a:cubicBezTo>
                  <a:cubicBezTo>
                    <a:pt x="1260773" y="640601"/>
                    <a:pt x="1261285" y="639880"/>
                    <a:pt x="1261802" y="639161"/>
                  </a:cubicBezTo>
                  <a:lnTo>
                    <a:pt x="1270954" y="627435"/>
                  </a:lnTo>
                  <a:lnTo>
                    <a:pt x="1273426" y="624350"/>
                  </a:lnTo>
                  <a:cubicBezTo>
                    <a:pt x="1277128" y="619722"/>
                    <a:pt x="1280935" y="614785"/>
                    <a:pt x="1285048" y="609746"/>
                  </a:cubicBezTo>
                  <a:lnTo>
                    <a:pt x="1287621" y="606557"/>
                  </a:lnTo>
                  <a:lnTo>
                    <a:pt x="1299244" y="592364"/>
                  </a:lnTo>
                  <a:cubicBezTo>
                    <a:pt x="1300068" y="591439"/>
                    <a:pt x="1300790" y="590512"/>
                    <a:pt x="1301610" y="589484"/>
                  </a:cubicBezTo>
                  <a:cubicBezTo>
                    <a:pt x="1306140" y="583930"/>
                    <a:pt x="1310972" y="578273"/>
                    <a:pt x="1315909" y="572411"/>
                  </a:cubicBezTo>
                  <a:lnTo>
                    <a:pt x="1319305" y="568400"/>
                  </a:lnTo>
                  <a:cubicBezTo>
                    <a:pt x="1324142" y="562640"/>
                    <a:pt x="1329181" y="556879"/>
                    <a:pt x="1334324" y="550915"/>
                  </a:cubicBezTo>
                  <a:cubicBezTo>
                    <a:pt x="1334735" y="550401"/>
                    <a:pt x="1335148" y="549990"/>
                    <a:pt x="1335559" y="549474"/>
                  </a:cubicBezTo>
                  <a:cubicBezTo>
                    <a:pt x="1341009" y="543202"/>
                    <a:pt x="1346670" y="536721"/>
                    <a:pt x="1352532" y="530243"/>
                  </a:cubicBezTo>
                  <a:cubicBezTo>
                    <a:pt x="1353974" y="528698"/>
                    <a:pt x="1355416" y="527156"/>
                    <a:pt x="1356852" y="525511"/>
                  </a:cubicBezTo>
                  <a:lnTo>
                    <a:pt x="1375265" y="505351"/>
                  </a:lnTo>
                  <a:cubicBezTo>
                    <a:pt x="1375784" y="504633"/>
                    <a:pt x="1376396" y="504016"/>
                    <a:pt x="1377014" y="503398"/>
                  </a:cubicBezTo>
                  <a:lnTo>
                    <a:pt x="1395222" y="484062"/>
                  </a:lnTo>
                  <a:cubicBezTo>
                    <a:pt x="1396764" y="482416"/>
                    <a:pt x="1398412" y="480771"/>
                    <a:pt x="1399954" y="479126"/>
                  </a:cubicBezTo>
                  <a:lnTo>
                    <a:pt x="1420633" y="457938"/>
                  </a:lnTo>
                  <a:lnTo>
                    <a:pt x="1424441" y="454131"/>
                  </a:lnTo>
                  <a:cubicBezTo>
                    <a:pt x="1430715" y="447756"/>
                    <a:pt x="1437299" y="441275"/>
                    <a:pt x="1443879" y="434797"/>
                  </a:cubicBezTo>
                  <a:cubicBezTo>
                    <a:pt x="1445426" y="433355"/>
                    <a:pt x="1446863" y="431917"/>
                    <a:pt x="1448405" y="430375"/>
                  </a:cubicBezTo>
                  <a:cubicBezTo>
                    <a:pt x="1455914" y="423070"/>
                    <a:pt x="1463629" y="415666"/>
                    <a:pt x="1471451" y="408260"/>
                  </a:cubicBezTo>
                  <a:cubicBezTo>
                    <a:pt x="1473098" y="406615"/>
                    <a:pt x="1474846" y="405072"/>
                    <a:pt x="1476594" y="403427"/>
                  </a:cubicBezTo>
                  <a:cubicBezTo>
                    <a:pt x="1483797" y="396639"/>
                    <a:pt x="1491200" y="389747"/>
                    <a:pt x="1498709" y="382959"/>
                  </a:cubicBezTo>
                  <a:lnTo>
                    <a:pt x="1502206" y="379771"/>
                  </a:lnTo>
                  <a:cubicBezTo>
                    <a:pt x="1510539" y="372262"/>
                    <a:pt x="1519078" y="364755"/>
                    <a:pt x="1527723" y="357144"/>
                  </a:cubicBezTo>
                  <a:cubicBezTo>
                    <a:pt x="1529777" y="355397"/>
                    <a:pt x="1531730" y="353646"/>
                    <a:pt x="1533789" y="351899"/>
                  </a:cubicBezTo>
                  <a:cubicBezTo>
                    <a:pt x="1542535" y="344287"/>
                    <a:pt x="1551380" y="336677"/>
                    <a:pt x="1560431" y="329168"/>
                  </a:cubicBezTo>
                  <a:cubicBezTo>
                    <a:pt x="1560742" y="328962"/>
                    <a:pt x="1560949" y="328757"/>
                    <a:pt x="1561155" y="328551"/>
                  </a:cubicBezTo>
                  <a:cubicBezTo>
                    <a:pt x="1567840" y="322894"/>
                    <a:pt x="1574626" y="317341"/>
                    <a:pt x="1581523" y="311787"/>
                  </a:cubicBezTo>
                  <a:cubicBezTo>
                    <a:pt x="1583476" y="310141"/>
                    <a:pt x="1585636" y="308496"/>
                    <a:pt x="1587691" y="306851"/>
                  </a:cubicBezTo>
                  <a:lnTo>
                    <a:pt x="1599626" y="297386"/>
                  </a:lnTo>
                  <a:cubicBezTo>
                    <a:pt x="1605900" y="292348"/>
                    <a:pt x="1612278" y="287410"/>
                    <a:pt x="1618757" y="282474"/>
                  </a:cubicBezTo>
                  <a:lnTo>
                    <a:pt x="1631104" y="273012"/>
                  </a:lnTo>
                  <a:cubicBezTo>
                    <a:pt x="1637790" y="267974"/>
                    <a:pt x="1644681" y="262933"/>
                    <a:pt x="1651573" y="257893"/>
                  </a:cubicBezTo>
                  <a:lnTo>
                    <a:pt x="1663507" y="249254"/>
                  </a:lnTo>
                  <a:cubicBezTo>
                    <a:pt x="1671534" y="243494"/>
                    <a:pt x="1679761" y="237736"/>
                    <a:pt x="1687990" y="232079"/>
                  </a:cubicBezTo>
                  <a:lnTo>
                    <a:pt x="1696941" y="225906"/>
                  </a:lnTo>
                  <a:cubicBezTo>
                    <a:pt x="1697558" y="225495"/>
                    <a:pt x="1698070" y="225185"/>
                    <a:pt x="1698587" y="224777"/>
                  </a:cubicBezTo>
                  <a:cubicBezTo>
                    <a:pt x="1700953" y="223129"/>
                    <a:pt x="1703524" y="221587"/>
                    <a:pt x="1705992" y="219939"/>
                  </a:cubicBezTo>
                  <a:cubicBezTo>
                    <a:pt x="1716589" y="212843"/>
                    <a:pt x="1727289" y="205748"/>
                    <a:pt x="1738194" y="198858"/>
                  </a:cubicBezTo>
                  <a:cubicBezTo>
                    <a:pt x="1743025" y="195771"/>
                    <a:pt x="1747962" y="192788"/>
                    <a:pt x="1752900" y="189703"/>
                  </a:cubicBezTo>
                  <a:lnTo>
                    <a:pt x="1781090" y="172630"/>
                  </a:lnTo>
                  <a:cubicBezTo>
                    <a:pt x="1783761" y="170983"/>
                    <a:pt x="1786334" y="169338"/>
                    <a:pt x="1789011" y="167796"/>
                  </a:cubicBezTo>
                  <a:cubicBezTo>
                    <a:pt x="1792301" y="165840"/>
                    <a:pt x="1795796" y="163989"/>
                    <a:pt x="1799191" y="162036"/>
                  </a:cubicBezTo>
                  <a:cubicBezTo>
                    <a:pt x="1805672" y="158332"/>
                    <a:pt x="1812156" y="154734"/>
                    <a:pt x="1818635" y="151133"/>
                  </a:cubicBezTo>
                  <a:lnTo>
                    <a:pt x="1838904" y="140230"/>
                  </a:lnTo>
                  <a:cubicBezTo>
                    <a:pt x="1845483" y="136735"/>
                    <a:pt x="1852169" y="133237"/>
                    <a:pt x="1858860" y="129842"/>
                  </a:cubicBezTo>
                  <a:cubicBezTo>
                    <a:pt x="1862048" y="128198"/>
                    <a:pt x="1865132" y="126449"/>
                    <a:pt x="1868424" y="124803"/>
                  </a:cubicBezTo>
                  <a:cubicBezTo>
                    <a:pt x="1872743" y="122643"/>
                    <a:pt x="1877273" y="120587"/>
                    <a:pt x="1881694" y="118428"/>
                  </a:cubicBezTo>
                  <a:cubicBezTo>
                    <a:pt x="1886631" y="115959"/>
                    <a:pt x="1891569" y="113593"/>
                    <a:pt x="1896612" y="111229"/>
                  </a:cubicBezTo>
                  <a:cubicBezTo>
                    <a:pt x="1905357" y="107112"/>
                    <a:pt x="1914202" y="103103"/>
                    <a:pt x="1923048" y="99192"/>
                  </a:cubicBezTo>
                  <a:lnTo>
                    <a:pt x="1936424" y="93230"/>
                  </a:lnTo>
                  <a:cubicBezTo>
                    <a:pt x="1937760" y="92612"/>
                    <a:pt x="1938995" y="91993"/>
                    <a:pt x="1940332" y="91479"/>
                  </a:cubicBezTo>
                  <a:cubicBezTo>
                    <a:pt x="1951954" y="86542"/>
                    <a:pt x="1963578" y="81709"/>
                    <a:pt x="1975407" y="77081"/>
                  </a:cubicBezTo>
                  <a:lnTo>
                    <a:pt x="1982715" y="74304"/>
                  </a:lnTo>
                  <a:cubicBezTo>
                    <a:pt x="1990942" y="71115"/>
                    <a:pt x="1999069" y="67928"/>
                    <a:pt x="2007404" y="64945"/>
                  </a:cubicBezTo>
                  <a:cubicBezTo>
                    <a:pt x="2012134" y="63194"/>
                    <a:pt x="2016761" y="61551"/>
                    <a:pt x="2021498" y="59906"/>
                  </a:cubicBezTo>
                  <a:cubicBezTo>
                    <a:pt x="2038057" y="54145"/>
                    <a:pt x="2054413" y="48899"/>
                    <a:pt x="2070562" y="44066"/>
                  </a:cubicBezTo>
                  <a:cubicBezTo>
                    <a:pt x="2070767" y="43963"/>
                    <a:pt x="2070973" y="43861"/>
                    <a:pt x="2071178" y="43861"/>
                  </a:cubicBezTo>
                  <a:cubicBezTo>
                    <a:pt x="2085067" y="39747"/>
                    <a:pt x="2098650" y="36043"/>
                    <a:pt x="2112227" y="32545"/>
                  </a:cubicBezTo>
                  <a:lnTo>
                    <a:pt x="2121689" y="30181"/>
                  </a:lnTo>
                  <a:cubicBezTo>
                    <a:pt x="2124879" y="29360"/>
                    <a:pt x="2128069" y="28433"/>
                    <a:pt x="2131259" y="27712"/>
                  </a:cubicBezTo>
                  <a:cubicBezTo>
                    <a:pt x="2141646" y="25243"/>
                    <a:pt x="2151832" y="22982"/>
                    <a:pt x="2161914" y="20924"/>
                  </a:cubicBezTo>
                  <a:cubicBezTo>
                    <a:pt x="2163250" y="20616"/>
                    <a:pt x="2164585" y="20410"/>
                    <a:pt x="2165922" y="20102"/>
                  </a:cubicBezTo>
                  <a:cubicBezTo>
                    <a:pt x="2173536" y="18457"/>
                    <a:pt x="2181252" y="16912"/>
                    <a:pt x="2188761" y="15576"/>
                  </a:cubicBezTo>
                  <a:cubicBezTo>
                    <a:pt x="2193392" y="14753"/>
                    <a:pt x="2197812" y="14035"/>
                    <a:pt x="2202338" y="13314"/>
                  </a:cubicBezTo>
                  <a:cubicBezTo>
                    <a:pt x="2205115" y="12903"/>
                    <a:pt x="2207894" y="12387"/>
                    <a:pt x="2210671" y="11976"/>
                  </a:cubicBezTo>
                  <a:cubicBezTo>
                    <a:pt x="2221988" y="10124"/>
                    <a:pt x="2233199" y="8481"/>
                    <a:pt x="2244310" y="7142"/>
                  </a:cubicBezTo>
                  <a:cubicBezTo>
                    <a:pt x="2245645" y="7039"/>
                    <a:pt x="2246882" y="6833"/>
                    <a:pt x="2248218" y="6730"/>
                  </a:cubicBezTo>
                  <a:cubicBezTo>
                    <a:pt x="2250583" y="6525"/>
                    <a:pt x="2252849" y="6321"/>
                    <a:pt x="2255215" y="6012"/>
                  </a:cubicBezTo>
                  <a:cubicBezTo>
                    <a:pt x="2266119" y="4777"/>
                    <a:pt x="2276919" y="3749"/>
                    <a:pt x="2287516" y="2925"/>
                  </a:cubicBezTo>
                  <a:cubicBezTo>
                    <a:pt x="2289882" y="2823"/>
                    <a:pt x="2292248" y="2617"/>
                    <a:pt x="2294510" y="2411"/>
                  </a:cubicBezTo>
                  <a:cubicBezTo>
                    <a:pt x="2295851" y="2309"/>
                    <a:pt x="2297186" y="2103"/>
                    <a:pt x="2298422" y="2103"/>
                  </a:cubicBezTo>
                  <a:cubicBezTo>
                    <a:pt x="2309121" y="1382"/>
                    <a:pt x="2319508" y="869"/>
                    <a:pt x="2329900" y="561"/>
                  </a:cubicBezTo>
                  <a:cubicBezTo>
                    <a:pt x="2332473" y="355"/>
                    <a:pt x="2334939" y="355"/>
                    <a:pt x="2337510" y="355"/>
                  </a:cubicBezTo>
                  <a:cubicBezTo>
                    <a:pt x="2342142" y="251"/>
                    <a:pt x="2346874" y="45"/>
                    <a:pt x="2351399" y="45"/>
                  </a:cubicBezTo>
                  <a:close/>
                </a:path>
              </a:pathLst>
            </a:custGeom>
            <a:solidFill>
              <a:schemeClr val="accent2"/>
            </a:solidFill>
            <a:ln w="6804" cap="flat">
              <a:noFill/>
              <a:prstDash val="solid"/>
              <a:miter/>
            </a:ln>
          </p:spPr>
          <p:txBody>
            <a:bodyPr wrap="square" rtlCol="0" anchor="ctr">
              <a:noAutofit/>
            </a:bodyPr>
            <a:lstStyle/>
            <a:p>
              <a:endParaRPr lang="fr-FR"/>
            </a:p>
          </p:txBody>
        </p:sp>
        <p:sp>
          <p:nvSpPr>
            <p:cNvPr id="30" name="Freeform: Shape 29">
              <a:extLst>
                <a:ext uri="{FF2B5EF4-FFF2-40B4-BE49-F238E27FC236}">
                  <a16:creationId xmlns:a16="http://schemas.microsoft.com/office/drawing/2014/main" id="{95C927FC-F915-3314-108C-DF86EA2AE36B}"/>
                </a:ext>
              </a:extLst>
            </p:cNvPr>
            <p:cNvSpPr/>
            <p:nvPr/>
          </p:nvSpPr>
          <p:spPr>
            <a:xfrm>
              <a:off x="3036653" y="3300664"/>
              <a:ext cx="3203043" cy="1489872"/>
            </a:xfrm>
            <a:custGeom>
              <a:avLst/>
              <a:gdLst>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2933931 w 3197370"/>
                <a:gd name="connsiteY33" fmla="*/ 172706 h 1489872"/>
                <a:gd name="connsiteX34" fmla="*/ 3197370 w 3197370"/>
                <a:gd name="connsiteY34" fmla="*/ 262045 h 1489872"/>
                <a:gd name="connsiteX35" fmla="*/ 2780426 w 3197370"/>
                <a:gd name="connsiteY35" fmla="*/ 207411 h 1489872"/>
                <a:gd name="connsiteX36" fmla="*/ 2547513 w 3197370"/>
                <a:gd name="connsiteY36" fmla="*/ 264921 h 1489872"/>
                <a:gd name="connsiteX37" fmla="*/ 2305973 w 3197370"/>
                <a:gd name="connsiteY37" fmla="*/ 377064 h 1489872"/>
                <a:gd name="connsiteX38" fmla="*/ 2090313 w 3197370"/>
                <a:gd name="connsiteY38" fmla="*/ 538091 h 1489872"/>
                <a:gd name="connsiteX39" fmla="*/ 1897656 w 3197370"/>
                <a:gd name="connsiteY39" fmla="*/ 716370 h 1489872"/>
                <a:gd name="connsiteX40" fmla="*/ 1733755 w 3197370"/>
                <a:gd name="connsiteY40" fmla="*/ 943532 h 1489872"/>
                <a:gd name="connsiteX41" fmla="*/ 1463460 w 3197370"/>
                <a:gd name="connsiteY41" fmla="*/ 1199449 h 1489872"/>
                <a:gd name="connsiteX42" fmla="*/ 1253551 w 3197370"/>
                <a:gd name="connsiteY42" fmla="*/ 1363351 h 1489872"/>
                <a:gd name="connsiteX43" fmla="*/ 948751 w 3197370"/>
                <a:gd name="connsiteY43" fmla="*/ 1463993 h 1489872"/>
                <a:gd name="connsiteX44" fmla="*/ 761845 w 3197370"/>
                <a:gd name="connsiteY44" fmla="*/ 1489872 h 1489872"/>
                <a:gd name="connsiteX45" fmla="*/ 528932 w 3197370"/>
                <a:gd name="connsiteY45" fmla="*/ 1449615 h 1489872"/>
                <a:gd name="connsiteX46" fmla="*/ 402411 w 3197370"/>
                <a:gd name="connsiteY46" fmla="*/ 1397857 h 1489872"/>
                <a:gd name="connsiteX47" fmla="*/ 302563 w 3197370"/>
                <a:gd name="connsiteY47" fmla="*/ 1348875 h 1489872"/>
                <a:gd name="connsiteX48" fmla="*/ 0 w 3197370"/>
                <a:gd name="connsiteY48" fmla="*/ 1247010 h 1489872"/>
                <a:gd name="connsiteX49" fmla="*/ 20061 w 3197370"/>
                <a:gd name="connsiteY49" fmla="*/ 1253388 h 1489872"/>
                <a:gd name="connsiteX50" fmla="*/ 29730 w 3197370"/>
                <a:gd name="connsiteY50" fmla="*/ 1256165 h 1489872"/>
                <a:gd name="connsiteX51" fmla="*/ 43514 w 3197370"/>
                <a:gd name="connsiteY51" fmla="*/ 1259969 h 1489872"/>
                <a:gd name="connsiteX52" fmla="*/ 54006 w 3197370"/>
                <a:gd name="connsiteY52" fmla="*/ 1262643 h 1489872"/>
                <a:gd name="connsiteX53" fmla="*/ 68820 w 3197370"/>
                <a:gd name="connsiteY53" fmla="*/ 1266244 h 1489872"/>
                <a:gd name="connsiteX54" fmla="*/ 78182 w 3197370"/>
                <a:gd name="connsiteY54" fmla="*/ 1268301 h 1489872"/>
                <a:gd name="connsiteX55" fmla="*/ 94949 w 3197370"/>
                <a:gd name="connsiteY55" fmla="*/ 1271695 h 1489872"/>
                <a:gd name="connsiteX56" fmla="*/ 104106 w 3197370"/>
                <a:gd name="connsiteY56" fmla="*/ 1273443 h 1489872"/>
                <a:gd name="connsiteX57" fmla="*/ 129411 w 3197370"/>
                <a:gd name="connsiteY57" fmla="*/ 1277559 h 1489872"/>
                <a:gd name="connsiteX58" fmla="*/ 130235 w 3197370"/>
                <a:gd name="connsiteY58" fmla="*/ 1277662 h 1489872"/>
                <a:gd name="connsiteX59" fmla="*/ 156258 w 3197370"/>
                <a:gd name="connsiteY59" fmla="*/ 1280849 h 1489872"/>
                <a:gd name="connsiteX60" fmla="*/ 196688 w 3197370"/>
                <a:gd name="connsiteY60" fmla="*/ 1284037 h 1489872"/>
                <a:gd name="connsiteX61" fmla="*/ 206457 w 3197370"/>
                <a:gd name="connsiteY61" fmla="*/ 1284448 h 1489872"/>
                <a:gd name="connsiteX62" fmla="*/ 238661 w 3197370"/>
                <a:gd name="connsiteY62" fmla="*/ 1285067 h 1489872"/>
                <a:gd name="connsiteX63" fmla="*/ 251001 w 3197370"/>
                <a:gd name="connsiteY63" fmla="*/ 1285067 h 1489872"/>
                <a:gd name="connsiteX64" fmla="*/ 287524 w 3197370"/>
                <a:gd name="connsiteY64" fmla="*/ 1283729 h 1489872"/>
                <a:gd name="connsiteX65" fmla="*/ 293486 w 3197370"/>
                <a:gd name="connsiteY65" fmla="*/ 1283419 h 1489872"/>
                <a:gd name="connsiteX66" fmla="*/ 336387 w 3197370"/>
                <a:gd name="connsiteY66" fmla="*/ 1279307 h 1489872"/>
                <a:gd name="connsiteX67" fmla="*/ 367554 w 3197370"/>
                <a:gd name="connsiteY67" fmla="*/ 1275091 h 1489872"/>
                <a:gd name="connsiteX68" fmla="*/ 373727 w 3197370"/>
                <a:gd name="connsiteY68" fmla="*/ 1274061 h 1489872"/>
                <a:gd name="connsiteX69" fmla="*/ 404895 w 3197370"/>
                <a:gd name="connsiteY69" fmla="*/ 1268404 h 1489872"/>
                <a:gd name="connsiteX70" fmla="*/ 410349 w 3197370"/>
                <a:gd name="connsiteY70" fmla="*/ 1267376 h 1489872"/>
                <a:gd name="connsiteX71" fmla="*/ 445425 w 3197370"/>
                <a:gd name="connsiteY71" fmla="*/ 1259353 h 1489872"/>
                <a:gd name="connsiteX72" fmla="*/ 453451 w 3197370"/>
                <a:gd name="connsiteY72" fmla="*/ 1257294 h 1489872"/>
                <a:gd name="connsiteX73" fmla="*/ 490380 w 3197370"/>
                <a:gd name="connsiteY73" fmla="*/ 1247113 h 1489872"/>
                <a:gd name="connsiteX74" fmla="*/ 533070 w 3197370"/>
                <a:gd name="connsiteY74" fmla="*/ 1233333 h 1489872"/>
                <a:gd name="connsiteX75" fmla="*/ 567225 w 3197370"/>
                <a:gd name="connsiteY75" fmla="*/ 1220683 h 1489872"/>
                <a:gd name="connsiteX76" fmla="*/ 572987 w 3197370"/>
                <a:gd name="connsiteY76" fmla="*/ 1218522 h 1489872"/>
                <a:gd name="connsiteX77" fmla="*/ 606832 w 3197370"/>
                <a:gd name="connsiteY77" fmla="*/ 1204534 h 1489872"/>
                <a:gd name="connsiteX78" fmla="*/ 618661 w 3197370"/>
                <a:gd name="connsiteY78" fmla="*/ 1199288 h 1489872"/>
                <a:gd name="connsiteX79" fmla="*/ 641601 w 3197370"/>
                <a:gd name="connsiteY79" fmla="*/ 1188797 h 1489872"/>
                <a:gd name="connsiteX80" fmla="*/ 654559 w 3197370"/>
                <a:gd name="connsiteY80" fmla="*/ 1182525 h 1489872"/>
                <a:gd name="connsiteX81" fmla="*/ 674415 w 3197370"/>
                <a:gd name="connsiteY81" fmla="*/ 1172648 h 1489872"/>
                <a:gd name="connsiteX82" fmla="*/ 691800 w 3197370"/>
                <a:gd name="connsiteY82" fmla="*/ 1163599 h 1489872"/>
                <a:gd name="connsiteX83" fmla="*/ 709596 w 3197370"/>
                <a:gd name="connsiteY83" fmla="*/ 1154036 h 1489872"/>
                <a:gd name="connsiteX84" fmla="*/ 726569 w 3197370"/>
                <a:gd name="connsiteY84" fmla="*/ 1144570 h 1489872"/>
                <a:gd name="connsiteX85" fmla="*/ 742311 w 3197370"/>
                <a:gd name="connsiteY85" fmla="*/ 1135418 h 1489872"/>
                <a:gd name="connsiteX86" fmla="*/ 767099 w 3197370"/>
                <a:gd name="connsiteY86" fmla="*/ 1120402 h 1489872"/>
                <a:gd name="connsiteX87" fmla="*/ 779857 w 3197370"/>
                <a:gd name="connsiteY87" fmla="*/ 1112483 h 1489872"/>
                <a:gd name="connsiteX88" fmla="*/ 808146 w 3197370"/>
                <a:gd name="connsiteY88" fmla="*/ 1093969 h 1489872"/>
                <a:gd name="connsiteX89" fmla="*/ 816068 w 3197370"/>
                <a:gd name="connsiteY89" fmla="*/ 1088723 h 1489872"/>
                <a:gd name="connsiteX90" fmla="*/ 824195 w 3197370"/>
                <a:gd name="connsiteY90" fmla="*/ 1083066 h 1489872"/>
                <a:gd name="connsiteX91" fmla="*/ 845387 w 3197370"/>
                <a:gd name="connsiteY91" fmla="*/ 1068257 h 1489872"/>
                <a:gd name="connsiteX92" fmla="*/ 855980 w 3197370"/>
                <a:gd name="connsiteY92" fmla="*/ 1060543 h 1489872"/>
                <a:gd name="connsiteX93" fmla="*/ 873776 w 3197370"/>
                <a:gd name="connsiteY93" fmla="*/ 1047377 h 1489872"/>
                <a:gd name="connsiteX94" fmla="*/ 884781 w 3197370"/>
                <a:gd name="connsiteY94" fmla="*/ 1039045 h 1489872"/>
                <a:gd name="connsiteX95" fmla="*/ 901447 w 3197370"/>
                <a:gd name="connsiteY95" fmla="*/ 1026190 h 1489872"/>
                <a:gd name="connsiteX96" fmla="*/ 912146 w 3197370"/>
                <a:gd name="connsiteY96" fmla="*/ 1017757 h 1489872"/>
                <a:gd name="connsiteX97" fmla="*/ 933337 w 3197370"/>
                <a:gd name="connsiteY97" fmla="*/ 1000476 h 1489872"/>
                <a:gd name="connsiteX98" fmla="*/ 935292 w 3197370"/>
                <a:gd name="connsiteY98" fmla="*/ 998831 h 1489872"/>
                <a:gd name="connsiteX99" fmla="*/ 958954 w 3197370"/>
                <a:gd name="connsiteY99" fmla="*/ 978776 h 1489872"/>
                <a:gd name="connsiteX100" fmla="*/ 964304 w 3197370"/>
                <a:gd name="connsiteY100" fmla="*/ 974149 h 1489872"/>
                <a:gd name="connsiteX101" fmla="*/ 986832 w 3197370"/>
                <a:gd name="connsiteY101" fmla="*/ 954194 h 1489872"/>
                <a:gd name="connsiteX102" fmla="*/ 987857 w 3197370"/>
                <a:gd name="connsiteY102" fmla="*/ 953270 h 1489872"/>
                <a:gd name="connsiteX103" fmla="*/ 1008742 w 3197370"/>
                <a:gd name="connsiteY103" fmla="*/ 934139 h 1489872"/>
                <a:gd name="connsiteX104" fmla="*/ 1013474 w 3197370"/>
                <a:gd name="connsiteY104" fmla="*/ 929717 h 1489872"/>
                <a:gd name="connsiteX105" fmla="*/ 1033742 w 3197370"/>
                <a:gd name="connsiteY105" fmla="*/ 910379 h 1489872"/>
                <a:gd name="connsiteX106" fmla="*/ 1036619 w 3197370"/>
                <a:gd name="connsiteY106" fmla="*/ 907601 h 1489872"/>
                <a:gd name="connsiteX107" fmla="*/ 1054004 w 3197370"/>
                <a:gd name="connsiteY107" fmla="*/ 890426 h 1489872"/>
                <a:gd name="connsiteX108" fmla="*/ 1057811 w 3197370"/>
                <a:gd name="connsiteY108" fmla="*/ 886623 h 1489872"/>
                <a:gd name="connsiteX109" fmla="*/ 1075914 w 3197370"/>
                <a:gd name="connsiteY109" fmla="*/ 868108 h 1489872"/>
                <a:gd name="connsiteX110" fmla="*/ 1079309 w 3197370"/>
                <a:gd name="connsiteY110" fmla="*/ 864612 h 1489872"/>
                <a:gd name="connsiteX111" fmla="*/ 1094534 w 3197370"/>
                <a:gd name="connsiteY111" fmla="*/ 848566 h 1489872"/>
                <a:gd name="connsiteX112" fmla="*/ 1097311 w 3197370"/>
                <a:gd name="connsiteY112" fmla="*/ 845585 h 1489872"/>
                <a:gd name="connsiteX113" fmla="*/ 1113259 w 3197370"/>
                <a:gd name="connsiteY113" fmla="*/ 828304 h 1489872"/>
                <a:gd name="connsiteX114" fmla="*/ 1116650 w 3197370"/>
                <a:gd name="connsiteY114" fmla="*/ 824500 h 1489872"/>
                <a:gd name="connsiteX115" fmla="*/ 1130127 w 3197370"/>
                <a:gd name="connsiteY115" fmla="*/ 809381 h 1489872"/>
                <a:gd name="connsiteX116" fmla="*/ 1131775 w 3197370"/>
                <a:gd name="connsiteY116" fmla="*/ 807528 h 1489872"/>
                <a:gd name="connsiteX117" fmla="*/ 1145456 w 3197370"/>
                <a:gd name="connsiteY117" fmla="*/ 791792 h 1489872"/>
                <a:gd name="connsiteX118" fmla="*/ 1148540 w 3197370"/>
                <a:gd name="connsiteY118" fmla="*/ 788194 h 1489872"/>
                <a:gd name="connsiteX119" fmla="*/ 1160988 w 3197370"/>
                <a:gd name="connsiteY119" fmla="*/ 773486 h 1489872"/>
                <a:gd name="connsiteX120" fmla="*/ 1161605 w 3197370"/>
                <a:gd name="connsiteY120" fmla="*/ 772767 h 1489872"/>
                <a:gd name="connsiteX121" fmla="*/ 1172511 w 3197370"/>
                <a:gd name="connsiteY121" fmla="*/ 759498 h 1489872"/>
                <a:gd name="connsiteX122" fmla="*/ 1175082 w 3197370"/>
                <a:gd name="connsiteY122" fmla="*/ 756308 h 1489872"/>
                <a:gd name="connsiteX123" fmla="*/ 1184957 w 3197370"/>
                <a:gd name="connsiteY123" fmla="*/ 743968 h 1489872"/>
                <a:gd name="connsiteX124" fmla="*/ 1186088 w 3197370"/>
                <a:gd name="connsiteY124" fmla="*/ 742528 h 1489872"/>
                <a:gd name="connsiteX125" fmla="*/ 1194114 w 3197370"/>
                <a:gd name="connsiteY125" fmla="*/ 732347 h 1489872"/>
                <a:gd name="connsiteX126" fmla="*/ 1195962 w 3197370"/>
                <a:gd name="connsiteY126" fmla="*/ 729981 h 1489872"/>
                <a:gd name="connsiteX127" fmla="*/ 1203372 w 3197370"/>
                <a:gd name="connsiteY127" fmla="*/ 720414 h 1489872"/>
                <a:gd name="connsiteX128" fmla="*/ 1204708 w 3197370"/>
                <a:gd name="connsiteY128" fmla="*/ 718667 h 1489872"/>
                <a:gd name="connsiteX129" fmla="*/ 1210262 w 3197370"/>
                <a:gd name="connsiteY129" fmla="*/ 711261 h 1489872"/>
                <a:gd name="connsiteX130" fmla="*/ 1211192 w 3197370"/>
                <a:gd name="connsiteY130" fmla="*/ 710026 h 1489872"/>
                <a:gd name="connsiteX131" fmla="*/ 1216129 w 3197370"/>
                <a:gd name="connsiteY131" fmla="*/ 703238 h 1489872"/>
                <a:gd name="connsiteX132" fmla="*/ 1217053 w 3197370"/>
                <a:gd name="connsiteY132" fmla="*/ 702003 h 1489872"/>
                <a:gd name="connsiteX133" fmla="*/ 1220344 w 3197370"/>
                <a:gd name="connsiteY133" fmla="*/ 697375 h 1489872"/>
                <a:gd name="connsiteX134" fmla="*/ 1220655 w 3197370"/>
                <a:gd name="connsiteY134" fmla="*/ 696964 h 1489872"/>
                <a:gd name="connsiteX135" fmla="*/ 1222916 w 3197370"/>
                <a:gd name="connsiteY135" fmla="*/ 693777 h 1489872"/>
                <a:gd name="connsiteX136" fmla="*/ 1223433 w 3197370"/>
                <a:gd name="connsiteY136" fmla="*/ 693056 h 1489872"/>
                <a:gd name="connsiteX137" fmla="*/ 1224151 w 3197370"/>
                <a:gd name="connsiteY137" fmla="*/ 692027 h 1489872"/>
                <a:gd name="connsiteX138" fmla="*/ 1225900 w 3197370"/>
                <a:gd name="connsiteY138" fmla="*/ 689455 h 1489872"/>
                <a:gd name="connsiteX139" fmla="*/ 1226417 w 3197370"/>
                <a:gd name="connsiteY139" fmla="*/ 688737 h 1489872"/>
                <a:gd name="connsiteX140" fmla="*/ 1229808 w 3197370"/>
                <a:gd name="connsiteY140" fmla="*/ 683798 h 1489872"/>
                <a:gd name="connsiteX141" fmla="*/ 1230119 w 3197370"/>
                <a:gd name="connsiteY141" fmla="*/ 683286 h 1489872"/>
                <a:gd name="connsiteX142" fmla="*/ 1234438 w 3197370"/>
                <a:gd name="connsiteY142" fmla="*/ 677218 h 1489872"/>
                <a:gd name="connsiteX143" fmla="*/ 1235775 w 3197370"/>
                <a:gd name="connsiteY143" fmla="*/ 675366 h 1489872"/>
                <a:gd name="connsiteX144" fmla="*/ 1241947 w 3197370"/>
                <a:gd name="connsiteY144" fmla="*/ 666932 h 1489872"/>
                <a:gd name="connsiteX145" fmla="*/ 1243184 w 3197370"/>
                <a:gd name="connsiteY145" fmla="*/ 665184 h 1489872"/>
                <a:gd name="connsiteX146" fmla="*/ 1249869 w 3197370"/>
                <a:gd name="connsiteY146" fmla="*/ 656132 h 1489872"/>
                <a:gd name="connsiteX147" fmla="*/ 1251516 w 3197370"/>
                <a:gd name="connsiteY147" fmla="*/ 653870 h 1489872"/>
                <a:gd name="connsiteX148" fmla="*/ 1260362 w 3197370"/>
                <a:gd name="connsiteY148" fmla="*/ 642146 h 1489872"/>
                <a:gd name="connsiteX149" fmla="*/ 1262522 w 3197370"/>
                <a:gd name="connsiteY149" fmla="*/ 639265 h 1489872"/>
                <a:gd name="connsiteX150" fmla="*/ 1271778 w 3197370"/>
                <a:gd name="connsiteY150" fmla="*/ 627333 h 1489872"/>
                <a:gd name="connsiteX151" fmla="*/ 1273526 w 3197370"/>
                <a:gd name="connsiteY151" fmla="*/ 625174 h 1489872"/>
                <a:gd name="connsiteX152" fmla="*/ 1285154 w 3197370"/>
                <a:gd name="connsiteY152" fmla="*/ 610468 h 1489872"/>
                <a:gd name="connsiteX153" fmla="*/ 1288033 w 3197370"/>
                <a:gd name="connsiteY153" fmla="*/ 606867 h 1489872"/>
                <a:gd name="connsiteX154" fmla="*/ 1300479 w 3197370"/>
                <a:gd name="connsiteY154" fmla="*/ 591542 h 1489872"/>
                <a:gd name="connsiteX155" fmla="*/ 1301610 w 3197370"/>
                <a:gd name="connsiteY155" fmla="*/ 590206 h 1489872"/>
                <a:gd name="connsiteX156" fmla="*/ 1316015 w 3197370"/>
                <a:gd name="connsiteY156" fmla="*/ 573031 h 1489872"/>
                <a:gd name="connsiteX157" fmla="*/ 1319718 w 3197370"/>
                <a:gd name="connsiteY157" fmla="*/ 568708 h 1489872"/>
                <a:gd name="connsiteX158" fmla="*/ 1335661 w 3197370"/>
                <a:gd name="connsiteY158" fmla="*/ 550196 h 1489872"/>
                <a:gd name="connsiteX159" fmla="*/ 1336796 w 3197370"/>
                <a:gd name="connsiteY159" fmla="*/ 548962 h 1489872"/>
                <a:gd name="connsiteX160" fmla="*/ 1352945 w 3197370"/>
                <a:gd name="connsiteY160" fmla="*/ 530655 h 1489872"/>
                <a:gd name="connsiteX161" fmla="*/ 1357164 w 3197370"/>
                <a:gd name="connsiteY161" fmla="*/ 525924 h 1489872"/>
                <a:gd name="connsiteX162" fmla="*/ 1375371 w 3197370"/>
                <a:gd name="connsiteY162" fmla="*/ 505868 h 1489872"/>
                <a:gd name="connsiteX163" fmla="*/ 1378356 w 3197370"/>
                <a:gd name="connsiteY163" fmla="*/ 502680 h 1489872"/>
                <a:gd name="connsiteX164" fmla="*/ 1395739 w 3197370"/>
                <a:gd name="connsiteY164" fmla="*/ 484165 h 1489872"/>
                <a:gd name="connsiteX165" fmla="*/ 1400160 w 3197370"/>
                <a:gd name="connsiteY165" fmla="*/ 479538 h 1489872"/>
                <a:gd name="connsiteX166" fmla="*/ 1420839 w 3197370"/>
                <a:gd name="connsiteY166" fmla="*/ 458248 h 1489872"/>
                <a:gd name="connsiteX167" fmla="*/ 1425054 w 3197370"/>
                <a:gd name="connsiteY167" fmla="*/ 453929 h 1489872"/>
                <a:gd name="connsiteX168" fmla="*/ 1444498 w 3197370"/>
                <a:gd name="connsiteY168" fmla="*/ 434590 h 1489872"/>
                <a:gd name="connsiteX169" fmla="*/ 1448717 w 3197370"/>
                <a:gd name="connsiteY169" fmla="*/ 430478 h 1489872"/>
                <a:gd name="connsiteX170" fmla="*/ 1471756 w 3197370"/>
                <a:gd name="connsiteY170" fmla="*/ 408366 h 1489872"/>
                <a:gd name="connsiteX171" fmla="*/ 1477106 w 3197370"/>
                <a:gd name="connsiteY171" fmla="*/ 403327 h 1489872"/>
                <a:gd name="connsiteX172" fmla="*/ 1499429 w 3197370"/>
                <a:gd name="connsiteY172" fmla="*/ 382757 h 1489872"/>
                <a:gd name="connsiteX173" fmla="*/ 1502517 w 3197370"/>
                <a:gd name="connsiteY173" fmla="*/ 379877 h 1489872"/>
                <a:gd name="connsiteX174" fmla="*/ 1528028 w 3197370"/>
                <a:gd name="connsiteY174" fmla="*/ 357247 h 1489872"/>
                <a:gd name="connsiteX175" fmla="*/ 1534302 w 3197370"/>
                <a:gd name="connsiteY175" fmla="*/ 351797 h 1489872"/>
                <a:gd name="connsiteX176" fmla="*/ 1561151 w 3197370"/>
                <a:gd name="connsiteY176" fmla="*/ 328962 h 1489872"/>
                <a:gd name="connsiteX177" fmla="*/ 1561562 w 3197370"/>
                <a:gd name="connsiteY177" fmla="*/ 328657 h 1489872"/>
                <a:gd name="connsiteX178" fmla="*/ 1582036 w 3197370"/>
                <a:gd name="connsiteY178" fmla="*/ 311890 h 1489872"/>
                <a:gd name="connsiteX179" fmla="*/ 1588310 w 3197370"/>
                <a:gd name="connsiteY179" fmla="*/ 306954 h 1489872"/>
                <a:gd name="connsiteX180" fmla="*/ 1600139 w 3197370"/>
                <a:gd name="connsiteY180" fmla="*/ 297595 h 1489872"/>
                <a:gd name="connsiteX181" fmla="*/ 1619482 w 3197370"/>
                <a:gd name="connsiteY181" fmla="*/ 282579 h 1489872"/>
                <a:gd name="connsiteX182" fmla="*/ 1631723 w 3197370"/>
                <a:gd name="connsiteY182" fmla="*/ 273218 h 1489872"/>
                <a:gd name="connsiteX183" fmla="*/ 1652296 w 3197370"/>
                <a:gd name="connsiteY183" fmla="*/ 257996 h 1489872"/>
                <a:gd name="connsiteX184" fmla="*/ 1664126 w 3197370"/>
                <a:gd name="connsiteY184" fmla="*/ 249356 h 1489872"/>
                <a:gd name="connsiteX185" fmla="*/ 1688713 w 3197370"/>
                <a:gd name="connsiteY185" fmla="*/ 232181 h 1489872"/>
                <a:gd name="connsiteX186" fmla="*/ 1697558 w 3197370"/>
                <a:gd name="connsiteY186" fmla="*/ 226112 h 1489872"/>
                <a:gd name="connsiteX187" fmla="*/ 1699206 w 3197370"/>
                <a:gd name="connsiteY187" fmla="*/ 224982 h 1489872"/>
                <a:gd name="connsiteX188" fmla="*/ 1706715 w 3197370"/>
                <a:gd name="connsiteY188" fmla="*/ 220045 h 1489872"/>
                <a:gd name="connsiteX189" fmla="*/ 1738806 w 3197370"/>
                <a:gd name="connsiteY189" fmla="*/ 199063 h 1489872"/>
                <a:gd name="connsiteX190" fmla="*/ 1753519 w 3197370"/>
                <a:gd name="connsiteY190" fmla="*/ 189911 h 1489872"/>
                <a:gd name="connsiteX191" fmla="*/ 1781602 w 3197370"/>
                <a:gd name="connsiteY191" fmla="*/ 172836 h 1489872"/>
                <a:gd name="connsiteX192" fmla="*/ 1789524 w 3197370"/>
                <a:gd name="connsiteY192" fmla="*/ 168003 h 1489872"/>
                <a:gd name="connsiteX193" fmla="*/ 1799710 w 3197370"/>
                <a:gd name="connsiteY193" fmla="*/ 162242 h 1489872"/>
                <a:gd name="connsiteX194" fmla="*/ 1819049 w 3197370"/>
                <a:gd name="connsiteY194" fmla="*/ 151342 h 1489872"/>
                <a:gd name="connsiteX195" fmla="*/ 1839416 w 3197370"/>
                <a:gd name="connsiteY195" fmla="*/ 140336 h 1489872"/>
                <a:gd name="connsiteX196" fmla="*/ 1859272 w 3197370"/>
                <a:gd name="connsiteY196" fmla="*/ 129947 h 1489872"/>
                <a:gd name="connsiteX197" fmla="*/ 1868941 w 3197370"/>
                <a:gd name="connsiteY197" fmla="*/ 124909 h 1489872"/>
                <a:gd name="connsiteX198" fmla="*/ 1882312 w 3197370"/>
                <a:gd name="connsiteY198" fmla="*/ 118428 h 1489872"/>
                <a:gd name="connsiteX199" fmla="*/ 1897125 w 3197370"/>
                <a:gd name="connsiteY199" fmla="*/ 111332 h 1489872"/>
                <a:gd name="connsiteX200" fmla="*/ 1923766 w 3197370"/>
                <a:gd name="connsiteY200" fmla="*/ 99195 h 1489872"/>
                <a:gd name="connsiteX201" fmla="*/ 1937142 w 3197370"/>
                <a:gd name="connsiteY201" fmla="*/ 93230 h 1489872"/>
                <a:gd name="connsiteX202" fmla="*/ 1941050 w 3197370"/>
                <a:gd name="connsiteY202" fmla="*/ 91482 h 1489872"/>
                <a:gd name="connsiteX203" fmla="*/ 1976130 w 3197370"/>
                <a:gd name="connsiteY203" fmla="*/ 77081 h 1489872"/>
                <a:gd name="connsiteX204" fmla="*/ 1983434 w 3197370"/>
                <a:gd name="connsiteY204" fmla="*/ 74306 h 1489872"/>
                <a:gd name="connsiteX205" fmla="*/ 2008122 w 3197370"/>
                <a:gd name="connsiteY205" fmla="*/ 64945 h 1489872"/>
                <a:gd name="connsiteX206" fmla="*/ 2022216 w 3197370"/>
                <a:gd name="connsiteY206" fmla="*/ 59906 h 1489872"/>
                <a:gd name="connsiteX207" fmla="*/ 2071285 w 3197370"/>
                <a:gd name="connsiteY207" fmla="*/ 44066 h 1489872"/>
                <a:gd name="connsiteX208" fmla="*/ 2071903 w 3197370"/>
                <a:gd name="connsiteY208" fmla="*/ 43861 h 1489872"/>
                <a:gd name="connsiteX209" fmla="*/ 2112946 w 3197370"/>
                <a:gd name="connsiteY209" fmla="*/ 32548 h 1489872"/>
                <a:gd name="connsiteX210" fmla="*/ 2122409 w 3197370"/>
                <a:gd name="connsiteY210" fmla="*/ 30182 h 1489872"/>
                <a:gd name="connsiteX211" fmla="*/ 2131977 w 3197370"/>
                <a:gd name="connsiteY211" fmla="*/ 27715 h 1489872"/>
                <a:gd name="connsiteX212" fmla="*/ 2162632 w 3197370"/>
                <a:gd name="connsiteY212" fmla="*/ 20924 h 1489872"/>
                <a:gd name="connsiteX213" fmla="*/ 2166746 w 3197370"/>
                <a:gd name="connsiteY213" fmla="*/ 20103 h 1489872"/>
                <a:gd name="connsiteX214" fmla="*/ 2189480 w 3197370"/>
                <a:gd name="connsiteY214" fmla="*/ 15680 h 1489872"/>
                <a:gd name="connsiteX215" fmla="*/ 2203061 w 3197370"/>
                <a:gd name="connsiteY215" fmla="*/ 13417 h 1489872"/>
                <a:gd name="connsiteX216" fmla="*/ 2211396 w 3197370"/>
                <a:gd name="connsiteY216" fmla="*/ 12081 h 1489872"/>
                <a:gd name="connsiteX217" fmla="*/ 2245034 w 3197370"/>
                <a:gd name="connsiteY217" fmla="*/ 7247 h 1489872"/>
                <a:gd name="connsiteX218" fmla="*/ 2248941 w 3197370"/>
                <a:gd name="connsiteY218" fmla="*/ 6836 h 1489872"/>
                <a:gd name="connsiteX219" fmla="*/ 2256039 w 3197370"/>
                <a:gd name="connsiteY219" fmla="*/ 6012 h 1489872"/>
                <a:gd name="connsiteX220" fmla="*/ 2288237 w 3197370"/>
                <a:gd name="connsiteY220" fmla="*/ 2925 h 1489872"/>
                <a:gd name="connsiteX221" fmla="*/ 2295233 w 3197370"/>
                <a:gd name="connsiteY221" fmla="*/ 2411 h 1489872"/>
                <a:gd name="connsiteX222" fmla="*/ 2299040 w 3197370"/>
                <a:gd name="connsiteY222" fmla="*/ 2104 h 1489872"/>
                <a:gd name="connsiteX223" fmla="*/ 2330514 w 3197370"/>
                <a:gd name="connsiteY223" fmla="*/ 561 h 1489872"/>
                <a:gd name="connsiteX224" fmla="*/ 2338229 w 3197370"/>
                <a:gd name="connsiteY224" fmla="*/ 355 h 1489872"/>
                <a:gd name="connsiteX225" fmla="*/ 2352017 w 3197370"/>
                <a:gd name="connsiteY225" fmla="*/ 45 h 1489872"/>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3197370 w 3197370"/>
                <a:gd name="connsiteY33" fmla="*/ 262045 h 1489872"/>
                <a:gd name="connsiteX34" fmla="*/ 2780426 w 3197370"/>
                <a:gd name="connsiteY34" fmla="*/ 207411 h 1489872"/>
                <a:gd name="connsiteX35" fmla="*/ 2547513 w 3197370"/>
                <a:gd name="connsiteY35" fmla="*/ 264921 h 1489872"/>
                <a:gd name="connsiteX36" fmla="*/ 2305973 w 3197370"/>
                <a:gd name="connsiteY36" fmla="*/ 377064 h 1489872"/>
                <a:gd name="connsiteX37" fmla="*/ 2090313 w 3197370"/>
                <a:gd name="connsiteY37" fmla="*/ 538091 h 1489872"/>
                <a:gd name="connsiteX38" fmla="*/ 1897656 w 3197370"/>
                <a:gd name="connsiteY38" fmla="*/ 716370 h 1489872"/>
                <a:gd name="connsiteX39" fmla="*/ 1733755 w 3197370"/>
                <a:gd name="connsiteY39" fmla="*/ 943532 h 1489872"/>
                <a:gd name="connsiteX40" fmla="*/ 1463460 w 3197370"/>
                <a:gd name="connsiteY40" fmla="*/ 1199449 h 1489872"/>
                <a:gd name="connsiteX41" fmla="*/ 1253551 w 3197370"/>
                <a:gd name="connsiteY41" fmla="*/ 1363351 h 1489872"/>
                <a:gd name="connsiteX42" fmla="*/ 948751 w 3197370"/>
                <a:gd name="connsiteY42" fmla="*/ 1463993 h 1489872"/>
                <a:gd name="connsiteX43" fmla="*/ 761845 w 3197370"/>
                <a:gd name="connsiteY43" fmla="*/ 1489872 h 1489872"/>
                <a:gd name="connsiteX44" fmla="*/ 528932 w 3197370"/>
                <a:gd name="connsiteY44" fmla="*/ 1449615 h 1489872"/>
                <a:gd name="connsiteX45" fmla="*/ 402411 w 3197370"/>
                <a:gd name="connsiteY45" fmla="*/ 1397857 h 1489872"/>
                <a:gd name="connsiteX46" fmla="*/ 302563 w 3197370"/>
                <a:gd name="connsiteY46" fmla="*/ 1348875 h 1489872"/>
                <a:gd name="connsiteX47" fmla="*/ 0 w 3197370"/>
                <a:gd name="connsiteY47" fmla="*/ 1247010 h 1489872"/>
                <a:gd name="connsiteX48" fmla="*/ 20061 w 3197370"/>
                <a:gd name="connsiteY48" fmla="*/ 1253388 h 1489872"/>
                <a:gd name="connsiteX49" fmla="*/ 29730 w 3197370"/>
                <a:gd name="connsiteY49" fmla="*/ 1256165 h 1489872"/>
                <a:gd name="connsiteX50" fmla="*/ 43514 w 3197370"/>
                <a:gd name="connsiteY50" fmla="*/ 1259969 h 1489872"/>
                <a:gd name="connsiteX51" fmla="*/ 54006 w 3197370"/>
                <a:gd name="connsiteY51" fmla="*/ 1262643 h 1489872"/>
                <a:gd name="connsiteX52" fmla="*/ 68820 w 3197370"/>
                <a:gd name="connsiteY52" fmla="*/ 1266244 h 1489872"/>
                <a:gd name="connsiteX53" fmla="*/ 78182 w 3197370"/>
                <a:gd name="connsiteY53" fmla="*/ 1268301 h 1489872"/>
                <a:gd name="connsiteX54" fmla="*/ 94949 w 3197370"/>
                <a:gd name="connsiteY54" fmla="*/ 1271695 h 1489872"/>
                <a:gd name="connsiteX55" fmla="*/ 104106 w 3197370"/>
                <a:gd name="connsiteY55" fmla="*/ 1273443 h 1489872"/>
                <a:gd name="connsiteX56" fmla="*/ 129411 w 3197370"/>
                <a:gd name="connsiteY56" fmla="*/ 1277559 h 1489872"/>
                <a:gd name="connsiteX57" fmla="*/ 130235 w 3197370"/>
                <a:gd name="connsiteY57" fmla="*/ 1277662 h 1489872"/>
                <a:gd name="connsiteX58" fmla="*/ 156258 w 3197370"/>
                <a:gd name="connsiteY58" fmla="*/ 1280849 h 1489872"/>
                <a:gd name="connsiteX59" fmla="*/ 196688 w 3197370"/>
                <a:gd name="connsiteY59" fmla="*/ 1284037 h 1489872"/>
                <a:gd name="connsiteX60" fmla="*/ 206457 w 3197370"/>
                <a:gd name="connsiteY60" fmla="*/ 1284448 h 1489872"/>
                <a:gd name="connsiteX61" fmla="*/ 238661 w 3197370"/>
                <a:gd name="connsiteY61" fmla="*/ 1285067 h 1489872"/>
                <a:gd name="connsiteX62" fmla="*/ 251001 w 3197370"/>
                <a:gd name="connsiteY62" fmla="*/ 1285067 h 1489872"/>
                <a:gd name="connsiteX63" fmla="*/ 287524 w 3197370"/>
                <a:gd name="connsiteY63" fmla="*/ 1283729 h 1489872"/>
                <a:gd name="connsiteX64" fmla="*/ 293486 w 3197370"/>
                <a:gd name="connsiteY64" fmla="*/ 1283419 h 1489872"/>
                <a:gd name="connsiteX65" fmla="*/ 336387 w 3197370"/>
                <a:gd name="connsiteY65" fmla="*/ 1279307 h 1489872"/>
                <a:gd name="connsiteX66" fmla="*/ 367554 w 3197370"/>
                <a:gd name="connsiteY66" fmla="*/ 1275091 h 1489872"/>
                <a:gd name="connsiteX67" fmla="*/ 373727 w 3197370"/>
                <a:gd name="connsiteY67" fmla="*/ 1274061 h 1489872"/>
                <a:gd name="connsiteX68" fmla="*/ 404895 w 3197370"/>
                <a:gd name="connsiteY68" fmla="*/ 1268404 h 1489872"/>
                <a:gd name="connsiteX69" fmla="*/ 410349 w 3197370"/>
                <a:gd name="connsiteY69" fmla="*/ 1267376 h 1489872"/>
                <a:gd name="connsiteX70" fmla="*/ 445425 w 3197370"/>
                <a:gd name="connsiteY70" fmla="*/ 1259353 h 1489872"/>
                <a:gd name="connsiteX71" fmla="*/ 453451 w 3197370"/>
                <a:gd name="connsiteY71" fmla="*/ 1257294 h 1489872"/>
                <a:gd name="connsiteX72" fmla="*/ 490380 w 3197370"/>
                <a:gd name="connsiteY72" fmla="*/ 1247113 h 1489872"/>
                <a:gd name="connsiteX73" fmla="*/ 533070 w 3197370"/>
                <a:gd name="connsiteY73" fmla="*/ 1233333 h 1489872"/>
                <a:gd name="connsiteX74" fmla="*/ 567225 w 3197370"/>
                <a:gd name="connsiteY74" fmla="*/ 1220683 h 1489872"/>
                <a:gd name="connsiteX75" fmla="*/ 572987 w 3197370"/>
                <a:gd name="connsiteY75" fmla="*/ 1218522 h 1489872"/>
                <a:gd name="connsiteX76" fmla="*/ 606832 w 3197370"/>
                <a:gd name="connsiteY76" fmla="*/ 1204534 h 1489872"/>
                <a:gd name="connsiteX77" fmla="*/ 618661 w 3197370"/>
                <a:gd name="connsiteY77" fmla="*/ 1199288 h 1489872"/>
                <a:gd name="connsiteX78" fmla="*/ 641601 w 3197370"/>
                <a:gd name="connsiteY78" fmla="*/ 1188797 h 1489872"/>
                <a:gd name="connsiteX79" fmla="*/ 654559 w 3197370"/>
                <a:gd name="connsiteY79" fmla="*/ 1182525 h 1489872"/>
                <a:gd name="connsiteX80" fmla="*/ 674415 w 3197370"/>
                <a:gd name="connsiteY80" fmla="*/ 1172648 h 1489872"/>
                <a:gd name="connsiteX81" fmla="*/ 691800 w 3197370"/>
                <a:gd name="connsiteY81" fmla="*/ 1163599 h 1489872"/>
                <a:gd name="connsiteX82" fmla="*/ 709596 w 3197370"/>
                <a:gd name="connsiteY82" fmla="*/ 1154036 h 1489872"/>
                <a:gd name="connsiteX83" fmla="*/ 726569 w 3197370"/>
                <a:gd name="connsiteY83" fmla="*/ 1144570 h 1489872"/>
                <a:gd name="connsiteX84" fmla="*/ 742311 w 3197370"/>
                <a:gd name="connsiteY84" fmla="*/ 1135418 h 1489872"/>
                <a:gd name="connsiteX85" fmla="*/ 767099 w 3197370"/>
                <a:gd name="connsiteY85" fmla="*/ 1120402 h 1489872"/>
                <a:gd name="connsiteX86" fmla="*/ 779857 w 3197370"/>
                <a:gd name="connsiteY86" fmla="*/ 1112483 h 1489872"/>
                <a:gd name="connsiteX87" fmla="*/ 808146 w 3197370"/>
                <a:gd name="connsiteY87" fmla="*/ 1093969 h 1489872"/>
                <a:gd name="connsiteX88" fmla="*/ 816068 w 3197370"/>
                <a:gd name="connsiteY88" fmla="*/ 1088723 h 1489872"/>
                <a:gd name="connsiteX89" fmla="*/ 824195 w 3197370"/>
                <a:gd name="connsiteY89" fmla="*/ 1083066 h 1489872"/>
                <a:gd name="connsiteX90" fmla="*/ 845387 w 3197370"/>
                <a:gd name="connsiteY90" fmla="*/ 1068257 h 1489872"/>
                <a:gd name="connsiteX91" fmla="*/ 855980 w 3197370"/>
                <a:gd name="connsiteY91" fmla="*/ 1060543 h 1489872"/>
                <a:gd name="connsiteX92" fmla="*/ 873776 w 3197370"/>
                <a:gd name="connsiteY92" fmla="*/ 1047377 h 1489872"/>
                <a:gd name="connsiteX93" fmla="*/ 884781 w 3197370"/>
                <a:gd name="connsiteY93" fmla="*/ 1039045 h 1489872"/>
                <a:gd name="connsiteX94" fmla="*/ 901447 w 3197370"/>
                <a:gd name="connsiteY94" fmla="*/ 1026190 h 1489872"/>
                <a:gd name="connsiteX95" fmla="*/ 912146 w 3197370"/>
                <a:gd name="connsiteY95" fmla="*/ 1017757 h 1489872"/>
                <a:gd name="connsiteX96" fmla="*/ 933337 w 3197370"/>
                <a:gd name="connsiteY96" fmla="*/ 1000476 h 1489872"/>
                <a:gd name="connsiteX97" fmla="*/ 935292 w 3197370"/>
                <a:gd name="connsiteY97" fmla="*/ 998831 h 1489872"/>
                <a:gd name="connsiteX98" fmla="*/ 958954 w 3197370"/>
                <a:gd name="connsiteY98" fmla="*/ 978776 h 1489872"/>
                <a:gd name="connsiteX99" fmla="*/ 964304 w 3197370"/>
                <a:gd name="connsiteY99" fmla="*/ 974149 h 1489872"/>
                <a:gd name="connsiteX100" fmla="*/ 986832 w 3197370"/>
                <a:gd name="connsiteY100" fmla="*/ 954194 h 1489872"/>
                <a:gd name="connsiteX101" fmla="*/ 987857 w 3197370"/>
                <a:gd name="connsiteY101" fmla="*/ 953270 h 1489872"/>
                <a:gd name="connsiteX102" fmla="*/ 1008742 w 3197370"/>
                <a:gd name="connsiteY102" fmla="*/ 934139 h 1489872"/>
                <a:gd name="connsiteX103" fmla="*/ 1013474 w 3197370"/>
                <a:gd name="connsiteY103" fmla="*/ 929717 h 1489872"/>
                <a:gd name="connsiteX104" fmla="*/ 1033742 w 3197370"/>
                <a:gd name="connsiteY104" fmla="*/ 910379 h 1489872"/>
                <a:gd name="connsiteX105" fmla="*/ 1036619 w 3197370"/>
                <a:gd name="connsiteY105" fmla="*/ 907601 h 1489872"/>
                <a:gd name="connsiteX106" fmla="*/ 1054004 w 3197370"/>
                <a:gd name="connsiteY106" fmla="*/ 890426 h 1489872"/>
                <a:gd name="connsiteX107" fmla="*/ 1057811 w 3197370"/>
                <a:gd name="connsiteY107" fmla="*/ 886623 h 1489872"/>
                <a:gd name="connsiteX108" fmla="*/ 1075914 w 3197370"/>
                <a:gd name="connsiteY108" fmla="*/ 868108 h 1489872"/>
                <a:gd name="connsiteX109" fmla="*/ 1079309 w 3197370"/>
                <a:gd name="connsiteY109" fmla="*/ 864612 h 1489872"/>
                <a:gd name="connsiteX110" fmla="*/ 1094534 w 3197370"/>
                <a:gd name="connsiteY110" fmla="*/ 848566 h 1489872"/>
                <a:gd name="connsiteX111" fmla="*/ 1097311 w 3197370"/>
                <a:gd name="connsiteY111" fmla="*/ 845585 h 1489872"/>
                <a:gd name="connsiteX112" fmla="*/ 1113259 w 3197370"/>
                <a:gd name="connsiteY112" fmla="*/ 828304 h 1489872"/>
                <a:gd name="connsiteX113" fmla="*/ 1116650 w 3197370"/>
                <a:gd name="connsiteY113" fmla="*/ 824500 h 1489872"/>
                <a:gd name="connsiteX114" fmla="*/ 1130127 w 3197370"/>
                <a:gd name="connsiteY114" fmla="*/ 809381 h 1489872"/>
                <a:gd name="connsiteX115" fmla="*/ 1131775 w 3197370"/>
                <a:gd name="connsiteY115" fmla="*/ 807528 h 1489872"/>
                <a:gd name="connsiteX116" fmla="*/ 1145456 w 3197370"/>
                <a:gd name="connsiteY116" fmla="*/ 791792 h 1489872"/>
                <a:gd name="connsiteX117" fmla="*/ 1148540 w 3197370"/>
                <a:gd name="connsiteY117" fmla="*/ 788194 h 1489872"/>
                <a:gd name="connsiteX118" fmla="*/ 1160988 w 3197370"/>
                <a:gd name="connsiteY118" fmla="*/ 773486 h 1489872"/>
                <a:gd name="connsiteX119" fmla="*/ 1161605 w 3197370"/>
                <a:gd name="connsiteY119" fmla="*/ 772767 h 1489872"/>
                <a:gd name="connsiteX120" fmla="*/ 1172511 w 3197370"/>
                <a:gd name="connsiteY120" fmla="*/ 759498 h 1489872"/>
                <a:gd name="connsiteX121" fmla="*/ 1175082 w 3197370"/>
                <a:gd name="connsiteY121" fmla="*/ 756308 h 1489872"/>
                <a:gd name="connsiteX122" fmla="*/ 1184957 w 3197370"/>
                <a:gd name="connsiteY122" fmla="*/ 743968 h 1489872"/>
                <a:gd name="connsiteX123" fmla="*/ 1186088 w 3197370"/>
                <a:gd name="connsiteY123" fmla="*/ 742528 h 1489872"/>
                <a:gd name="connsiteX124" fmla="*/ 1194114 w 3197370"/>
                <a:gd name="connsiteY124" fmla="*/ 732347 h 1489872"/>
                <a:gd name="connsiteX125" fmla="*/ 1195962 w 3197370"/>
                <a:gd name="connsiteY125" fmla="*/ 729981 h 1489872"/>
                <a:gd name="connsiteX126" fmla="*/ 1203372 w 3197370"/>
                <a:gd name="connsiteY126" fmla="*/ 720414 h 1489872"/>
                <a:gd name="connsiteX127" fmla="*/ 1204708 w 3197370"/>
                <a:gd name="connsiteY127" fmla="*/ 718667 h 1489872"/>
                <a:gd name="connsiteX128" fmla="*/ 1210262 w 3197370"/>
                <a:gd name="connsiteY128" fmla="*/ 711261 h 1489872"/>
                <a:gd name="connsiteX129" fmla="*/ 1211192 w 3197370"/>
                <a:gd name="connsiteY129" fmla="*/ 710026 h 1489872"/>
                <a:gd name="connsiteX130" fmla="*/ 1216129 w 3197370"/>
                <a:gd name="connsiteY130" fmla="*/ 703238 h 1489872"/>
                <a:gd name="connsiteX131" fmla="*/ 1217053 w 3197370"/>
                <a:gd name="connsiteY131" fmla="*/ 702003 h 1489872"/>
                <a:gd name="connsiteX132" fmla="*/ 1220344 w 3197370"/>
                <a:gd name="connsiteY132" fmla="*/ 697375 h 1489872"/>
                <a:gd name="connsiteX133" fmla="*/ 1220655 w 3197370"/>
                <a:gd name="connsiteY133" fmla="*/ 696964 h 1489872"/>
                <a:gd name="connsiteX134" fmla="*/ 1222916 w 3197370"/>
                <a:gd name="connsiteY134" fmla="*/ 693777 h 1489872"/>
                <a:gd name="connsiteX135" fmla="*/ 1223433 w 3197370"/>
                <a:gd name="connsiteY135" fmla="*/ 693056 h 1489872"/>
                <a:gd name="connsiteX136" fmla="*/ 1224151 w 3197370"/>
                <a:gd name="connsiteY136" fmla="*/ 692027 h 1489872"/>
                <a:gd name="connsiteX137" fmla="*/ 1225900 w 3197370"/>
                <a:gd name="connsiteY137" fmla="*/ 689455 h 1489872"/>
                <a:gd name="connsiteX138" fmla="*/ 1226417 w 3197370"/>
                <a:gd name="connsiteY138" fmla="*/ 688737 h 1489872"/>
                <a:gd name="connsiteX139" fmla="*/ 1229808 w 3197370"/>
                <a:gd name="connsiteY139" fmla="*/ 683798 h 1489872"/>
                <a:gd name="connsiteX140" fmla="*/ 1230119 w 3197370"/>
                <a:gd name="connsiteY140" fmla="*/ 683286 h 1489872"/>
                <a:gd name="connsiteX141" fmla="*/ 1234438 w 3197370"/>
                <a:gd name="connsiteY141" fmla="*/ 677218 h 1489872"/>
                <a:gd name="connsiteX142" fmla="*/ 1235775 w 3197370"/>
                <a:gd name="connsiteY142" fmla="*/ 675366 h 1489872"/>
                <a:gd name="connsiteX143" fmla="*/ 1241947 w 3197370"/>
                <a:gd name="connsiteY143" fmla="*/ 666932 h 1489872"/>
                <a:gd name="connsiteX144" fmla="*/ 1243184 w 3197370"/>
                <a:gd name="connsiteY144" fmla="*/ 665184 h 1489872"/>
                <a:gd name="connsiteX145" fmla="*/ 1249869 w 3197370"/>
                <a:gd name="connsiteY145" fmla="*/ 656132 h 1489872"/>
                <a:gd name="connsiteX146" fmla="*/ 1251516 w 3197370"/>
                <a:gd name="connsiteY146" fmla="*/ 653870 h 1489872"/>
                <a:gd name="connsiteX147" fmla="*/ 1260362 w 3197370"/>
                <a:gd name="connsiteY147" fmla="*/ 642146 h 1489872"/>
                <a:gd name="connsiteX148" fmla="*/ 1262522 w 3197370"/>
                <a:gd name="connsiteY148" fmla="*/ 639265 h 1489872"/>
                <a:gd name="connsiteX149" fmla="*/ 1271778 w 3197370"/>
                <a:gd name="connsiteY149" fmla="*/ 627333 h 1489872"/>
                <a:gd name="connsiteX150" fmla="*/ 1273526 w 3197370"/>
                <a:gd name="connsiteY150" fmla="*/ 625174 h 1489872"/>
                <a:gd name="connsiteX151" fmla="*/ 1285154 w 3197370"/>
                <a:gd name="connsiteY151" fmla="*/ 610468 h 1489872"/>
                <a:gd name="connsiteX152" fmla="*/ 1288033 w 3197370"/>
                <a:gd name="connsiteY152" fmla="*/ 606867 h 1489872"/>
                <a:gd name="connsiteX153" fmla="*/ 1300479 w 3197370"/>
                <a:gd name="connsiteY153" fmla="*/ 591542 h 1489872"/>
                <a:gd name="connsiteX154" fmla="*/ 1301610 w 3197370"/>
                <a:gd name="connsiteY154" fmla="*/ 590206 h 1489872"/>
                <a:gd name="connsiteX155" fmla="*/ 1316015 w 3197370"/>
                <a:gd name="connsiteY155" fmla="*/ 573031 h 1489872"/>
                <a:gd name="connsiteX156" fmla="*/ 1319718 w 3197370"/>
                <a:gd name="connsiteY156" fmla="*/ 568708 h 1489872"/>
                <a:gd name="connsiteX157" fmla="*/ 1335661 w 3197370"/>
                <a:gd name="connsiteY157" fmla="*/ 550196 h 1489872"/>
                <a:gd name="connsiteX158" fmla="*/ 1336796 w 3197370"/>
                <a:gd name="connsiteY158" fmla="*/ 548962 h 1489872"/>
                <a:gd name="connsiteX159" fmla="*/ 1352945 w 3197370"/>
                <a:gd name="connsiteY159" fmla="*/ 530655 h 1489872"/>
                <a:gd name="connsiteX160" fmla="*/ 1357164 w 3197370"/>
                <a:gd name="connsiteY160" fmla="*/ 525924 h 1489872"/>
                <a:gd name="connsiteX161" fmla="*/ 1375371 w 3197370"/>
                <a:gd name="connsiteY161" fmla="*/ 505868 h 1489872"/>
                <a:gd name="connsiteX162" fmla="*/ 1378356 w 3197370"/>
                <a:gd name="connsiteY162" fmla="*/ 502680 h 1489872"/>
                <a:gd name="connsiteX163" fmla="*/ 1395739 w 3197370"/>
                <a:gd name="connsiteY163" fmla="*/ 484165 h 1489872"/>
                <a:gd name="connsiteX164" fmla="*/ 1400160 w 3197370"/>
                <a:gd name="connsiteY164" fmla="*/ 479538 h 1489872"/>
                <a:gd name="connsiteX165" fmla="*/ 1420839 w 3197370"/>
                <a:gd name="connsiteY165" fmla="*/ 458248 h 1489872"/>
                <a:gd name="connsiteX166" fmla="*/ 1425054 w 3197370"/>
                <a:gd name="connsiteY166" fmla="*/ 453929 h 1489872"/>
                <a:gd name="connsiteX167" fmla="*/ 1444498 w 3197370"/>
                <a:gd name="connsiteY167" fmla="*/ 434590 h 1489872"/>
                <a:gd name="connsiteX168" fmla="*/ 1448717 w 3197370"/>
                <a:gd name="connsiteY168" fmla="*/ 430478 h 1489872"/>
                <a:gd name="connsiteX169" fmla="*/ 1471756 w 3197370"/>
                <a:gd name="connsiteY169" fmla="*/ 408366 h 1489872"/>
                <a:gd name="connsiteX170" fmla="*/ 1477106 w 3197370"/>
                <a:gd name="connsiteY170" fmla="*/ 403327 h 1489872"/>
                <a:gd name="connsiteX171" fmla="*/ 1499429 w 3197370"/>
                <a:gd name="connsiteY171" fmla="*/ 382757 h 1489872"/>
                <a:gd name="connsiteX172" fmla="*/ 1502517 w 3197370"/>
                <a:gd name="connsiteY172" fmla="*/ 379877 h 1489872"/>
                <a:gd name="connsiteX173" fmla="*/ 1528028 w 3197370"/>
                <a:gd name="connsiteY173" fmla="*/ 357247 h 1489872"/>
                <a:gd name="connsiteX174" fmla="*/ 1534302 w 3197370"/>
                <a:gd name="connsiteY174" fmla="*/ 351797 h 1489872"/>
                <a:gd name="connsiteX175" fmla="*/ 1561151 w 3197370"/>
                <a:gd name="connsiteY175" fmla="*/ 328962 h 1489872"/>
                <a:gd name="connsiteX176" fmla="*/ 1561562 w 3197370"/>
                <a:gd name="connsiteY176" fmla="*/ 328657 h 1489872"/>
                <a:gd name="connsiteX177" fmla="*/ 1582036 w 3197370"/>
                <a:gd name="connsiteY177" fmla="*/ 311890 h 1489872"/>
                <a:gd name="connsiteX178" fmla="*/ 1588310 w 3197370"/>
                <a:gd name="connsiteY178" fmla="*/ 306954 h 1489872"/>
                <a:gd name="connsiteX179" fmla="*/ 1600139 w 3197370"/>
                <a:gd name="connsiteY179" fmla="*/ 297595 h 1489872"/>
                <a:gd name="connsiteX180" fmla="*/ 1619482 w 3197370"/>
                <a:gd name="connsiteY180" fmla="*/ 282579 h 1489872"/>
                <a:gd name="connsiteX181" fmla="*/ 1631723 w 3197370"/>
                <a:gd name="connsiteY181" fmla="*/ 273218 h 1489872"/>
                <a:gd name="connsiteX182" fmla="*/ 1652296 w 3197370"/>
                <a:gd name="connsiteY182" fmla="*/ 257996 h 1489872"/>
                <a:gd name="connsiteX183" fmla="*/ 1664126 w 3197370"/>
                <a:gd name="connsiteY183" fmla="*/ 249356 h 1489872"/>
                <a:gd name="connsiteX184" fmla="*/ 1688713 w 3197370"/>
                <a:gd name="connsiteY184" fmla="*/ 232181 h 1489872"/>
                <a:gd name="connsiteX185" fmla="*/ 1697558 w 3197370"/>
                <a:gd name="connsiteY185" fmla="*/ 226112 h 1489872"/>
                <a:gd name="connsiteX186" fmla="*/ 1699206 w 3197370"/>
                <a:gd name="connsiteY186" fmla="*/ 224982 h 1489872"/>
                <a:gd name="connsiteX187" fmla="*/ 1706715 w 3197370"/>
                <a:gd name="connsiteY187" fmla="*/ 220045 h 1489872"/>
                <a:gd name="connsiteX188" fmla="*/ 1738806 w 3197370"/>
                <a:gd name="connsiteY188" fmla="*/ 199063 h 1489872"/>
                <a:gd name="connsiteX189" fmla="*/ 1753519 w 3197370"/>
                <a:gd name="connsiteY189" fmla="*/ 189911 h 1489872"/>
                <a:gd name="connsiteX190" fmla="*/ 1781602 w 3197370"/>
                <a:gd name="connsiteY190" fmla="*/ 172836 h 1489872"/>
                <a:gd name="connsiteX191" fmla="*/ 1789524 w 3197370"/>
                <a:gd name="connsiteY191" fmla="*/ 168003 h 1489872"/>
                <a:gd name="connsiteX192" fmla="*/ 1799710 w 3197370"/>
                <a:gd name="connsiteY192" fmla="*/ 162242 h 1489872"/>
                <a:gd name="connsiteX193" fmla="*/ 1819049 w 3197370"/>
                <a:gd name="connsiteY193" fmla="*/ 151342 h 1489872"/>
                <a:gd name="connsiteX194" fmla="*/ 1839416 w 3197370"/>
                <a:gd name="connsiteY194" fmla="*/ 140336 h 1489872"/>
                <a:gd name="connsiteX195" fmla="*/ 1859272 w 3197370"/>
                <a:gd name="connsiteY195" fmla="*/ 129947 h 1489872"/>
                <a:gd name="connsiteX196" fmla="*/ 1868941 w 3197370"/>
                <a:gd name="connsiteY196" fmla="*/ 124909 h 1489872"/>
                <a:gd name="connsiteX197" fmla="*/ 1882312 w 3197370"/>
                <a:gd name="connsiteY197" fmla="*/ 118428 h 1489872"/>
                <a:gd name="connsiteX198" fmla="*/ 1897125 w 3197370"/>
                <a:gd name="connsiteY198" fmla="*/ 111332 h 1489872"/>
                <a:gd name="connsiteX199" fmla="*/ 1923766 w 3197370"/>
                <a:gd name="connsiteY199" fmla="*/ 99195 h 1489872"/>
                <a:gd name="connsiteX200" fmla="*/ 1937142 w 3197370"/>
                <a:gd name="connsiteY200" fmla="*/ 93230 h 1489872"/>
                <a:gd name="connsiteX201" fmla="*/ 1941050 w 3197370"/>
                <a:gd name="connsiteY201" fmla="*/ 91482 h 1489872"/>
                <a:gd name="connsiteX202" fmla="*/ 1976130 w 3197370"/>
                <a:gd name="connsiteY202" fmla="*/ 77081 h 1489872"/>
                <a:gd name="connsiteX203" fmla="*/ 1983434 w 3197370"/>
                <a:gd name="connsiteY203" fmla="*/ 74306 h 1489872"/>
                <a:gd name="connsiteX204" fmla="*/ 2008122 w 3197370"/>
                <a:gd name="connsiteY204" fmla="*/ 64945 h 1489872"/>
                <a:gd name="connsiteX205" fmla="*/ 2022216 w 3197370"/>
                <a:gd name="connsiteY205" fmla="*/ 59906 h 1489872"/>
                <a:gd name="connsiteX206" fmla="*/ 2071285 w 3197370"/>
                <a:gd name="connsiteY206" fmla="*/ 44066 h 1489872"/>
                <a:gd name="connsiteX207" fmla="*/ 2071903 w 3197370"/>
                <a:gd name="connsiteY207" fmla="*/ 43861 h 1489872"/>
                <a:gd name="connsiteX208" fmla="*/ 2112946 w 3197370"/>
                <a:gd name="connsiteY208" fmla="*/ 32548 h 1489872"/>
                <a:gd name="connsiteX209" fmla="*/ 2122409 w 3197370"/>
                <a:gd name="connsiteY209" fmla="*/ 30182 h 1489872"/>
                <a:gd name="connsiteX210" fmla="*/ 2131977 w 3197370"/>
                <a:gd name="connsiteY210" fmla="*/ 27715 h 1489872"/>
                <a:gd name="connsiteX211" fmla="*/ 2162632 w 3197370"/>
                <a:gd name="connsiteY211" fmla="*/ 20924 h 1489872"/>
                <a:gd name="connsiteX212" fmla="*/ 2166746 w 3197370"/>
                <a:gd name="connsiteY212" fmla="*/ 20103 h 1489872"/>
                <a:gd name="connsiteX213" fmla="*/ 2189480 w 3197370"/>
                <a:gd name="connsiteY213" fmla="*/ 15680 h 1489872"/>
                <a:gd name="connsiteX214" fmla="*/ 2203061 w 3197370"/>
                <a:gd name="connsiteY214" fmla="*/ 13417 h 1489872"/>
                <a:gd name="connsiteX215" fmla="*/ 2211396 w 3197370"/>
                <a:gd name="connsiteY215" fmla="*/ 12081 h 1489872"/>
                <a:gd name="connsiteX216" fmla="*/ 2245034 w 3197370"/>
                <a:gd name="connsiteY216" fmla="*/ 7247 h 1489872"/>
                <a:gd name="connsiteX217" fmla="*/ 2248941 w 3197370"/>
                <a:gd name="connsiteY217" fmla="*/ 6836 h 1489872"/>
                <a:gd name="connsiteX218" fmla="*/ 2256039 w 3197370"/>
                <a:gd name="connsiteY218" fmla="*/ 6012 h 1489872"/>
                <a:gd name="connsiteX219" fmla="*/ 2288237 w 3197370"/>
                <a:gd name="connsiteY219" fmla="*/ 2925 h 1489872"/>
                <a:gd name="connsiteX220" fmla="*/ 2295233 w 3197370"/>
                <a:gd name="connsiteY220" fmla="*/ 2411 h 1489872"/>
                <a:gd name="connsiteX221" fmla="*/ 2299040 w 3197370"/>
                <a:gd name="connsiteY221" fmla="*/ 2104 h 1489872"/>
                <a:gd name="connsiteX222" fmla="*/ 2330514 w 3197370"/>
                <a:gd name="connsiteY222" fmla="*/ 561 h 1489872"/>
                <a:gd name="connsiteX223" fmla="*/ 2338229 w 3197370"/>
                <a:gd name="connsiteY223" fmla="*/ 355 h 1489872"/>
                <a:gd name="connsiteX224" fmla="*/ 2352017 w 3197370"/>
                <a:gd name="connsiteY224" fmla="*/ 45 h 1489872"/>
                <a:gd name="connsiteX0" fmla="*/ 2352017 w 3200820"/>
                <a:gd name="connsiteY0" fmla="*/ 45 h 1489872"/>
                <a:gd name="connsiteX1" fmla="*/ 2367035 w 3200820"/>
                <a:gd name="connsiteY1" fmla="*/ 45 h 1489872"/>
                <a:gd name="connsiteX2" fmla="*/ 2374546 w 3200820"/>
                <a:gd name="connsiteY2" fmla="*/ 45 h 1489872"/>
                <a:gd name="connsiteX3" fmla="*/ 2404170 w 3200820"/>
                <a:gd name="connsiteY3" fmla="*/ 972 h 1489872"/>
                <a:gd name="connsiteX4" fmla="*/ 2406330 w 3200820"/>
                <a:gd name="connsiteY4" fmla="*/ 1178 h 1489872"/>
                <a:gd name="connsiteX5" fmla="*/ 2452003 w 3200820"/>
                <a:gd name="connsiteY5" fmla="*/ 4882 h 1489872"/>
                <a:gd name="connsiteX6" fmla="*/ 2455917 w 3200820"/>
                <a:gd name="connsiteY6" fmla="*/ 5188 h 1489872"/>
                <a:gd name="connsiteX7" fmla="*/ 2475461 w 3200820"/>
                <a:gd name="connsiteY7" fmla="*/ 7657 h 1489872"/>
                <a:gd name="connsiteX8" fmla="*/ 2480911 w 3200820"/>
                <a:gd name="connsiteY8" fmla="*/ 8377 h 1489872"/>
                <a:gd name="connsiteX9" fmla="*/ 2507451 w 3200820"/>
                <a:gd name="connsiteY9" fmla="*/ 12493 h 1489872"/>
                <a:gd name="connsiteX10" fmla="*/ 2510436 w 3200820"/>
                <a:gd name="connsiteY10" fmla="*/ 13109 h 1489872"/>
                <a:gd name="connsiteX11" fmla="*/ 2519694 w 3200820"/>
                <a:gd name="connsiteY11" fmla="*/ 14858 h 1489872"/>
                <a:gd name="connsiteX12" fmla="*/ 2539755 w 3200820"/>
                <a:gd name="connsiteY12" fmla="*/ 18868 h 1489872"/>
                <a:gd name="connsiteX13" fmla="*/ 2550042 w 3200820"/>
                <a:gd name="connsiteY13" fmla="*/ 21131 h 1489872"/>
                <a:gd name="connsiteX14" fmla="*/ 2558786 w 3200820"/>
                <a:gd name="connsiteY14" fmla="*/ 23085 h 1489872"/>
                <a:gd name="connsiteX15" fmla="*/ 2567320 w 3200820"/>
                <a:gd name="connsiteY15" fmla="*/ 25246 h 1489872"/>
                <a:gd name="connsiteX16" fmla="*/ 2578948 w 3200820"/>
                <a:gd name="connsiteY16" fmla="*/ 28228 h 1489872"/>
                <a:gd name="connsiteX17" fmla="*/ 2594891 w 3200820"/>
                <a:gd name="connsiteY17" fmla="*/ 32651 h 1489872"/>
                <a:gd name="connsiteX18" fmla="*/ 2605590 w 3200820"/>
                <a:gd name="connsiteY18" fmla="*/ 35738 h 1489872"/>
                <a:gd name="connsiteX19" fmla="*/ 2609703 w 3200820"/>
                <a:gd name="connsiteY19" fmla="*/ 36970 h 1489872"/>
                <a:gd name="connsiteX20" fmla="*/ 2628529 w 3200820"/>
                <a:gd name="connsiteY20" fmla="*/ 43040 h 1489872"/>
                <a:gd name="connsiteX21" fmla="*/ 3132285 w 3200820"/>
                <a:gd name="connsiteY21" fmla="*/ 212640 h 1489872"/>
                <a:gd name="connsiteX22" fmla="*/ 3109341 w 3200820"/>
                <a:gd name="connsiteY22" fmla="*/ 205339 h 1489872"/>
                <a:gd name="connsiteX23" fmla="*/ 3098647 w 3200820"/>
                <a:gd name="connsiteY23" fmla="*/ 202252 h 1489872"/>
                <a:gd name="connsiteX24" fmla="*/ 3082700 w 3200820"/>
                <a:gd name="connsiteY24" fmla="*/ 197828 h 1489872"/>
                <a:gd name="connsiteX25" fmla="*/ 3071076 w 3200820"/>
                <a:gd name="connsiteY25" fmla="*/ 194847 h 1489872"/>
                <a:gd name="connsiteX26" fmla="*/ 3053792 w 3200820"/>
                <a:gd name="connsiteY26" fmla="*/ 190732 h 1489872"/>
                <a:gd name="connsiteX27" fmla="*/ 3043506 w 3200820"/>
                <a:gd name="connsiteY27" fmla="*/ 188469 h 1489872"/>
                <a:gd name="connsiteX28" fmla="*/ 3023449 w 3200820"/>
                <a:gd name="connsiteY28" fmla="*/ 184460 h 1489872"/>
                <a:gd name="connsiteX29" fmla="*/ 3014187 w 3200820"/>
                <a:gd name="connsiteY29" fmla="*/ 182709 h 1489872"/>
                <a:gd name="connsiteX30" fmla="*/ 2984667 w 3200820"/>
                <a:gd name="connsiteY30" fmla="*/ 177979 h 1489872"/>
                <a:gd name="connsiteX31" fmla="*/ 2979317 w 3200820"/>
                <a:gd name="connsiteY31" fmla="*/ 177258 h 1489872"/>
                <a:gd name="connsiteX32" fmla="*/ 3197370 w 3200820"/>
                <a:gd name="connsiteY32" fmla="*/ 262045 h 1489872"/>
                <a:gd name="connsiteX33" fmla="*/ 2780426 w 3200820"/>
                <a:gd name="connsiteY33" fmla="*/ 207411 h 1489872"/>
                <a:gd name="connsiteX34" fmla="*/ 2547513 w 3200820"/>
                <a:gd name="connsiteY34" fmla="*/ 264921 h 1489872"/>
                <a:gd name="connsiteX35" fmla="*/ 2305973 w 3200820"/>
                <a:gd name="connsiteY35" fmla="*/ 377064 h 1489872"/>
                <a:gd name="connsiteX36" fmla="*/ 2090313 w 3200820"/>
                <a:gd name="connsiteY36" fmla="*/ 538091 h 1489872"/>
                <a:gd name="connsiteX37" fmla="*/ 1897656 w 3200820"/>
                <a:gd name="connsiteY37" fmla="*/ 716370 h 1489872"/>
                <a:gd name="connsiteX38" fmla="*/ 1733755 w 3200820"/>
                <a:gd name="connsiteY38" fmla="*/ 943532 h 1489872"/>
                <a:gd name="connsiteX39" fmla="*/ 1463460 w 3200820"/>
                <a:gd name="connsiteY39" fmla="*/ 1199449 h 1489872"/>
                <a:gd name="connsiteX40" fmla="*/ 1253551 w 3200820"/>
                <a:gd name="connsiteY40" fmla="*/ 1363351 h 1489872"/>
                <a:gd name="connsiteX41" fmla="*/ 948751 w 3200820"/>
                <a:gd name="connsiteY41" fmla="*/ 1463993 h 1489872"/>
                <a:gd name="connsiteX42" fmla="*/ 761845 w 3200820"/>
                <a:gd name="connsiteY42" fmla="*/ 1489872 h 1489872"/>
                <a:gd name="connsiteX43" fmla="*/ 528932 w 3200820"/>
                <a:gd name="connsiteY43" fmla="*/ 1449615 h 1489872"/>
                <a:gd name="connsiteX44" fmla="*/ 402411 w 3200820"/>
                <a:gd name="connsiteY44" fmla="*/ 1397857 h 1489872"/>
                <a:gd name="connsiteX45" fmla="*/ 302563 w 3200820"/>
                <a:gd name="connsiteY45" fmla="*/ 1348875 h 1489872"/>
                <a:gd name="connsiteX46" fmla="*/ 0 w 3200820"/>
                <a:gd name="connsiteY46" fmla="*/ 1247010 h 1489872"/>
                <a:gd name="connsiteX47" fmla="*/ 20061 w 3200820"/>
                <a:gd name="connsiteY47" fmla="*/ 1253388 h 1489872"/>
                <a:gd name="connsiteX48" fmla="*/ 29730 w 3200820"/>
                <a:gd name="connsiteY48" fmla="*/ 1256165 h 1489872"/>
                <a:gd name="connsiteX49" fmla="*/ 43514 w 3200820"/>
                <a:gd name="connsiteY49" fmla="*/ 1259969 h 1489872"/>
                <a:gd name="connsiteX50" fmla="*/ 54006 w 3200820"/>
                <a:gd name="connsiteY50" fmla="*/ 1262643 h 1489872"/>
                <a:gd name="connsiteX51" fmla="*/ 68820 w 3200820"/>
                <a:gd name="connsiteY51" fmla="*/ 1266244 h 1489872"/>
                <a:gd name="connsiteX52" fmla="*/ 78182 w 3200820"/>
                <a:gd name="connsiteY52" fmla="*/ 1268301 h 1489872"/>
                <a:gd name="connsiteX53" fmla="*/ 94949 w 3200820"/>
                <a:gd name="connsiteY53" fmla="*/ 1271695 h 1489872"/>
                <a:gd name="connsiteX54" fmla="*/ 104106 w 3200820"/>
                <a:gd name="connsiteY54" fmla="*/ 1273443 h 1489872"/>
                <a:gd name="connsiteX55" fmla="*/ 129411 w 3200820"/>
                <a:gd name="connsiteY55" fmla="*/ 1277559 h 1489872"/>
                <a:gd name="connsiteX56" fmla="*/ 130235 w 3200820"/>
                <a:gd name="connsiteY56" fmla="*/ 1277662 h 1489872"/>
                <a:gd name="connsiteX57" fmla="*/ 156258 w 3200820"/>
                <a:gd name="connsiteY57" fmla="*/ 1280849 h 1489872"/>
                <a:gd name="connsiteX58" fmla="*/ 196688 w 3200820"/>
                <a:gd name="connsiteY58" fmla="*/ 1284037 h 1489872"/>
                <a:gd name="connsiteX59" fmla="*/ 206457 w 3200820"/>
                <a:gd name="connsiteY59" fmla="*/ 1284448 h 1489872"/>
                <a:gd name="connsiteX60" fmla="*/ 238661 w 3200820"/>
                <a:gd name="connsiteY60" fmla="*/ 1285067 h 1489872"/>
                <a:gd name="connsiteX61" fmla="*/ 251001 w 3200820"/>
                <a:gd name="connsiteY61" fmla="*/ 1285067 h 1489872"/>
                <a:gd name="connsiteX62" fmla="*/ 287524 w 3200820"/>
                <a:gd name="connsiteY62" fmla="*/ 1283729 h 1489872"/>
                <a:gd name="connsiteX63" fmla="*/ 293486 w 3200820"/>
                <a:gd name="connsiteY63" fmla="*/ 1283419 h 1489872"/>
                <a:gd name="connsiteX64" fmla="*/ 336387 w 3200820"/>
                <a:gd name="connsiteY64" fmla="*/ 1279307 h 1489872"/>
                <a:gd name="connsiteX65" fmla="*/ 367554 w 3200820"/>
                <a:gd name="connsiteY65" fmla="*/ 1275091 h 1489872"/>
                <a:gd name="connsiteX66" fmla="*/ 373727 w 3200820"/>
                <a:gd name="connsiteY66" fmla="*/ 1274061 h 1489872"/>
                <a:gd name="connsiteX67" fmla="*/ 404895 w 3200820"/>
                <a:gd name="connsiteY67" fmla="*/ 1268404 h 1489872"/>
                <a:gd name="connsiteX68" fmla="*/ 410349 w 3200820"/>
                <a:gd name="connsiteY68" fmla="*/ 1267376 h 1489872"/>
                <a:gd name="connsiteX69" fmla="*/ 445425 w 3200820"/>
                <a:gd name="connsiteY69" fmla="*/ 1259353 h 1489872"/>
                <a:gd name="connsiteX70" fmla="*/ 453451 w 3200820"/>
                <a:gd name="connsiteY70" fmla="*/ 1257294 h 1489872"/>
                <a:gd name="connsiteX71" fmla="*/ 490380 w 3200820"/>
                <a:gd name="connsiteY71" fmla="*/ 1247113 h 1489872"/>
                <a:gd name="connsiteX72" fmla="*/ 533070 w 3200820"/>
                <a:gd name="connsiteY72" fmla="*/ 1233333 h 1489872"/>
                <a:gd name="connsiteX73" fmla="*/ 567225 w 3200820"/>
                <a:gd name="connsiteY73" fmla="*/ 1220683 h 1489872"/>
                <a:gd name="connsiteX74" fmla="*/ 572987 w 3200820"/>
                <a:gd name="connsiteY74" fmla="*/ 1218522 h 1489872"/>
                <a:gd name="connsiteX75" fmla="*/ 606832 w 3200820"/>
                <a:gd name="connsiteY75" fmla="*/ 1204534 h 1489872"/>
                <a:gd name="connsiteX76" fmla="*/ 618661 w 3200820"/>
                <a:gd name="connsiteY76" fmla="*/ 1199288 h 1489872"/>
                <a:gd name="connsiteX77" fmla="*/ 641601 w 3200820"/>
                <a:gd name="connsiteY77" fmla="*/ 1188797 h 1489872"/>
                <a:gd name="connsiteX78" fmla="*/ 654559 w 3200820"/>
                <a:gd name="connsiteY78" fmla="*/ 1182525 h 1489872"/>
                <a:gd name="connsiteX79" fmla="*/ 674415 w 3200820"/>
                <a:gd name="connsiteY79" fmla="*/ 1172648 h 1489872"/>
                <a:gd name="connsiteX80" fmla="*/ 691800 w 3200820"/>
                <a:gd name="connsiteY80" fmla="*/ 1163599 h 1489872"/>
                <a:gd name="connsiteX81" fmla="*/ 709596 w 3200820"/>
                <a:gd name="connsiteY81" fmla="*/ 1154036 h 1489872"/>
                <a:gd name="connsiteX82" fmla="*/ 726569 w 3200820"/>
                <a:gd name="connsiteY82" fmla="*/ 1144570 h 1489872"/>
                <a:gd name="connsiteX83" fmla="*/ 742311 w 3200820"/>
                <a:gd name="connsiteY83" fmla="*/ 1135418 h 1489872"/>
                <a:gd name="connsiteX84" fmla="*/ 767099 w 3200820"/>
                <a:gd name="connsiteY84" fmla="*/ 1120402 h 1489872"/>
                <a:gd name="connsiteX85" fmla="*/ 779857 w 3200820"/>
                <a:gd name="connsiteY85" fmla="*/ 1112483 h 1489872"/>
                <a:gd name="connsiteX86" fmla="*/ 808146 w 3200820"/>
                <a:gd name="connsiteY86" fmla="*/ 1093969 h 1489872"/>
                <a:gd name="connsiteX87" fmla="*/ 816068 w 3200820"/>
                <a:gd name="connsiteY87" fmla="*/ 1088723 h 1489872"/>
                <a:gd name="connsiteX88" fmla="*/ 824195 w 3200820"/>
                <a:gd name="connsiteY88" fmla="*/ 1083066 h 1489872"/>
                <a:gd name="connsiteX89" fmla="*/ 845387 w 3200820"/>
                <a:gd name="connsiteY89" fmla="*/ 1068257 h 1489872"/>
                <a:gd name="connsiteX90" fmla="*/ 855980 w 3200820"/>
                <a:gd name="connsiteY90" fmla="*/ 1060543 h 1489872"/>
                <a:gd name="connsiteX91" fmla="*/ 873776 w 3200820"/>
                <a:gd name="connsiteY91" fmla="*/ 1047377 h 1489872"/>
                <a:gd name="connsiteX92" fmla="*/ 884781 w 3200820"/>
                <a:gd name="connsiteY92" fmla="*/ 1039045 h 1489872"/>
                <a:gd name="connsiteX93" fmla="*/ 901447 w 3200820"/>
                <a:gd name="connsiteY93" fmla="*/ 1026190 h 1489872"/>
                <a:gd name="connsiteX94" fmla="*/ 912146 w 3200820"/>
                <a:gd name="connsiteY94" fmla="*/ 1017757 h 1489872"/>
                <a:gd name="connsiteX95" fmla="*/ 933337 w 3200820"/>
                <a:gd name="connsiteY95" fmla="*/ 1000476 h 1489872"/>
                <a:gd name="connsiteX96" fmla="*/ 935292 w 3200820"/>
                <a:gd name="connsiteY96" fmla="*/ 998831 h 1489872"/>
                <a:gd name="connsiteX97" fmla="*/ 958954 w 3200820"/>
                <a:gd name="connsiteY97" fmla="*/ 978776 h 1489872"/>
                <a:gd name="connsiteX98" fmla="*/ 964304 w 3200820"/>
                <a:gd name="connsiteY98" fmla="*/ 974149 h 1489872"/>
                <a:gd name="connsiteX99" fmla="*/ 986832 w 3200820"/>
                <a:gd name="connsiteY99" fmla="*/ 954194 h 1489872"/>
                <a:gd name="connsiteX100" fmla="*/ 987857 w 3200820"/>
                <a:gd name="connsiteY100" fmla="*/ 953270 h 1489872"/>
                <a:gd name="connsiteX101" fmla="*/ 1008742 w 3200820"/>
                <a:gd name="connsiteY101" fmla="*/ 934139 h 1489872"/>
                <a:gd name="connsiteX102" fmla="*/ 1013474 w 3200820"/>
                <a:gd name="connsiteY102" fmla="*/ 929717 h 1489872"/>
                <a:gd name="connsiteX103" fmla="*/ 1033742 w 3200820"/>
                <a:gd name="connsiteY103" fmla="*/ 910379 h 1489872"/>
                <a:gd name="connsiteX104" fmla="*/ 1036619 w 3200820"/>
                <a:gd name="connsiteY104" fmla="*/ 907601 h 1489872"/>
                <a:gd name="connsiteX105" fmla="*/ 1054004 w 3200820"/>
                <a:gd name="connsiteY105" fmla="*/ 890426 h 1489872"/>
                <a:gd name="connsiteX106" fmla="*/ 1057811 w 3200820"/>
                <a:gd name="connsiteY106" fmla="*/ 886623 h 1489872"/>
                <a:gd name="connsiteX107" fmla="*/ 1075914 w 3200820"/>
                <a:gd name="connsiteY107" fmla="*/ 868108 h 1489872"/>
                <a:gd name="connsiteX108" fmla="*/ 1079309 w 3200820"/>
                <a:gd name="connsiteY108" fmla="*/ 864612 h 1489872"/>
                <a:gd name="connsiteX109" fmla="*/ 1094534 w 3200820"/>
                <a:gd name="connsiteY109" fmla="*/ 848566 h 1489872"/>
                <a:gd name="connsiteX110" fmla="*/ 1097311 w 3200820"/>
                <a:gd name="connsiteY110" fmla="*/ 845585 h 1489872"/>
                <a:gd name="connsiteX111" fmla="*/ 1113259 w 3200820"/>
                <a:gd name="connsiteY111" fmla="*/ 828304 h 1489872"/>
                <a:gd name="connsiteX112" fmla="*/ 1116650 w 3200820"/>
                <a:gd name="connsiteY112" fmla="*/ 824500 h 1489872"/>
                <a:gd name="connsiteX113" fmla="*/ 1130127 w 3200820"/>
                <a:gd name="connsiteY113" fmla="*/ 809381 h 1489872"/>
                <a:gd name="connsiteX114" fmla="*/ 1131775 w 3200820"/>
                <a:gd name="connsiteY114" fmla="*/ 807528 h 1489872"/>
                <a:gd name="connsiteX115" fmla="*/ 1145456 w 3200820"/>
                <a:gd name="connsiteY115" fmla="*/ 791792 h 1489872"/>
                <a:gd name="connsiteX116" fmla="*/ 1148540 w 3200820"/>
                <a:gd name="connsiteY116" fmla="*/ 788194 h 1489872"/>
                <a:gd name="connsiteX117" fmla="*/ 1160988 w 3200820"/>
                <a:gd name="connsiteY117" fmla="*/ 773486 h 1489872"/>
                <a:gd name="connsiteX118" fmla="*/ 1161605 w 3200820"/>
                <a:gd name="connsiteY118" fmla="*/ 772767 h 1489872"/>
                <a:gd name="connsiteX119" fmla="*/ 1172511 w 3200820"/>
                <a:gd name="connsiteY119" fmla="*/ 759498 h 1489872"/>
                <a:gd name="connsiteX120" fmla="*/ 1175082 w 3200820"/>
                <a:gd name="connsiteY120" fmla="*/ 756308 h 1489872"/>
                <a:gd name="connsiteX121" fmla="*/ 1184957 w 3200820"/>
                <a:gd name="connsiteY121" fmla="*/ 743968 h 1489872"/>
                <a:gd name="connsiteX122" fmla="*/ 1186088 w 3200820"/>
                <a:gd name="connsiteY122" fmla="*/ 742528 h 1489872"/>
                <a:gd name="connsiteX123" fmla="*/ 1194114 w 3200820"/>
                <a:gd name="connsiteY123" fmla="*/ 732347 h 1489872"/>
                <a:gd name="connsiteX124" fmla="*/ 1195962 w 3200820"/>
                <a:gd name="connsiteY124" fmla="*/ 729981 h 1489872"/>
                <a:gd name="connsiteX125" fmla="*/ 1203372 w 3200820"/>
                <a:gd name="connsiteY125" fmla="*/ 720414 h 1489872"/>
                <a:gd name="connsiteX126" fmla="*/ 1204708 w 3200820"/>
                <a:gd name="connsiteY126" fmla="*/ 718667 h 1489872"/>
                <a:gd name="connsiteX127" fmla="*/ 1210262 w 3200820"/>
                <a:gd name="connsiteY127" fmla="*/ 711261 h 1489872"/>
                <a:gd name="connsiteX128" fmla="*/ 1211192 w 3200820"/>
                <a:gd name="connsiteY128" fmla="*/ 710026 h 1489872"/>
                <a:gd name="connsiteX129" fmla="*/ 1216129 w 3200820"/>
                <a:gd name="connsiteY129" fmla="*/ 703238 h 1489872"/>
                <a:gd name="connsiteX130" fmla="*/ 1217053 w 3200820"/>
                <a:gd name="connsiteY130" fmla="*/ 702003 h 1489872"/>
                <a:gd name="connsiteX131" fmla="*/ 1220344 w 3200820"/>
                <a:gd name="connsiteY131" fmla="*/ 697375 h 1489872"/>
                <a:gd name="connsiteX132" fmla="*/ 1220655 w 3200820"/>
                <a:gd name="connsiteY132" fmla="*/ 696964 h 1489872"/>
                <a:gd name="connsiteX133" fmla="*/ 1222916 w 3200820"/>
                <a:gd name="connsiteY133" fmla="*/ 693777 h 1489872"/>
                <a:gd name="connsiteX134" fmla="*/ 1223433 w 3200820"/>
                <a:gd name="connsiteY134" fmla="*/ 693056 h 1489872"/>
                <a:gd name="connsiteX135" fmla="*/ 1224151 w 3200820"/>
                <a:gd name="connsiteY135" fmla="*/ 692027 h 1489872"/>
                <a:gd name="connsiteX136" fmla="*/ 1225900 w 3200820"/>
                <a:gd name="connsiteY136" fmla="*/ 689455 h 1489872"/>
                <a:gd name="connsiteX137" fmla="*/ 1226417 w 3200820"/>
                <a:gd name="connsiteY137" fmla="*/ 688737 h 1489872"/>
                <a:gd name="connsiteX138" fmla="*/ 1229808 w 3200820"/>
                <a:gd name="connsiteY138" fmla="*/ 683798 h 1489872"/>
                <a:gd name="connsiteX139" fmla="*/ 1230119 w 3200820"/>
                <a:gd name="connsiteY139" fmla="*/ 683286 h 1489872"/>
                <a:gd name="connsiteX140" fmla="*/ 1234438 w 3200820"/>
                <a:gd name="connsiteY140" fmla="*/ 677218 h 1489872"/>
                <a:gd name="connsiteX141" fmla="*/ 1235775 w 3200820"/>
                <a:gd name="connsiteY141" fmla="*/ 675366 h 1489872"/>
                <a:gd name="connsiteX142" fmla="*/ 1241947 w 3200820"/>
                <a:gd name="connsiteY142" fmla="*/ 666932 h 1489872"/>
                <a:gd name="connsiteX143" fmla="*/ 1243184 w 3200820"/>
                <a:gd name="connsiteY143" fmla="*/ 665184 h 1489872"/>
                <a:gd name="connsiteX144" fmla="*/ 1249869 w 3200820"/>
                <a:gd name="connsiteY144" fmla="*/ 656132 h 1489872"/>
                <a:gd name="connsiteX145" fmla="*/ 1251516 w 3200820"/>
                <a:gd name="connsiteY145" fmla="*/ 653870 h 1489872"/>
                <a:gd name="connsiteX146" fmla="*/ 1260362 w 3200820"/>
                <a:gd name="connsiteY146" fmla="*/ 642146 h 1489872"/>
                <a:gd name="connsiteX147" fmla="*/ 1262522 w 3200820"/>
                <a:gd name="connsiteY147" fmla="*/ 639265 h 1489872"/>
                <a:gd name="connsiteX148" fmla="*/ 1271778 w 3200820"/>
                <a:gd name="connsiteY148" fmla="*/ 627333 h 1489872"/>
                <a:gd name="connsiteX149" fmla="*/ 1273526 w 3200820"/>
                <a:gd name="connsiteY149" fmla="*/ 625174 h 1489872"/>
                <a:gd name="connsiteX150" fmla="*/ 1285154 w 3200820"/>
                <a:gd name="connsiteY150" fmla="*/ 610468 h 1489872"/>
                <a:gd name="connsiteX151" fmla="*/ 1288033 w 3200820"/>
                <a:gd name="connsiteY151" fmla="*/ 606867 h 1489872"/>
                <a:gd name="connsiteX152" fmla="*/ 1300479 w 3200820"/>
                <a:gd name="connsiteY152" fmla="*/ 591542 h 1489872"/>
                <a:gd name="connsiteX153" fmla="*/ 1301610 w 3200820"/>
                <a:gd name="connsiteY153" fmla="*/ 590206 h 1489872"/>
                <a:gd name="connsiteX154" fmla="*/ 1316015 w 3200820"/>
                <a:gd name="connsiteY154" fmla="*/ 573031 h 1489872"/>
                <a:gd name="connsiteX155" fmla="*/ 1319718 w 3200820"/>
                <a:gd name="connsiteY155" fmla="*/ 568708 h 1489872"/>
                <a:gd name="connsiteX156" fmla="*/ 1335661 w 3200820"/>
                <a:gd name="connsiteY156" fmla="*/ 550196 h 1489872"/>
                <a:gd name="connsiteX157" fmla="*/ 1336796 w 3200820"/>
                <a:gd name="connsiteY157" fmla="*/ 548962 h 1489872"/>
                <a:gd name="connsiteX158" fmla="*/ 1352945 w 3200820"/>
                <a:gd name="connsiteY158" fmla="*/ 530655 h 1489872"/>
                <a:gd name="connsiteX159" fmla="*/ 1357164 w 3200820"/>
                <a:gd name="connsiteY159" fmla="*/ 525924 h 1489872"/>
                <a:gd name="connsiteX160" fmla="*/ 1375371 w 3200820"/>
                <a:gd name="connsiteY160" fmla="*/ 505868 h 1489872"/>
                <a:gd name="connsiteX161" fmla="*/ 1378356 w 3200820"/>
                <a:gd name="connsiteY161" fmla="*/ 502680 h 1489872"/>
                <a:gd name="connsiteX162" fmla="*/ 1395739 w 3200820"/>
                <a:gd name="connsiteY162" fmla="*/ 484165 h 1489872"/>
                <a:gd name="connsiteX163" fmla="*/ 1400160 w 3200820"/>
                <a:gd name="connsiteY163" fmla="*/ 479538 h 1489872"/>
                <a:gd name="connsiteX164" fmla="*/ 1420839 w 3200820"/>
                <a:gd name="connsiteY164" fmla="*/ 458248 h 1489872"/>
                <a:gd name="connsiteX165" fmla="*/ 1425054 w 3200820"/>
                <a:gd name="connsiteY165" fmla="*/ 453929 h 1489872"/>
                <a:gd name="connsiteX166" fmla="*/ 1444498 w 3200820"/>
                <a:gd name="connsiteY166" fmla="*/ 434590 h 1489872"/>
                <a:gd name="connsiteX167" fmla="*/ 1448717 w 3200820"/>
                <a:gd name="connsiteY167" fmla="*/ 430478 h 1489872"/>
                <a:gd name="connsiteX168" fmla="*/ 1471756 w 3200820"/>
                <a:gd name="connsiteY168" fmla="*/ 408366 h 1489872"/>
                <a:gd name="connsiteX169" fmla="*/ 1477106 w 3200820"/>
                <a:gd name="connsiteY169" fmla="*/ 403327 h 1489872"/>
                <a:gd name="connsiteX170" fmla="*/ 1499429 w 3200820"/>
                <a:gd name="connsiteY170" fmla="*/ 382757 h 1489872"/>
                <a:gd name="connsiteX171" fmla="*/ 1502517 w 3200820"/>
                <a:gd name="connsiteY171" fmla="*/ 379877 h 1489872"/>
                <a:gd name="connsiteX172" fmla="*/ 1528028 w 3200820"/>
                <a:gd name="connsiteY172" fmla="*/ 357247 h 1489872"/>
                <a:gd name="connsiteX173" fmla="*/ 1534302 w 3200820"/>
                <a:gd name="connsiteY173" fmla="*/ 351797 h 1489872"/>
                <a:gd name="connsiteX174" fmla="*/ 1561151 w 3200820"/>
                <a:gd name="connsiteY174" fmla="*/ 328962 h 1489872"/>
                <a:gd name="connsiteX175" fmla="*/ 1561562 w 3200820"/>
                <a:gd name="connsiteY175" fmla="*/ 328657 h 1489872"/>
                <a:gd name="connsiteX176" fmla="*/ 1582036 w 3200820"/>
                <a:gd name="connsiteY176" fmla="*/ 311890 h 1489872"/>
                <a:gd name="connsiteX177" fmla="*/ 1588310 w 3200820"/>
                <a:gd name="connsiteY177" fmla="*/ 306954 h 1489872"/>
                <a:gd name="connsiteX178" fmla="*/ 1600139 w 3200820"/>
                <a:gd name="connsiteY178" fmla="*/ 297595 h 1489872"/>
                <a:gd name="connsiteX179" fmla="*/ 1619482 w 3200820"/>
                <a:gd name="connsiteY179" fmla="*/ 282579 h 1489872"/>
                <a:gd name="connsiteX180" fmla="*/ 1631723 w 3200820"/>
                <a:gd name="connsiteY180" fmla="*/ 273218 h 1489872"/>
                <a:gd name="connsiteX181" fmla="*/ 1652296 w 3200820"/>
                <a:gd name="connsiteY181" fmla="*/ 257996 h 1489872"/>
                <a:gd name="connsiteX182" fmla="*/ 1664126 w 3200820"/>
                <a:gd name="connsiteY182" fmla="*/ 249356 h 1489872"/>
                <a:gd name="connsiteX183" fmla="*/ 1688713 w 3200820"/>
                <a:gd name="connsiteY183" fmla="*/ 232181 h 1489872"/>
                <a:gd name="connsiteX184" fmla="*/ 1697558 w 3200820"/>
                <a:gd name="connsiteY184" fmla="*/ 226112 h 1489872"/>
                <a:gd name="connsiteX185" fmla="*/ 1699206 w 3200820"/>
                <a:gd name="connsiteY185" fmla="*/ 224982 h 1489872"/>
                <a:gd name="connsiteX186" fmla="*/ 1706715 w 3200820"/>
                <a:gd name="connsiteY186" fmla="*/ 220045 h 1489872"/>
                <a:gd name="connsiteX187" fmla="*/ 1738806 w 3200820"/>
                <a:gd name="connsiteY187" fmla="*/ 199063 h 1489872"/>
                <a:gd name="connsiteX188" fmla="*/ 1753519 w 3200820"/>
                <a:gd name="connsiteY188" fmla="*/ 189911 h 1489872"/>
                <a:gd name="connsiteX189" fmla="*/ 1781602 w 3200820"/>
                <a:gd name="connsiteY189" fmla="*/ 172836 h 1489872"/>
                <a:gd name="connsiteX190" fmla="*/ 1789524 w 3200820"/>
                <a:gd name="connsiteY190" fmla="*/ 168003 h 1489872"/>
                <a:gd name="connsiteX191" fmla="*/ 1799710 w 3200820"/>
                <a:gd name="connsiteY191" fmla="*/ 162242 h 1489872"/>
                <a:gd name="connsiteX192" fmla="*/ 1819049 w 3200820"/>
                <a:gd name="connsiteY192" fmla="*/ 151342 h 1489872"/>
                <a:gd name="connsiteX193" fmla="*/ 1839416 w 3200820"/>
                <a:gd name="connsiteY193" fmla="*/ 140336 h 1489872"/>
                <a:gd name="connsiteX194" fmla="*/ 1859272 w 3200820"/>
                <a:gd name="connsiteY194" fmla="*/ 129947 h 1489872"/>
                <a:gd name="connsiteX195" fmla="*/ 1868941 w 3200820"/>
                <a:gd name="connsiteY195" fmla="*/ 124909 h 1489872"/>
                <a:gd name="connsiteX196" fmla="*/ 1882312 w 3200820"/>
                <a:gd name="connsiteY196" fmla="*/ 118428 h 1489872"/>
                <a:gd name="connsiteX197" fmla="*/ 1897125 w 3200820"/>
                <a:gd name="connsiteY197" fmla="*/ 111332 h 1489872"/>
                <a:gd name="connsiteX198" fmla="*/ 1923766 w 3200820"/>
                <a:gd name="connsiteY198" fmla="*/ 99195 h 1489872"/>
                <a:gd name="connsiteX199" fmla="*/ 1937142 w 3200820"/>
                <a:gd name="connsiteY199" fmla="*/ 93230 h 1489872"/>
                <a:gd name="connsiteX200" fmla="*/ 1941050 w 3200820"/>
                <a:gd name="connsiteY200" fmla="*/ 91482 h 1489872"/>
                <a:gd name="connsiteX201" fmla="*/ 1976130 w 3200820"/>
                <a:gd name="connsiteY201" fmla="*/ 77081 h 1489872"/>
                <a:gd name="connsiteX202" fmla="*/ 1983434 w 3200820"/>
                <a:gd name="connsiteY202" fmla="*/ 74306 h 1489872"/>
                <a:gd name="connsiteX203" fmla="*/ 2008122 w 3200820"/>
                <a:gd name="connsiteY203" fmla="*/ 64945 h 1489872"/>
                <a:gd name="connsiteX204" fmla="*/ 2022216 w 3200820"/>
                <a:gd name="connsiteY204" fmla="*/ 59906 h 1489872"/>
                <a:gd name="connsiteX205" fmla="*/ 2071285 w 3200820"/>
                <a:gd name="connsiteY205" fmla="*/ 44066 h 1489872"/>
                <a:gd name="connsiteX206" fmla="*/ 2071903 w 3200820"/>
                <a:gd name="connsiteY206" fmla="*/ 43861 h 1489872"/>
                <a:gd name="connsiteX207" fmla="*/ 2112946 w 3200820"/>
                <a:gd name="connsiteY207" fmla="*/ 32548 h 1489872"/>
                <a:gd name="connsiteX208" fmla="*/ 2122409 w 3200820"/>
                <a:gd name="connsiteY208" fmla="*/ 30182 h 1489872"/>
                <a:gd name="connsiteX209" fmla="*/ 2131977 w 3200820"/>
                <a:gd name="connsiteY209" fmla="*/ 27715 h 1489872"/>
                <a:gd name="connsiteX210" fmla="*/ 2162632 w 3200820"/>
                <a:gd name="connsiteY210" fmla="*/ 20924 h 1489872"/>
                <a:gd name="connsiteX211" fmla="*/ 2166746 w 3200820"/>
                <a:gd name="connsiteY211" fmla="*/ 20103 h 1489872"/>
                <a:gd name="connsiteX212" fmla="*/ 2189480 w 3200820"/>
                <a:gd name="connsiteY212" fmla="*/ 15680 h 1489872"/>
                <a:gd name="connsiteX213" fmla="*/ 2203061 w 3200820"/>
                <a:gd name="connsiteY213" fmla="*/ 13417 h 1489872"/>
                <a:gd name="connsiteX214" fmla="*/ 2211396 w 3200820"/>
                <a:gd name="connsiteY214" fmla="*/ 12081 h 1489872"/>
                <a:gd name="connsiteX215" fmla="*/ 2245034 w 3200820"/>
                <a:gd name="connsiteY215" fmla="*/ 7247 h 1489872"/>
                <a:gd name="connsiteX216" fmla="*/ 2248941 w 3200820"/>
                <a:gd name="connsiteY216" fmla="*/ 6836 h 1489872"/>
                <a:gd name="connsiteX217" fmla="*/ 2256039 w 3200820"/>
                <a:gd name="connsiteY217" fmla="*/ 6012 h 1489872"/>
                <a:gd name="connsiteX218" fmla="*/ 2288237 w 3200820"/>
                <a:gd name="connsiteY218" fmla="*/ 2925 h 1489872"/>
                <a:gd name="connsiteX219" fmla="*/ 2295233 w 3200820"/>
                <a:gd name="connsiteY219" fmla="*/ 2411 h 1489872"/>
                <a:gd name="connsiteX220" fmla="*/ 2299040 w 3200820"/>
                <a:gd name="connsiteY220" fmla="*/ 2104 h 1489872"/>
                <a:gd name="connsiteX221" fmla="*/ 2330514 w 3200820"/>
                <a:gd name="connsiteY221" fmla="*/ 561 h 1489872"/>
                <a:gd name="connsiteX222" fmla="*/ 2338229 w 3200820"/>
                <a:gd name="connsiteY222" fmla="*/ 355 h 1489872"/>
                <a:gd name="connsiteX223" fmla="*/ 2352017 w 3200820"/>
                <a:gd name="connsiteY223" fmla="*/ 45 h 1489872"/>
                <a:gd name="connsiteX0" fmla="*/ 2352017 w 3200993"/>
                <a:gd name="connsiteY0" fmla="*/ 45 h 1489872"/>
                <a:gd name="connsiteX1" fmla="*/ 2367035 w 3200993"/>
                <a:gd name="connsiteY1" fmla="*/ 45 h 1489872"/>
                <a:gd name="connsiteX2" fmla="*/ 2374546 w 3200993"/>
                <a:gd name="connsiteY2" fmla="*/ 45 h 1489872"/>
                <a:gd name="connsiteX3" fmla="*/ 2404170 w 3200993"/>
                <a:gd name="connsiteY3" fmla="*/ 972 h 1489872"/>
                <a:gd name="connsiteX4" fmla="*/ 2406330 w 3200993"/>
                <a:gd name="connsiteY4" fmla="*/ 1178 h 1489872"/>
                <a:gd name="connsiteX5" fmla="*/ 2452003 w 3200993"/>
                <a:gd name="connsiteY5" fmla="*/ 4882 h 1489872"/>
                <a:gd name="connsiteX6" fmla="*/ 2455917 w 3200993"/>
                <a:gd name="connsiteY6" fmla="*/ 5188 h 1489872"/>
                <a:gd name="connsiteX7" fmla="*/ 2475461 w 3200993"/>
                <a:gd name="connsiteY7" fmla="*/ 7657 h 1489872"/>
                <a:gd name="connsiteX8" fmla="*/ 2480911 w 3200993"/>
                <a:gd name="connsiteY8" fmla="*/ 8377 h 1489872"/>
                <a:gd name="connsiteX9" fmla="*/ 2507451 w 3200993"/>
                <a:gd name="connsiteY9" fmla="*/ 12493 h 1489872"/>
                <a:gd name="connsiteX10" fmla="*/ 2510436 w 3200993"/>
                <a:gd name="connsiteY10" fmla="*/ 13109 h 1489872"/>
                <a:gd name="connsiteX11" fmla="*/ 2519694 w 3200993"/>
                <a:gd name="connsiteY11" fmla="*/ 14858 h 1489872"/>
                <a:gd name="connsiteX12" fmla="*/ 2539755 w 3200993"/>
                <a:gd name="connsiteY12" fmla="*/ 18868 h 1489872"/>
                <a:gd name="connsiteX13" fmla="*/ 2550042 w 3200993"/>
                <a:gd name="connsiteY13" fmla="*/ 21131 h 1489872"/>
                <a:gd name="connsiteX14" fmla="*/ 2558786 w 3200993"/>
                <a:gd name="connsiteY14" fmla="*/ 23085 h 1489872"/>
                <a:gd name="connsiteX15" fmla="*/ 2567320 w 3200993"/>
                <a:gd name="connsiteY15" fmla="*/ 25246 h 1489872"/>
                <a:gd name="connsiteX16" fmla="*/ 2578948 w 3200993"/>
                <a:gd name="connsiteY16" fmla="*/ 28228 h 1489872"/>
                <a:gd name="connsiteX17" fmla="*/ 2594891 w 3200993"/>
                <a:gd name="connsiteY17" fmla="*/ 32651 h 1489872"/>
                <a:gd name="connsiteX18" fmla="*/ 2605590 w 3200993"/>
                <a:gd name="connsiteY18" fmla="*/ 35738 h 1489872"/>
                <a:gd name="connsiteX19" fmla="*/ 2609703 w 3200993"/>
                <a:gd name="connsiteY19" fmla="*/ 36970 h 1489872"/>
                <a:gd name="connsiteX20" fmla="*/ 2628529 w 3200993"/>
                <a:gd name="connsiteY20" fmla="*/ 43040 h 1489872"/>
                <a:gd name="connsiteX21" fmla="*/ 3132285 w 3200993"/>
                <a:gd name="connsiteY21" fmla="*/ 212640 h 1489872"/>
                <a:gd name="connsiteX22" fmla="*/ 3109341 w 3200993"/>
                <a:gd name="connsiteY22" fmla="*/ 205339 h 1489872"/>
                <a:gd name="connsiteX23" fmla="*/ 3098647 w 3200993"/>
                <a:gd name="connsiteY23" fmla="*/ 202252 h 1489872"/>
                <a:gd name="connsiteX24" fmla="*/ 3082700 w 3200993"/>
                <a:gd name="connsiteY24" fmla="*/ 197828 h 1489872"/>
                <a:gd name="connsiteX25" fmla="*/ 3071076 w 3200993"/>
                <a:gd name="connsiteY25" fmla="*/ 194847 h 1489872"/>
                <a:gd name="connsiteX26" fmla="*/ 3053792 w 3200993"/>
                <a:gd name="connsiteY26" fmla="*/ 190732 h 1489872"/>
                <a:gd name="connsiteX27" fmla="*/ 3043506 w 3200993"/>
                <a:gd name="connsiteY27" fmla="*/ 188469 h 1489872"/>
                <a:gd name="connsiteX28" fmla="*/ 3023449 w 3200993"/>
                <a:gd name="connsiteY28" fmla="*/ 184460 h 1489872"/>
                <a:gd name="connsiteX29" fmla="*/ 3014187 w 3200993"/>
                <a:gd name="connsiteY29" fmla="*/ 182709 h 1489872"/>
                <a:gd name="connsiteX30" fmla="*/ 2984667 w 3200993"/>
                <a:gd name="connsiteY30" fmla="*/ 177979 h 1489872"/>
                <a:gd name="connsiteX31" fmla="*/ 3197370 w 3200993"/>
                <a:gd name="connsiteY31" fmla="*/ 262045 h 1489872"/>
                <a:gd name="connsiteX32" fmla="*/ 2780426 w 3200993"/>
                <a:gd name="connsiteY32" fmla="*/ 207411 h 1489872"/>
                <a:gd name="connsiteX33" fmla="*/ 2547513 w 3200993"/>
                <a:gd name="connsiteY33" fmla="*/ 264921 h 1489872"/>
                <a:gd name="connsiteX34" fmla="*/ 2305973 w 3200993"/>
                <a:gd name="connsiteY34" fmla="*/ 377064 h 1489872"/>
                <a:gd name="connsiteX35" fmla="*/ 2090313 w 3200993"/>
                <a:gd name="connsiteY35" fmla="*/ 538091 h 1489872"/>
                <a:gd name="connsiteX36" fmla="*/ 1897656 w 3200993"/>
                <a:gd name="connsiteY36" fmla="*/ 716370 h 1489872"/>
                <a:gd name="connsiteX37" fmla="*/ 1733755 w 3200993"/>
                <a:gd name="connsiteY37" fmla="*/ 943532 h 1489872"/>
                <a:gd name="connsiteX38" fmla="*/ 1463460 w 3200993"/>
                <a:gd name="connsiteY38" fmla="*/ 1199449 h 1489872"/>
                <a:gd name="connsiteX39" fmla="*/ 1253551 w 3200993"/>
                <a:gd name="connsiteY39" fmla="*/ 1363351 h 1489872"/>
                <a:gd name="connsiteX40" fmla="*/ 948751 w 3200993"/>
                <a:gd name="connsiteY40" fmla="*/ 1463993 h 1489872"/>
                <a:gd name="connsiteX41" fmla="*/ 761845 w 3200993"/>
                <a:gd name="connsiteY41" fmla="*/ 1489872 h 1489872"/>
                <a:gd name="connsiteX42" fmla="*/ 528932 w 3200993"/>
                <a:gd name="connsiteY42" fmla="*/ 1449615 h 1489872"/>
                <a:gd name="connsiteX43" fmla="*/ 402411 w 3200993"/>
                <a:gd name="connsiteY43" fmla="*/ 1397857 h 1489872"/>
                <a:gd name="connsiteX44" fmla="*/ 302563 w 3200993"/>
                <a:gd name="connsiteY44" fmla="*/ 1348875 h 1489872"/>
                <a:gd name="connsiteX45" fmla="*/ 0 w 3200993"/>
                <a:gd name="connsiteY45" fmla="*/ 1247010 h 1489872"/>
                <a:gd name="connsiteX46" fmla="*/ 20061 w 3200993"/>
                <a:gd name="connsiteY46" fmla="*/ 1253388 h 1489872"/>
                <a:gd name="connsiteX47" fmla="*/ 29730 w 3200993"/>
                <a:gd name="connsiteY47" fmla="*/ 1256165 h 1489872"/>
                <a:gd name="connsiteX48" fmla="*/ 43514 w 3200993"/>
                <a:gd name="connsiteY48" fmla="*/ 1259969 h 1489872"/>
                <a:gd name="connsiteX49" fmla="*/ 54006 w 3200993"/>
                <a:gd name="connsiteY49" fmla="*/ 1262643 h 1489872"/>
                <a:gd name="connsiteX50" fmla="*/ 68820 w 3200993"/>
                <a:gd name="connsiteY50" fmla="*/ 1266244 h 1489872"/>
                <a:gd name="connsiteX51" fmla="*/ 78182 w 3200993"/>
                <a:gd name="connsiteY51" fmla="*/ 1268301 h 1489872"/>
                <a:gd name="connsiteX52" fmla="*/ 94949 w 3200993"/>
                <a:gd name="connsiteY52" fmla="*/ 1271695 h 1489872"/>
                <a:gd name="connsiteX53" fmla="*/ 104106 w 3200993"/>
                <a:gd name="connsiteY53" fmla="*/ 1273443 h 1489872"/>
                <a:gd name="connsiteX54" fmla="*/ 129411 w 3200993"/>
                <a:gd name="connsiteY54" fmla="*/ 1277559 h 1489872"/>
                <a:gd name="connsiteX55" fmla="*/ 130235 w 3200993"/>
                <a:gd name="connsiteY55" fmla="*/ 1277662 h 1489872"/>
                <a:gd name="connsiteX56" fmla="*/ 156258 w 3200993"/>
                <a:gd name="connsiteY56" fmla="*/ 1280849 h 1489872"/>
                <a:gd name="connsiteX57" fmla="*/ 196688 w 3200993"/>
                <a:gd name="connsiteY57" fmla="*/ 1284037 h 1489872"/>
                <a:gd name="connsiteX58" fmla="*/ 206457 w 3200993"/>
                <a:gd name="connsiteY58" fmla="*/ 1284448 h 1489872"/>
                <a:gd name="connsiteX59" fmla="*/ 238661 w 3200993"/>
                <a:gd name="connsiteY59" fmla="*/ 1285067 h 1489872"/>
                <a:gd name="connsiteX60" fmla="*/ 251001 w 3200993"/>
                <a:gd name="connsiteY60" fmla="*/ 1285067 h 1489872"/>
                <a:gd name="connsiteX61" fmla="*/ 287524 w 3200993"/>
                <a:gd name="connsiteY61" fmla="*/ 1283729 h 1489872"/>
                <a:gd name="connsiteX62" fmla="*/ 293486 w 3200993"/>
                <a:gd name="connsiteY62" fmla="*/ 1283419 h 1489872"/>
                <a:gd name="connsiteX63" fmla="*/ 336387 w 3200993"/>
                <a:gd name="connsiteY63" fmla="*/ 1279307 h 1489872"/>
                <a:gd name="connsiteX64" fmla="*/ 367554 w 3200993"/>
                <a:gd name="connsiteY64" fmla="*/ 1275091 h 1489872"/>
                <a:gd name="connsiteX65" fmla="*/ 373727 w 3200993"/>
                <a:gd name="connsiteY65" fmla="*/ 1274061 h 1489872"/>
                <a:gd name="connsiteX66" fmla="*/ 404895 w 3200993"/>
                <a:gd name="connsiteY66" fmla="*/ 1268404 h 1489872"/>
                <a:gd name="connsiteX67" fmla="*/ 410349 w 3200993"/>
                <a:gd name="connsiteY67" fmla="*/ 1267376 h 1489872"/>
                <a:gd name="connsiteX68" fmla="*/ 445425 w 3200993"/>
                <a:gd name="connsiteY68" fmla="*/ 1259353 h 1489872"/>
                <a:gd name="connsiteX69" fmla="*/ 453451 w 3200993"/>
                <a:gd name="connsiteY69" fmla="*/ 1257294 h 1489872"/>
                <a:gd name="connsiteX70" fmla="*/ 490380 w 3200993"/>
                <a:gd name="connsiteY70" fmla="*/ 1247113 h 1489872"/>
                <a:gd name="connsiteX71" fmla="*/ 533070 w 3200993"/>
                <a:gd name="connsiteY71" fmla="*/ 1233333 h 1489872"/>
                <a:gd name="connsiteX72" fmla="*/ 567225 w 3200993"/>
                <a:gd name="connsiteY72" fmla="*/ 1220683 h 1489872"/>
                <a:gd name="connsiteX73" fmla="*/ 572987 w 3200993"/>
                <a:gd name="connsiteY73" fmla="*/ 1218522 h 1489872"/>
                <a:gd name="connsiteX74" fmla="*/ 606832 w 3200993"/>
                <a:gd name="connsiteY74" fmla="*/ 1204534 h 1489872"/>
                <a:gd name="connsiteX75" fmla="*/ 618661 w 3200993"/>
                <a:gd name="connsiteY75" fmla="*/ 1199288 h 1489872"/>
                <a:gd name="connsiteX76" fmla="*/ 641601 w 3200993"/>
                <a:gd name="connsiteY76" fmla="*/ 1188797 h 1489872"/>
                <a:gd name="connsiteX77" fmla="*/ 654559 w 3200993"/>
                <a:gd name="connsiteY77" fmla="*/ 1182525 h 1489872"/>
                <a:gd name="connsiteX78" fmla="*/ 674415 w 3200993"/>
                <a:gd name="connsiteY78" fmla="*/ 1172648 h 1489872"/>
                <a:gd name="connsiteX79" fmla="*/ 691800 w 3200993"/>
                <a:gd name="connsiteY79" fmla="*/ 1163599 h 1489872"/>
                <a:gd name="connsiteX80" fmla="*/ 709596 w 3200993"/>
                <a:gd name="connsiteY80" fmla="*/ 1154036 h 1489872"/>
                <a:gd name="connsiteX81" fmla="*/ 726569 w 3200993"/>
                <a:gd name="connsiteY81" fmla="*/ 1144570 h 1489872"/>
                <a:gd name="connsiteX82" fmla="*/ 742311 w 3200993"/>
                <a:gd name="connsiteY82" fmla="*/ 1135418 h 1489872"/>
                <a:gd name="connsiteX83" fmla="*/ 767099 w 3200993"/>
                <a:gd name="connsiteY83" fmla="*/ 1120402 h 1489872"/>
                <a:gd name="connsiteX84" fmla="*/ 779857 w 3200993"/>
                <a:gd name="connsiteY84" fmla="*/ 1112483 h 1489872"/>
                <a:gd name="connsiteX85" fmla="*/ 808146 w 3200993"/>
                <a:gd name="connsiteY85" fmla="*/ 1093969 h 1489872"/>
                <a:gd name="connsiteX86" fmla="*/ 816068 w 3200993"/>
                <a:gd name="connsiteY86" fmla="*/ 1088723 h 1489872"/>
                <a:gd name="connsiteX87" fmla="*/ 824195 w 3200993"/>
                <a:gd name="connsiteY87" fmla="*/ 1083066 h 1489872"/>
                <a:gd name="connsiteX88" fmla="*/ 845387 w 3200993"/>
                <a:gd name="connsiteY88" fmla="*/ 1068257 h 1489872"/>
                <a:gd name="connsiteX89" fmla="*/ 855980 w 3200993"/>
                <a:gd name="connsiteY89" fmla="*/ 1060543 h 1489872"/>
                <a:gd name="connsiteX90" fmla="*/ 873776 w 3200993"/>
                <a:gd name="connsiteY90" fmla="*/ 1047377 h 1489872"/>
                <a:gd name="connsiteX91" fmla="*/ 884781 w 3200993"/>
                <a:gd name="connsiteY91" fmla="*/ 1039045 h 1489872"/>
                <a:gd name="connsiteX92" fmla="*/ 901447 w 3200993"/>
                <a:gd name="connsiteY92" fmla="*/ 1026190 h 1489872"/>
                <a:gd name="connsiteX93" fmla="*/ 912146 w 3200993"/>
                <a:gd name="connsiteY93" fmla="*/ 1017757 h 1489872"/>
                <a:gd name="connsiteX94" fmla="*/ 933337 w 3200993"/>
                <a:gd name="connsiteY94" fmla="*/ 1000476 h 1489872"/>
                <a:gd name="connsiteX95" fmla="*/ 935292 w 3200993"/>
                <a:gd name="connsiteY95" fmla="*/ 998831 h 1489872"/>
                <a:gd name="connsiteX96" fmla="*/ 958954 w 3200993"/>
                <a:gd name="connsiteY96" fmla="*/ 978776 h 1489872"/>
                <a:gd name="connsiteX97" fmla="*/ 964304 w 3200993"/>
                <a:gd name="connsiteY97" fmla="*/ 974149 h 1489872"/>
                <a:gd name="connsiteX98" fmla="*/ 986832 w 3200993"/>
                <a:gd name="connsiteY98" fmla="*/ 954194 h 1489872"/>
                <a:gd name="connsiteX99" fmla="*/ 987857 w 3200993"/>
                <a:gd name="connsiteY99" fmla="*/ 953270 h 1489872"/>
                <a:gd name="connsiteX100" fmla="*/ 1008742 w 3200993"/>
                <a:gd name="connsiteY100" fmla="*/ 934139 h 1489872"/>
                <a:gd name="connsiteX101" fmla="*/ 1013474 w 3200993"/>
                <a:gd name="connsiteY101" fmla="*/ 929717 h 1489872"/>
                <a:gd name="connsiteX102" fmla="*/ 1033742 w 3200993"/>
                <a:gd name="connsiteY102" fmla="*/ 910379 h 1489872"/>
                <a:gd name="connsiteX103" fmla="*/ 1036619 w 3200993"/>
                <a:gd name="connsiteY103" fmla="*/ 907601 h 1489872"/>
                <a:gd name="connsiteX104" fmla="*/ 1054004 w 3200993"/>
                <a:gd name="connsiteY104" fmla="*/ 890426 h 1489872"/>
                <a:gd name="connsiteX105" fmla="*/ 1057811 w 3200993"/>
                <a:gd name="connsiteY105" fmla="*/ 886623 h 1489872"/>
                <a:gd name="connsiteX106" fmla="*/ 1075914 w 3200993"/>
                <a:gd name="connsiteY106" fmla="*/ 868108 h 1489872"/>
                <a:gd name="connsiteX107" fmla="*/ 1079309 w 3200993"/>
                <a:gd name="connsiteY107" fmla="*/ 864612 h 1489872"/>
                <a:gd name="connsiteX108" fmla="*/ 1094534 w 3200993"/>
                <a:gd name="connsiteY108" fmla="*/ 848566 h 1489872"/>
                <a:gd name="connsiteX109" fmla="*/ 1097311 w 3200993"/>
                <a:gd name="connsiteY109" fmla="*/ 845585 h 1489872"/>
                <a:gd name="connsiteX110" fmla="*/ 1113259 w 3200993"/>
                <a:gd name="connsiteY110" fmla="*/ 828304 h 1489872"/>
                <a:gd name="connsiteX111" fmla="*/ 1116650 w 3200993"/>
                <a:gd name="connsiteY111" fmla="*/ 824500 h 1489872"/>
                <a:gd name="connsiteX112" fmla="*/ 1130127 w 3200993"/>
                <a:gd name="connsiteY112" fmla="*/ 809381 h 1489872"/>
                <a:gd name="connsiteX113" fmla="*/ 1131775 w 3200993"/>
                <a:gd name="connsiteY113" fmla="*/ 807528 h 1489872"/>
                <a:gd name="connsiteX114" fmla="*/ 1145456 w 3200993"/>
                <a:gd name="connsiteY114" fmla="*/ 791792 h 1489872"/>
                <a:gd name="connsiteX115" fmla="*/ 1148540 w 3200993"/>
                <a:gd name="connsiteY115" fmla="*/ 788194 h 1489872"/>
                <a:gd name="connsiteX116" fmla="*/ 1160988 w 3200993"/>
                <a:gd name="connsiteY116" fmla="*/ 773486 h 1489872"/>
                <a:gd name="connsiteX117" fmla="*/ 1161605 w 3200993"/>
                <a:gd name="connsiteY117" fmla="*/ 772767 h 1489872"/>
                <a:gd name="connsiteX118" fmla="*/ 1172511 w 3200993"/>
                <a:gd name="connsiteY118" fmla="*/ 759498 h 1489872"/>
                <a:gd name="connsiteX119" fmla="*/ 1175082 w 3200993"/>
                <a:gd name="connsiteY119" fmla="*/ 756308 h 1489872"/>
                <a:gd name="connsiteX120" fmla="*/ 1184957 w 3200993"/>
                <a:gd name="connsiteY120" fmla="*/ 743968 h 1489872"/>
                <a:gd name="connsiteX121" fmla="*/ 1186088 w 3200993"/>
                <a:gd name="connsiteY121" fmla="*/ 742528 h 1489872"/>
                <a:gd name="connsiteX122" fmla="*/ 1194114 w 3200993"/>
                <a:gd name="connsiteY122" fmla="*/ 732347 h 1489872"/>
                <a:gd name="connsiteX123" fmla="*/ 1195962 w 3200993"/>
                <a:gd name="connsiteY123" fmla="*/ 729981 h 1489872"/>
                <a:gd name="connsiteX124" fmla="*/ 1203372 w 3200993"/>
                <a:gd name="connsiteY124" fmla="*/ 720414 h 1489872"/>
                <a:gd name="connsiteX125" fmla="*/ 1204708 w 3200993"/>
                <a:gd name="connsiteY125" fmla="*/ 718667 h 1489872"/>
                <a:gd name="connsiteX126" fmla="*/ 1210262 w 3200993"/>
                <a:gd name="connsiteY126" fmla="*/ 711261 h 1489872"/>
                <a:gd name="connsiteX127" fmla="*/ 1211192 w 3200993"/>
                <a:gd name="connsiteY127" fmla="*/ 710026 h 1489872"/>
                <a:gd name="connsiteX128" fmla="*/ 1216129 w 3200993"/>
                <a:gd name="connsiteY128" fmla="*/ 703238 h 1489872"/>
                <a:gd name="connsiteX129" fmla="*/ 1217053 w 3200993"/>
                <a:gd name="connsiteY129" fmla="*/ 702003 h 1489872"/>
                <a:gd name="connsiteX130" fmla="*/ 1220344 w 3200993"/>
                <a:gd name="connsiteY130" fmla="*/ 697375 h 1489872"/>
                <a:gd name="connsiteX131" fmla="*/ 1220655 w 3200993"/>
                <a:gd name="connsiteY131" fmla="*/ 696964 h 1489872"/>
                <a:gd name="connsiteX132" fmla="*/ 1222916 w 3200993"/>
                <a:gd name="connsiteY132" fmla="*/ 693777 h 1489872"/>
                <a:gd name="connsiteX133" fmla="*/ 1223433 w 3200993"/>
                <a:gd name="connsiteY133" fmla="*/ 693056 h 1489872"/>
                <a:gd name="connsiteX134" fmla="*/ 1224151 w 3200993"/>
                <a:gd name="connsiteY134" fmla="*/ 692027 h 1489872"/>
                <a:gd name="connsiteX135" fmla="*/ 1225900 w 3200993"/>
                <a:gd name="connsiteY135" fmla="*/ 689455 h 1489872"/>
                <a:gd name="connsiteX136" fmla="*/ 1226417 w 3200993"/>
                <a:gd name="connsiteY136" fmla="*/ 688737 h 1489872"/>
                <a:gd name="connsiteX137" fmla="*/ 1229808 w 3200993"/>
                <a:gd name="connsiteY137" fmla="*/ 683798 h 1489872"/>
                <a:gd name="connsiteX138" fmla="*/ 1230119 w 3200993"/>
                <a:gd name="connsiteY138" fmla="*/ 683286 h 1489872"/>
                <a:gd name="connsiteX139" fmla="*/ 1234438 w 3200993"/>
                <a:gd name="connsiteY139" fmla="*/ 677218 h 1489872"/>
                <a:gd name="connsiteX140" fmla="*/ 1235775 w 3200993"/>
                <a:gd name="connsiteY140" fmla="*/ 675366 h 1489872"/>
                <a:gd name="connsiteX141" fmla="*/ 1241947 w 3200993"/>
                <a:gd name="connsiteY141" fmla="*/ 666932 h 1489872"/>
                <a:gd name="connsiteX142" fmla="*/ 1243184 w 3200993"/>
                <a:gd name="connsiteY142" fmla="*/ 665184 h 1489872"/>
                <a:gd name="connsiteX143" fmla="*/ 1249869 w 3200993"/>
                <a:gd name="connsiteY143" fmla="*/ 656132 h 1489872"/>
                <a:gd name="connsiteX144" fmla="*/ 1251516 w 3200993"/>
                <a:gd name="connsiteY144" fmla="*/ 653870 h 1489872"/>
                <a:gd name="connsiteX145" fmla="*/ 1260362 w 3200993"/>
                <a:gd name="connsiteY145" fmla="*/ 642146 h 1489872"/>
                <a:gd name="connsiteX146" fmla="*/ 1262522 w 3200993"/>
                <a:gd name="connsiteY146" fmla="*/ 639265 h 1489872"/>
                <a:gd name="connsiteX147" fmla="*/ 1271778 w 3200993"/>
                <a:gd name="connsiteY147" fmla="*/ 627333 h 1489872"/>
                <a:gd name="connsiteX148" fmla="*/ 1273526 w 3200993"/>
                <a:gd name="connsiteY148" fmla="*/ 625174 h 1489872"/>
                <a:gd name="connsiteX149" fmla="*/ 1285154 w 3200993"/>
                <a:gd name="connsiteY149" fmla="*/ 610468 h 1489872"/>
                <a:gd name="connsiteX150" fmla="*/ 1288033 w 3200993"/>
                <a:gd name="connsiteY150" fmla="*/ 606867 h 1489872"/>
                <a:gd name="connsiteX151" fmla="*/ 1300479 w 3200993"/>
                <a:gd name="connsiteY151" fmla="*/ 591542 h 1489872"/>
                <a:gd name="connsiteX152" fmla="*/ 1301610 w 3200993"/>
                <a:gd name="connsiteY152" fmla="*/ 590206 h 1489872"/>
                <a:gd name="connsiteX153" fmla="*/ 1316015 w 3200993"/>
                <a:gd name="connsiteY153" fmla="*/ 573031 h 1489872"/>
                <a:gd name="connsiteX154" fmla="*/ 1319718 w 3200993"/>
                <a:gd name="connsiteY154" fmla="*/ 568708 h 1489872"/>
                <a:gd name="connsiteX155" fmla="*/ 1335661 w 3200993"/>
                <a:gd name="connsiteY155" fmla="*/ 550196 h 1489872"/>
                <a:gd name="connsiteX156" fmla="*/ 1336796 w 3200993"/>
                <a:gd name="connsiteY156" fmla="*/ 548962 h 1489872"/>
                <a:gd name="connsiteX157" fmla="*/ 1352945 w 3200993"/>
                <a:gd name="connsiteY157" fmla="*/ 530655 h 1489872"/>
                <a:gd name="connsiteX158" fmla="*/ 1357164 w 3200993"/>
                <a:gd name="connsiteY158" fmla="*/ 525924 h 1489872"/>
                <a:gd name="connsiteX159" fmla="*/ 1375371 w 3200993"/>
                <a:gd name="connsiteY159" fmla="*/ 505868 h 1489872"/>
                <a:gd name="connsiteX160" fmla="*/ 1378356 w 3200993"/>
                <a:gd name="connsiteY160" fmla="*/ 502680 h 1489872"/>
                <a:gd name="connsiteX161" fmla="*/ 1395739 w 3200993"/>
                <a:gd name="connsiteY161" fmla="*/ 484165 h 1489872"/>
                <a:gd name="connsiteX162" fmla="*/ 1400160 w 3200993"/>
                <a:gd name="connsiteY162" fmla="*/ 479538 h 1489872"/>
                <a:gd name="connsiteX163" fmla="*/ 1420839 w 3200993"/>
                <a:gd name="connsiteY163" fmla="*/ 458248 h 1489872"/>
                <a:gd name="connsiteX164" fmla="*/ 1425054 w 3200993"/>
                <a:gd name="connsiteY164" fmla="*/ 453929 h 1489872"/>
                <a:gd name="connsiteX165" fmla="*/ 1444498 w 3200993"/>
                <a:gd name="connsiteY165" fmla="*/ 434590 h 1489872"/>
                <a:gd name="connsiteX166" fmla="*/ 1448717 w 3200993"/>
                <a:gd name="connsiteY166" fmla="*/ 430478 h 1489872"/>
                <a:gd name="connsiteX167" fmla="*/ 1471756 w 3200993"/>
                <a:gd name="connsiteY167" fmla="*/ 408366 h 1489872"/>
                <a:gd name="connsiteX168" fmla="*/ 1477106 w 3200993"/>
                <a:gd name="connsiteY168" fmla="*/ 403327 h 1489872"/>
                <a:gd name="connsiteX169" fmla="*/ 1499429 w 3200993"/>
                <a:gd name="connsiteY169" fmla="*/ 382757 h 1489872"/>
                <a:gd name="connsiteX170" fmla="*/ 1502517 w 3200993"/>
                <a:gd name="connsiteY170" fmla="*/ 379877 h 1489872"/>
                <a:gd name="connsiteX171" fmla="*/ 1528028 w 3200993"/>
                <a:gd name="connsiteY171" fmla="*/ 357247 h 1489872"/>
                <a:gd name="connsiteX172" fmla="*/ 1534302 w 3200993"/>
                <a:gd name="connsiteY172" fmla="*/ 351797 h 1489872"/>
                <a:gd name="connsiteX173" fmla="*/ 1561151 w 3200993"/>
                <a:gd name="connsiteY173" fmla="*/ 328962 h 1489872"/>
                <a:gd name="connsiteX174" fmla="*/ 1561562 w 3200993"/>
                <a:gd name="connsiteY174" fmla="*/ 328657 h 1489872"/>
                <a:gd name="connsiteX175" fmla="*/ 1582036 w 3200993"/>
                <a:gd name="connsiteY175" fmla="*/ 311890 h 1489872"/>
                <a:gd name="connsiteX176" fmla="*/ 1588310 w 3200993"/>
                <a:gd name="connsiteY176" fmla="*/ 306954 h 1489872"/>
                <a:gd name="connsiteX177" fmla="*/ 1600139 w 3200993"/>
                <a:gd name="connsiteY177" fmla="*/ 297595 h 1489872"/>
                <a:gd name="connsiteX178" fmla="*/ 1619482 w 3200993"/>
                <a:gd name="connsiteY178" fmla="*/ 282579 h 1489872"/>
                <a:gd name="connsiteX179" fmla="*/ 1631723 w 3200993"/>
                <a:gd name="connsiteY179" fmla="*/ 273218 h 1489872"/>
                <a:gd name="connsiteX180" fmla="*/ 1652296 w 3200993"/>
                <a:gd name="connsiteY180" fmla="*/ 257996 h 1489872"/>
                <a:gd name="connsiteX181" fmla="*/ 1664126 w 3200993"/>
                <a:gd name="connsiteY181" fmla="*/ 249356 h 1489872"/>
                <a:gd name="connsiteX182" fmla="*/ 1688713 w 3200993"/>
                <a:gd name="connsiteY182" fmla="*/ 232181 h 1489872"/>
                <a:gd name="connsiteX183" fmla="*/ 1697558 w 3200993"/>
                <a:gd name="connsiteY183" fmla="*/ 226112 h 1489872"/>
                <a:gd name="connsiteX184" fmla="*/ 1699206 w 3200993"/>
                <a:gd name="connsiteY184" fmla="*/ 224982 h 1489872"/>
                <a:gd name="connsiteX185" fmla="*/ 1706715 w 3200993"/>
                <a:gd name="connsiteY185" fmla="*/ 220045 h 1489872"/>
                <a:gd name="connsiteX186" fmla="*/ 1738806 w 3200993"/>
                <a:gd name="connsiteY186" fmla="*/ 199063 h 1489872"/>
                <a:gd name="connsiteX187" fmla="*/ 1753519 w 3200993"/>
                <a:gd name="connsiteY187" fmla="*/ 189911 h 1489872"/>
                <a:gd name="connsiteX188" fmla="*/ 1781602 w 3200993"/>
                <a:gd name="connsiteY188" fmla="*/ 172836 h 1489872"/>
                <a:gd name="connsiteX189" fmla="*/ 1789524 w 3200993"/>
                <a:gd name="connsiteY189" fmla="*/ 168003 h 1489872"/>
                <a:gd name="connsiteX190" fmla="*/ 1799710 w 3200993"/>
                <a:gd name="connsiteY190" fmla="*/ 162242 h 1489872"/>
                <a:gd name="connsiteX191" fmla="*/ 1819049 w 3200993"/>
                <a:gd name="connsiteY191" fmla="*/ 151342 h 1489872"/>
                <a:gd name="connsiteX192" fmla="*/ 1839416 w 3200993"/>
                <a:gd name="connsiteY192" fmla="*/ 140336 h 1489872"/>
                <a:gd name="connsiteX193" fmla="*/ 1859272 w 3200993"/>
                <a:gd name="connsiteY193" fmla="*/ 129947 h 1489872"/>
                <a:gd name="connsiteX194" fmla="*/ 1868941 w 3200993"/>
                <a:gd name="connsiteY194" fmla="*/ 124909 h 1489872"/>
                <a:gd name="connsiteX195" fmla="*/ 1882312 w 3200993"/>
                <a:gd name="connsiteY195" fmla="*/ 118428 h 1489872"/>
                <a:gd name="connsiteX196" fmla="*/ 1897125 w 3200993"/>
                <a:gd name="connsiteY196" fmla="*/ 111332 h 1489872"/>
                <a:gd name="connsiteX197" fmla="*/ 1923766 w 3200993"/>
                <a:gd name="connsiteY197" fmla="*/ 99195 h 1489872"/>
                <a:gd name="connsiteX198" fmla="*/ 1937142 w 3200993"/>
                <a:gd name="connsiteY198" fmla="*/ 93230 h 1489872"/>
                <a:gd name="connsiteX199" fmla="*/ 1941050 w 3200993"/>
                <a:gd name="connsiteY199" fmla="*/ 91482 h 1489872"/>
                <a:gd name="connsiteX200" fmla="*/ 1976130 w 3200993"/>
                <a:gd name="connsiteY200" fmla="*/ 77081 h 1489872"/>
                <a:gd name="connsiteX201" fmla="*/ 1983434 w 3200993"/>
                <a:gd name="connsiteY201" fmla="*/ 74306 h 1489872"/>
                <a:gd name="connsiteX202" fmla="*/ 2008122 w 3200993"/>
                <a:gd name="connsiteY202" fmla="*/ 64945 h 1489872"/>
                <a:gd name="connsiteX203" fmla="*/ 2022216 w 3200993"/>
                <a:gd name="connsiteY203" fmla="*/ 59906 h 1489872"/>
                <a:gd name="connsiteX204" fmla="*/ 2071285 w 3200993"/>
                <a:gd name="connsiteY204" fmla="*/ 44066 h 1489872"/>
                <a:gd name="connsiteX205" fmla="*/ 2071903 w 3200993"/>
                <a:gd name="connsiteY205" fmla="*/ 43861 h 1489872"/>
                <a:gd name="connsiteX206" fmla="*/ 2112946 w 3200993"/>
                <a:gd name="connsiteY206" fmla="*/ 32548 h 1489872"/>
                <a:gd name="connsiteX207" fmla="*/ 2122409 w 3200993"/>
                <a:gd name="connsiteY207" fmla="*/ 30182 h 1489872"/>
                <a:gd name="connsiteX208" fmla="*/ 2131977 w 3200993"/>
                <a:gd name="connsiteY208" fmla="*/ 27715 h 1489872"/>
                <a:gd name="connsiteX209" fmla="*/ 2162632 w 3200993"/>
                <a:gd name="connsiteY209" fmla="*/ 20924 h 1489872"/>
                <a:gd name="connsiteX210" fmla="*/ 2166746 w 3200993"/>
                <a:gd name="connsiteY210" fmla="*/ 20103 h 1489872"/>
                <a:gd name="connsiteX211" fmla="*/ 2189480 w 3200993"/>
                <a:gd name="connsiteY211" fmla="*/ 15680 h 1489872"/>
                <a:gd name="connsiteX212" fmla="*/ 2203061 w 3200993"/>
                <a:gd name="connsiteY212" fmla="*/ 13417 h 1489872"/>
                <a:gd name="connsiteX213" fmla="*/ 2211396 w 3200993"/>
                <a:gd name="connsiteY213" fmla="*/ 12081 h 1489872"/>
                <a:gd name="connsiteX214" fmla="*/ 2245034 w 3200993"/>
                <a:gd name="connsiteY214" fmla="*/ 7247 h 1489872"/>
                <a:gd name="connsiteX215" fmla="*/ 2248941 w 3200993"/>
                <a:gd name="connsiteY215" fmla="*/ 6836 h 1489872"/>
                <a:gd name="connsiteX216" fmla="*/ 2256039 w 3200993"/>
                <a:gd name="connsiteY216" fmla="*/ 6012 h 1489872"/>
                <a:gd name="connsiteX217" fmla="*/ 2288237 w 3200993"/>
                <a:gd name="connsiteY217" fmla="*/ 2925 h 1489872"/>
                <a:gd name="connsiteX218" fmla="*/ 2295233 w 3200993"/>
                <a:gd name="connsiteY218" fmla="*/ 2411 h 1489872"/>
                <a:gd name="connsiteX219" fmla="*/ 2299040 w 3200993"/>
                <a:gd name="connsiteY219" fmla="*/ 2104 h 1489872"/>
                <a:gd name="connsiteX220" fmla="*/ 2330514 w 3200993"/>
                <a:gd name="connsiteY220" fmla="*/ 561 h 1489872"/>
                <a:gd name="connsiteX221" fmla="*/ 2338229 w 3200993"/>
                <a:gd name="connsiteY221" fmla="*/ 355 h 1489872"/>
                <a:gd name="connsiteX222" fmla="*/ 2352017 w 3200993"/>
                <a:gd name="connsiteY222" fmla="*/ 45 h 1489872"/>
                <a:gd name="connsiteX0" fmla="*/ 2352017 w 3202538"/>
                <a:gd name="connsiteY0" fmla="*/ 45 h 1489872"/>
                <a:gd name="connsiteX1" fmla="*/ 2367035 w 3202538"/>
                <a:gd name="connsiteY1" fmla="*/ 45 h 1489872"/>
                <a:gd name="connsiteX2" fmla="*/ 2374546 w 3202538"/>
                <a:gd name="connsiteY2" fmla="*/ 45 h 1489872"/>
                <a:gd name="connsiteX3" fmla="*/ 2404170 w 3202538"/>
                <a:gd name="connsiteY3" fmla="*/ 972 h 1489872"/>
                <a:gd name="connsiteX4" fmla="*/ 2406330 w 3202538"/>
                <a:gd name="connsiteY4" fmla="*/ 1178 h 1489872"/>
                <a:gd name="connsiteX5" fmla="*/ 2452003 w 3202538"/>
                <a:gd name="connsiteY5" fmla="*/ 4882 h 1489872"/>
                <a:gd name="connsiteX6" fmla="*/ 2455917 w 3202538"/>
                <a:gd name="connsiteY6" fmla="*/ 5188 h 1489872"/>
                <a:gd name="connsiteX7" fmla="*/ 2475461 w 3202538"/>
                <a:gd name="connsiteY7" fmla="*/ 7657 h 1489872"/>
                <a:gd name="connsiteX8" fmla="*/ 2480911 w 3202538"/>
                <a:gd name="connsiteY8" fmla="*/ 8377 h 1489872"/>
                <a:gd name="connsiteX9" fmla="*/ 2507451 w 3202538"/>
                <a:gd name="connsiteY9" fmla="*/ 12493 h 1489872"/>
                <a:gd name="connsiteX10" fmla="*/ 2510436 w 3202538"/>
                <a:gd name="connsiteY10" fmla="*/ 13109 h 1489872"/>
                <a:gd name="connsiteX11" fmla="*/ 2519694 w 3202538"/>
                <a:gd name="connsiteY11" fmla="*/ 14858 h 1489872"/>
                <a:gd name="connsiteX12" fmla="*/ 2539755 w 3202538"/>
                <a:gd name="connsiteY12" fmla="*/ 18868 h 1489872"/>
                <a:gd name="connsiteX13" fmla="*/ 2550042 w 3202538"/>
                <a:gd name="connsiteY13" fmla="*/ 21131 h 1489872"/>
                <a:gd name="connsiteX14" fmla="*/ 2558786 w 3202538"/>
                <a:gd name="connsiteY14" fmla="*/ 23085 h 1489872"/>
                <a:gd name="connsiteX15" fmla="*/ 2567320 w 3202538"/>
                <a:gd name="connsiteY15" fmla="*/ 25246 h 1489872"/>
                <a:gd name="connsiteX16" fmla="*/ 2578948 w 3202538"/>
                <a:gd name="connsiteY16" fmla="*/ 28228 h 1489872"/>
                <a:gd name="connsiteX17" fmla="*/ 2594891 w 3202538"/>
                <a:gd name="connsiteY17" fmla="*/ 32651 h 1489872"/>
                <a:gd name="connsiteX18" fmla="*/ 2605590 w 3202538"/>
                <a:gd name="connsiteY18" fmla="*/ 35738 h 1489872"/>
                <a:gd name="connsiteX19" fmla="*/ 2609703 w 3202538"/>
                <a:gd name="connsiteY19" fmla="*/ 36970 h 1489872"/>
                <a:gd name="connsiteX20" fmla="*/ 2628529 w 3202538"/>
                <a:gd name="connsiteY20" fmla="*/ 43040 h 1489872"/>
                <a:gd name="connsiteX21" fmla="*/ 3132285 w 3202538"/>
                <a:gd name="connsiteY21" fmla="*/ 212640 h 1489872"/>
                <a:gd name="connsiteX22" fmla="*/ 3109341 w 3202538"/>
                <a:gd name="connsiteY22" fmla="*/ 205339 h 1489872"/>
                <a:gd name="connsiteX23" fmla="*/ 3098647 w 3202538"/>
                <a:gd name="connsiteY23" fmla="*/ 202252 h 1489872"/>
                <a:gd name="connsiteX24" fmla="*/ 3082700 w 3202538"/>
                <a:gd name="connsiteY24" fmla="*/ 197828 h 1489872"/>
                <a:gd name="connsiteX25" fmla="*/ 3071076 w 3202538"/>
                <a:gd name="connsiteY25" fmla="*/ 194847 h 1489872"/>
                <a:gd name="connsiteX26" fmla="*/ 3053792 w 3202538"/>
                <a:gd name="connsiteY26" fmla="*/ 190732 h 1489872"/>
                <a:gd name="connsiteX27" fmla="*/ 3043506 w 3202538"/>
                <a:gd name="connsiteY27" fmla="*/ 188469 h 1489872"/>
                <a:gd name="connsiteX28" fmla="*/ 3023449 w 3202538"/>
                <a:gd name="connsiteY28" fmla="*/ 184460 h 1489872"/>
                <a:gd name="connsiteX29" fmla="*/ 3014187 w 3202538"/>
                <a:gd name="connsiteY29" fmla="*/ 182709 h 1489872"/>
                <a:gd name="connsiteX30" fmla="*/ 3197370 w 3202538"/>
                <a:gd name="connsiteY30" fmla="*/ 262045 h 1489872"/>
                <a:gd name="connsiteX31" fmla="*/ 2780426 w 3202538"/>
                <a:gd name="connsiteY31" fmla="*/ 207411 h 1489872"/>
                <a:gd name="connsiteX32" fmla="*/ 2547513 w 3202538"/>
                <a:gd name="connsiteY32" fmla="*/ 264921 h 1489872"/>
                <a:gd name="connsiteX33" fmla="*/ 2305973 w 3202538"/>
                <a:gd name="connsiteY33" fmla="*/ 377064 h 1489872"/>
                <a:gd name="connsiteX34" fmla="*/ 2090313 w 3202538"/>
                <a:gd name="connsiteY34" fmla="*/ 538091 h 1489872"/>
                <a:gd name="connsiteX35" fmla="*/ 1897656 w 3202538"/>
                <a:gd name="connsiteY35" fmla="*/ 716370 h 1489872"/>
                <a:gd name="connsiteX36" fmla="*/ 1733755 w 3202538"/>
                <a:gd name="connsiteY36" fmla="*/ 943532 h 1489872"/>
                <a:gd name="connsiteX37" fmla="*/ 1463460 w 3202538"/>
                <a:gd name="connsiteY37" fmla="*/ 1199449 h 1489872"/>
                <a:gd name="connsiteX38" fmla="*/ 1253551 w 3202538"/>
                <a:gd name="connsiteY38" fmla="*/ 1363351 h 1489872"/>
                <a:gd name="connsiteX39" fmla="*/ 948751 w 3202538"/>
                <a:gd name="connsiteY39" fmla="*/ 1463993 h 1489872"/>
                <a:gd name="connsiteX40" fmla="*/ 761845 w 3202538"/>
                <a:gd name="connsiteY40" fmla="*/ 1489872 h 1489872"/>
                <a:gd name="connsiteX41" fmla="*/ 528932 w 3202538"/>
                <a:gd name="connsiteY41" fmla="*/ 1449615 h 1489872"/>
                <a:gd name="connsiteX42" fmla="*/ 402411 w 3202538"/>
                <a:gd name="connsiteY42" fmla="*/ 1397857 h 1489872"/>
                <a:gd name="connsiteX43" fmla="*/ 302563 w 3202538"/>
                <a:gd name="connsiteY43" fmla="*/ 1348875 h 1489872"/>
                <a:gd name="connsiteX44" fmla="*/ 0 w 3202538"/>
                <a:gd name="connsiteY44" fmla="*/ 1247010 h 1489872"/>
                <a:gd name="connsiteX45" fmla="*/ 20061 w 3202538"/>
                <a:gd name="connsiteY45" fmla="*/ 1253388 h 1489872"/>
                <a:gd name="connsiteX46" fmla="*/ 29730 w 3202538"/>
                <a:gd name="connsiteY46" fmla="*/ 1256165 h 1489872"/>
                <a:gd name="connsiteX47" fmla="*/ 43514 w 3202538"/>
                <a:gd name="connsiteY47" fmla="*/ 1259969 h 1489872"/>
                <a:gd name="connsiteX48" fmla="*/ 54006 w 3202538"/>
                <a:gd name="connsiteY48" fmla="*/ 1262643 h 1489872"/>
                <a:gd name="connsiteX49" fmla="*/ 68820 w 3202538"/>
                <a:gd name="connsiteY49" fmla="*/ 1266244 h 1489872"/>
                <a:gd name="connsiteX50" fmla="*/ 78182 w 3202538"/>
                <a:gd name="connsiteY50" fmla="*/ 1268301 h 1489872"/>
                <a:gd name="connsiteX51" fmla="*/ 94949 w 3202538"/>
                <a:gd name="connsiteY51" fmla="*/ 1271695 h 1489872"/>
                <a:gd name="connsiteX52" fmla="*/ 104106 w 3202538"/>
                <a:gd name="connsiteY52" fmla="*/ 1273443 h 1489872"/>
                <a:gd name="connsiteX53" fmla="*/ 129411 w 3202538"/>
                <a:gd name="connsiteY53" fmla="*/ 1277559 h 1489872"/>
                <a:gd name="connsiteX54" fmla="*/ 130235 w 3202538"/>
                <a:gd name="connsiteY54" fmla="*/ 1277662 h 1489872"/>
                <a:gd name="connsiteX55" fmla="*/ 156258 w 3202538"/>
                <a:gd name="connsiteY55" fmla="*/ 1280849 h 1489872"/>
                <a:gd name="connsiteX56" fmla="*/ 196688 w 3202538"/>
                <a:gd name="connsiteY56" fmla="*/ 1284037 h 1489872"/>
                <a:gd name="connsiteX57" fmla="*/ 206457 w 3202538"/>
                <a:gd name="connsiteY57" fmla="*/ 1284448 h 1489872"/>
                <a:gd name="connsiteX58" fmla="*/ 238661 w 3202538"/>
                <a:gd name="connsiteY58" fmla="*/ 1285067 h 1489872"/>
                <a:gd name="connsiteX59" fmla="*/ 251001 w 3202538"/>
                <a:gd name="connsiteY59" fmla="*/ 1285067 h 1489872"/>
                <a:gd name="connsiteX60" fmla="*/ 287524 w 3202538"/>
                <a:gd name="connsiteY60" fmla="*/ 1283729 h 1489872"/>
                <a:gd name="connsiteX61" fmla="*/ 293486 w 3202538"/>
                <a:gd name="connsiteY61" fmla="*/ 1283419 h 1489872"/>
                <a:gd name="connsiteX62" fmla="*/ 336387 w 3202538"/>
                <a:gd name="connsiteY62" fmla="*/ 1279307 h 1489872"/>
                <a:gd name="connsiteX63" fmla="*/ 367554 w 3202538"/>
                <a:gd name="connsiteY63" fmla="*/ 1275091 h 1489872"/>
                <a:gd name="connsiteX64" fmla="*/ 373727 w 3202538"/>
                <a:gd name="connsiteY64" fmla="*/ 1274061 h 1489872"/>
                <a:gd name="connsiteX65" fmla="*/ 404895 w 3202538"/>
                <a:gd name="connsiteY65" fmla="*/ 1268404 h 1489872"/>
                <a:gd name="connsiteX66" fmla="*/ 410349 w 3202538"/>
                <a:gd name="connsiteY66" fmla="*/ 1267376 h 1489872"/>
                <a:gd name="connsiteX67" fmla="*/ 445425 w 3202538"/>
                <a:gd name="connsiteY67" fmla="*/ 1259353 h 1489872"/>
                <a:gd name="connsiteX68" fmla="*/ 453451 w 3202538"/>
                <a:gd name="connsiteY68" fmla="*/ 1257294 h 1489872"/>
                <a:gd name="connsiteX69" fmla="*/ 490380 w 3202538"/>
                <a:gd name="connsiteY69" fmla="*/ 1247113 h 1489872"/>
                <a:gd name="connsiteX70" fmla="*/ 533070 w 3202538"/>
                <a:gd name="connsiteY70" fmla="*/ 1233333 h 1489872"/>
                <a:gd name="connsiteX71" fmla="*/ 567225 w 3202538"/>
                <a:gd name="connsiteY71" fmla="*/ 1220683 h 1489872"/>
                <a:gd name="connsiteX72" fmla="*/ 572987 w 3202538"/>
                <a:gd name="connsiteY72" fmla="*/ 1218522 h 1489872"/>
                <a:gd name="connsiteX73" fmla="*/ 606832 w 3202538"/>
                <a:gd name="connsiteY73" fmla="*/ 1204534 h 1489872"/>
                <a:gd name="connsiteX74" fmla="*/ 618661 w 3202538"/>
                <a:gd name="connsiteY74" fmla="*/ 1199288 h 1489872"/>
                <a:gd name="connsiteX75" fmla="*/ 641601 w 3202538"/>
                <a:gd name="connsiteY75" fmla="*/ 1188797 h 1489872"/>
                <a:gd name="connsiteX76" fmla="*/ 654559 w 3202538"/>
                <a:gd name="connsiteY76" fmla="*/ 1182525 h 1489872"/>
                <a:gd name="connsiteX77" fmla="*/ 674415 w 3202538"/>
                <a:gd name="connsiteY77" fmla="*/ 1172648 h 1489872"/>
                <a:gd name="connsiteX78" fmla="*/ 691800 w 3202538"/>
                <a:gd name="connsiteY78" fmla="*/ 1163599 h 1489872"/>
                <a:gd name="connsiteX79" fmla="*/ 709596 w 3202538"/>
                <a:gd name="connsiteY79" fmla="*/ 1154036 h 1489872"/>
                <a:gd name="connsiteX80" fmla="*/ 726569 w 3202538"/>
                <a:gd name="connsiteY80" fmla="*/ 1144570 h 1489872"/>
                <a:gd name="connsiteX81" fmla="*/ 742311 w 3202538"/>
                <a:gd name="connsiteY81" fmla="*/ 1135418 h 1489872"/>
                <a:gd name="connsiteX82" fmla="*/ 767099 w 3202538"/>
                <a:gd name="connsiteY82" fmla="*/ 1120402 h 1489872"/>
                <a:gd name="connsiteX83" fmla="*/ 779857 w 3202538"/>
                <a:gd name="connsiteY83" fmla="*/ 1112483 h 1489872"/>
                <a:gd name="connsiteX84" fmla="*/ 808146 w 3202538"/>
                <a:gd name="connsiteY84" fmla="*/ 1093969 h 1489872"/>
                <a:gd name="connsiteX85" fmla="*/ 816068 w 3202538"/>
                <a:gd name="connsiteY85" fmla="*/ 1088723 h 1489872"/>
                <a:gd name="connsiteX86" fmla="*/ 824195 w 3202538"/>
                <a:gd name="connsiteY86" fmla="*/ 1083066 h 1489872"/>
                <a:gd name="connsiteX87" fmla="*/ 845387 w 3202538"/>
                <a:gd name="connsiteY87" fmla="*/ 1068257 h 1489872"/>
                <a:gd name="connsiteX88" fmla="*/ 855980 w 3202538"/>
                <a:gd name="connsiteY88" fmla="*/ 1060543 h 1489872"/>
                <a:gd name="connsiteX89" fmla="*/ 873776 w 3202538"/>
                <a:gd name="connsiteY89" fmla="*/ 1047377 h 1489872"/>
                <a:gd name="connsiteX90" fmla="*/ 884781 w 3202538"/>
                <a:gd name="connsiteY90" fmla="*/ 1039045 h 1489872"/>
                <a:gd name="connsiteX91" fmla="*/ 901447 w 3202538"/>
                <a:gd name="connsiteY91" fmla="*/ 1026190 h 1489872"/>
                <a:gd name="connsiteX92" fmla="*/ 912146 w 3202538"/>
                <a:gd name="connsiteY92" fmla="*/ 1017757 h 1489872"/>
                <a:gd name="connsiteX93" fmla="*/ 933337 w 3202538"/>
                <a:gd name="connsiteY93" fmla="*/ 1000476 h 1489872"/>
                <a:gd name="connsiteX94" fmla="*/ 935292 w 3202538"/>
                <a:gd name="connsiteY94" fmla="*/ 998831 h 1489872"/>
                <a:gd name="connsiteX95" fmla="*/ 958954 w 3202538"/>
                <a:gd name="connsiteY95" fmla="*/ 978776 h 1489872"/>
                <a:gd name="connsiteX96" fmla="*/ 964304 w 3202538"/>
                <a:gd name="connsiteY96" fmla="*/ 974149 h 1489872"/>
                <a:gd name="connsiteX97" fmla="*/ 986832 w 3202538"/>
                <a:gd name="connsiteY97" fmla="*/ 954194 h 1489872"/>
                <a:gd name="connsiteX98" fmla="*/ 987857 w 3202538"/>
                <a:gd name="connsiteY98" fmla="*/ 953270 h 1489872"/>
                <a:gd name="connsiteX99" fmla="*/ 1008742 w 3202538"/>
                <a:gd name="connsiteY99" fmla="*/ 934139 h 1489872"/>
                <a:gd name="connsiteX100" fmla="*/ 1013474 w 3202538"/>
                <a:gd name="connsiteY100" fmla="*/ 929717 h 1489872"/>
                <a:gd name="connsiteX101" fmla="*/ 1033742 w 3202538"/>
                <a:gd name="connsiteY101" fmla="*/ 910379 h 1489872"/>
                <a:gd name="connsiteX102" fmla="*/ 1036619 w 3202538"/>
                <a:gd name="connsiteY102" fmla="*/ 907601 h 1489872"/>
                <a:gd name="connsiteX103" fmla="*/ 1054004 w 3202538"/>
                <a:gd name="connsiteY103" fmla="*/ 890426 h 1489872"/>
                <a:gd name="connsiteX104" fmla="*/ 1057811 w 3202538"/>
                <a:gd name="connsiteY104" fmla="*/ 886623 h 1489872"/>
                <a:gd name="connsiteX105" fmla="*/ 1075914 w 3202538"/>
                <a:gd name="connsiteY105" fmla="*/ 868108 h 1489872"/>
                <a:gd name="connsiteX106" fmla="*/ 1079309 w 3202538"/>
                <a:gd name="connsiteY106" fmla="*/ 864612 h 1489872"/>
                <a:gd name="connsiteX107" fmla="*/ 1094534 w 3202538"/>
                <a:gd name="connsiteY107" fmla="*/ 848566 h 1489872"/>
                <a:gd name="connsiteX108" fmla="*/ 1097311 w 3202538"/>
                <a:gd name="connsiteY108" fmla="*/ 845585 h 1489872"/>
                <a:gd name="connsiteX109" fmla="*/ 1113259 w 3202538"/>
                <a:gd name="connsiteY109" fmla="*/ 828304 h 1489872"/>
                <a:gd name="connsiteX110" fmla="*/ 1116650 w 3202538"/>
                <a:gd name="connsiteY110" fmla="*/ 824500 h 1489872"/>
                <a:gd name="connsiteX111" fmla="*/ 1130127 w 3202538"/>
                <a:gd name="connsiteY111" fmla="*/ 809381 h 1489872"/>
                <a:gd name="connsiteX112" fmla="*/ 1131775 w 3202538"/>
                <a:gd name="connsiteY112" fmla="*/ 807528 h 1489872"/>
                <a:gd name="connsiteX113" fmla="*/ 1145456 w 3202538"/>
                <a:gd name="connsiteY113" fmla="*/ 791792 h 1489872"/>
                <a:gd name="connsiteX114" fmla="*/ 1148540 w 3202538"/>
                <a:gd name="connsiteY114" fmla="*/ 788194 h 1489872"/>
                <a:gd name="connsiteX115" fmla="*/ 1160988 w 3202538"/>
                <a:gd name="connsiteY115" fmla="*/ 773486 h 1489872"/>
                <a:gd name="connsiteX116" fmla="*/ 1161605 w 3202538"/>
                <a:gd name="connsiteY116" fmla="*/ 772767 h 1489872"/>
                <a:gd name="connsiteX117" fmla="*/ 1172511 w 3202538"/>
                <a:gd name="connsiteY117" fmla="*/ 759498 h 1489872"/>
                <a:gd name="connsiteX118" fmla="*/ 1175082 w 3202538"/>
                <a:gd name="connsiteY118" fmla="*/ 756308 h 1489872"/>
                <a:gd name="connsiteX119" fmla="*/ 1184957 w 3202538"/>
                <a:gd name="connsiteY119" fmla="*/ 743968 h 1489872"/>
                <a:gd name="connsiteX120" fmla="*/ 1186088 w 3202538"/>
                <a:gd name="connsiteY120" fmla="*/ 742528 h 1489872"/>
                <a:gd name="connsiteX121" fmla="*/ 1194114 w 3202538"/>
                <a:gd name="connsiteY121" fmla="*/ 732347 h 1489872"/>
                <a:gd name="connsiteX122" fmla="*/ 1195962 w 3202538"/>
                <a:gd name="connsiteY122" fmla="*/ 729981 h 1489872"/>
                <a:gd name="connsiteX123" fmla="*/ 1203372 w 3202538"/>
                <a:gd name="connsiteY123" fmla="*/ 720414 h 1489872"/>
                <a:gd name="connsiteX124" fmla="*/ 1204708 w 3202538"/>
                <a:gd name="connsiteY124" fmla="*/ 718667 h 1489872"/>
                <a:gd name="connsiteX125" fmla="*/ 1210262 w 3202538"/>
                <a:gd name="connsiteY125" fmla="*/ 711261 h 1489872"/>
                <a:gd name="connsiteX126" fmla="*/ 1211192 w 3202538"/>
                <a:gd name="connsiteY126" fmla="*/ 710026 h 1489872"/>
                <a:gd name="connsiteX127" fmla="*/ 1216129 w 3202538"/>
                <a:gd name="connsiteY127" fmla="*/ 703238 h 1489872"/>
                <a:gd name="connsiteX128" fmla="*/ 1217053 w 3202538"/>
                <a:gd name="connsiteY128" fmla="*/ 702003 h 1489872"/>
                <a:gd name="connsiteX129" fmla="*/ 1220344 w 3202538"/>
                <a:gd name="connsiteY129" fmla="*/ 697375 h 1489872"/>
                <a:gd name="connsiteX130" fmla="*/ 1220655 w 3202538"/>
                <a:gd name="connsiteY130" fmla="*/ 696964 h 1489872"/>
                <a:gd name="connsiteX131" fmla="*/ 1222916 w 3202538"/>
                <a:gd name="connsiteY131" fmla="*/ 693777 h 1489872"/>
                <a:gd name="connsiteX132" fmla="*/ 1223433 w 3202538"/>
                <a:gd name="connsiteY132" fmla="*/ 693056 h 1489872"/>
                <a:gd name="connsiteX133" fmla="*/ 1224151 w 3202538"/>
                <a:gd name="connsiteY133" fmla="*/ 692027 h 1489872"/>
                <a:gd name="connsiteX134" fmla="*/ 1225900 w 3202538"/>
                <a:gd name="connsiteY134" fmla="*/ 689455 h 1489872"/>
                <a:gd name="connsiteX135" fmla="*/ 1226417 w 3202538"/>
                <a:gd name="connsiteY135" fmla="*/ 688737 h 1489872"/>
                <a:gd name="connsiteX136" fmla="*/ 1229808 w 3202538"/>
                <a:gd name="connsiteY136" fmla="*/ 683798 h 1489872"/>
                <a:gd name="connsiteX137" fmla="*/ 1230119 w 3202538"/>
                <a:gd name="connsiteY137" fmla="*/ 683286 h 1489872"/>
                <a:gd name="connsiteX138" fmla="*/ 1234438 w 3202538"/>
                <a:gd name="connsiteY138" fmla="*/ 677218 h 1489872"/>
                <a:gd name="connsiteX139" fmla="*/ 1235775 w 3202538"/>
                <a:gd name="connsiteY139" fmla="*/ 675366 h 1489872"/>
                <a:gd name="connsiteX140" fmla="*/ 1241947 w 3202538"/>
                <a:gd name="connsiteY140" fmla="*/ 666932 h 1489872"/>
                <a:gd name="connsiteX141" fmla="*/ 1243184 w 3202538"/>
                <a:gd name="connsiteY141" fmla="*/ 665184 h 1489872"/>
                <a:gd name="connsiteX142" fmla="*/ 1249869 w 3202538"/>
                <a:gd name="connsiteY142" fmla="*/ 656132 h 1489872"/>
                <a:gd name="connsiteX143" fmla="*/ 1251516 w 3202538"/>
                <a:gd name="connsiteY143" fmla="*/ 653870 h 1489872"/>
                <a:gd name="connsiteX144" fmla="*/ 1260362 w 3202538"/>
                <a:gd name="connsiteY144" fmla="*/ 642146 h 1489872"/>
                <a:gd name="connsiteX145" fmla="*/ 1262522 w 3202538"/>
                <a:gd name="connsiteY145" fmla="*/ 639265 h 1489872"/>
                <a:gd name="connsiteX146" fmla="*/ 1271778 w 3202538"/>
                <a:gd name="connsiteY146" fmla="*/ 627333 h 1489872"/>
                <a:gd name="connsiteX147" fmla="*/ 1273526 w 3202538"/>
                <a:gd name="connsiteY147" fmla="*/ 625174 h 1489872"/>
                <a:gd name="connsiteX148" fmla="*/ 1285154 w 3202538"/>
                <a:gd name="connsiteY148" fmla="*/ 610468 h 1489872"/>
                <a:gd name="connsiteX149" fmla="*/ 1288033 w 3202538"/>
                <a:gd name="connsiteY149" fmla="*/ 606867 h 1489872"/>
                <a:gd name="connsiteX150" fmla="*/ 1300479 w 3202538"/>
                <a:gd name="connsiteY150" fmla="*/ 591542 h 1489872"/>
                <a:gd name="connsiteX151" fmla="*/ 1301610 w 3202538"/>
                <a:gd name="connsiteY151" fmla="*/ 590206 h 1489872"/>
                <a:gd name="connsiteX152" fmla="*/ 1316015 w 3202538"/>
                <a:gd name="connsiteY152" fmla="*/ 573031 h 1489872"/>
                <a:gd name="connsiteX153" fmla="*/ 1319718 w 3202538"/>
                <a:gd name="connsiteY153" fmla="*/ 568708 h 1489872"/>
                <a:gd name="connsiteX154" fmla="*/ 1335661 w 3202538"/>
                <a:gd name="connsiteY154" fmla="*/ 550196 h 1489872"/>
                <a:gd name="connsiteX155" fmla="*/ 1336796 w 3202538"/>
                <a:gd name="connsiteY155" fmla="*/ 548962 h 1489872"/>
                <a:gd name="connsiteX156" fmla="*/ 1352945 w 3202538"/>
                <a:gd name="connsiteY156" fmla="*/ 530655 h 1489872"/>
                <a:gd name="connsiteX157" fmla="*/ 1357164 w 3202538"/>
                <a:gd name="connsiteY157" fmla="*/ 525924 h 1489872"/>
                <a:gd name="connsiteX158" fmla="*/ 1375371 w 3202538"/>
                <a:gd name="connsiteY158" fmla="*/ 505868 h 1489872"/>
                <a:gd name="connsiteX159" fmla="*/ 1378356 w 3202538"/>
                <a:gd name="connsiteY159" fmla="*/ 502680 h 1489872"/>
                <a:gd name="connsiteX160" fmla="*/ 1395739 w 3202538"/>
                <a:gd name="connsiteY160" fmla="*/ 484165 h 1489872"/>
                <a:gd name="connsiteX161" fmla="*/ 1400160 w 3202538"/>
                <a:gd name="connsiteY161" fmla="*/ 479538 h 1489872"/>
                <a:gd name="connsiteX162" fmla="*/ 1420839 w 3202538"/>
                <a:gd name="connsiteY162" fmla="*/ 458248 h 1489872"/>
                <a:gd name="connsiteX163" fmla="*/ 1425054 w 3202538"/>
                <a:gd name="connsiteY163" fmla="*/ 453929 h 1489872"/>
                <a:gd name="connsiteX164" fmla="*/ 1444498 w 3202538"/>
                <a:gd name="connsiteY164" fmla="*/ 434590 h 1489872"/>
                <a:gd name="connsiteX165" fmla="*/ 1448717 w 3202538"/>
                <a:gd name="connsiteY165" fmla="*/ 430478 h 1489872"/>
                <a:gd name="connsiteX166" fmla="*/ 1471756 w 3202538"/>
                <a:gd name="connsiteY166" fmla="*/ 408366 h 1489872"/>
                <a:gd name="connsiteX167" fmla="*/ 1477106 w 3202538"/>
                <a:gd name="connsiteY167" fmla="*/ 403327 h 1489872"/>
                <a:gd name="connsiteX168" fmla="*/ 1499429 w 3202538"/>
                <a:gd name="connsiteY168" fmla="*/ 382757 h 1489872"/>
                <a:gd name="connsiteX169" fmla="*/ 1502517 w 3202538"/>
                <a:gd name="connsiteY169" fmla="*/ 379877 h 1489872"/>
                <a:gd name="connsiteX170" fmla="*/ 1528028 w 3202538"/>
                <a:gd name="connsiteY170" fmla="*/ 357247 h 1489872"/>
                <a:gd name="connsiteX171" fmla="*/ 1534302 w 3202538"/>
                <a:gd name="connsiteY171" fmla="*/ 351797 h 1489872"/>
                <a:gd name="connsiteX172" fmla="*/ 1561151 w 3202538"/>
                <a:gd name="connsiteY172" fmla="*/ 328962 h 1489872"/>
                <a:gd name="connsiteX173" fmla="*/ 1561562 w 3202538"/>
                <a:gd name="connsiteY173" fmla="*/ 328657 h 1489872"/>
                <a:gd name="connsiteX174" fmla="*/ 1582036 w 3202538"/>
                <a:gd name="connsiteY174" fmla="*/ 311890 h 1489872"/>
                <a:gd name="connsiteX175" fmla="*/ 1588310 w 3202538"/>
                <a:gd name="connsiteY175" fmla="*/ 306954 h 1489872"/>
                <a:gd name="connsiteX176" fmla="*/ 1600139 w 3202538"/>
                <a:gd name="connsiteY176" fmla="*/ 297595 h 1489872"/>
                <a:gd name="connsiteX177" fmla="*/ 1619482 w 3202538"/>
                <a:gd name="connsiteY177" fmla="*/ 282579 h 1489872"/>
                <a:gd name="connsiteX178" fmla="*/ 1631723 w 3202538"/>
                <a:gd name="connsiteY178" fmla="*/ 273218 h 1489872"/>
                <a:gd name="connsiteX179" fmla="*/ 1652296 w 3202538"/>
                <a:gd name="connsiteY179" fmla="*/ 257996 h 1489872"/>
                <a:gd name="connsiteX180" fmla="*/ 1664126 w 3202538"/>
                <a:gd name="connsiteY180" fmla="*/ 249356 h 1489872"/>
                <a:gd name="connsiteX181" fmla="*/ 1688713 w 3202538"/>
                <a:gd name="connsiteY181" fmla="*/ 232181 h 1489872"/>
                <a:gd name="connsiteX182" fmla="*/ 1697558 w 3202538"/>
                <a:gd name="connsiteY182" fmla="*/ 226112 h 1489872"/>
                <a:gd name="connsiteX183" fmla="*/ 1699206 w 3202538"/>
                <a:gd name="connsiteY183" fmla="*/ 224982 h 1489872"/>
                <a:gd name="connsiteX184" fmla="*/ 1706715 w 3202538"/>
                <a:gd name="connsiteY184" fmla="*/ 220045 h 1489872"/>
                <a:gd name="connsiteX185" fmla="*/ 1738806 w 3202538"/>
                <a:gd name="connsiteY185" fmla="*/ 199063 h 1489872"/>
                <a:gd name="connsiteX186" fmla="*/ 1753519 w 3202538"/>
                <a:gd name="connsiteY186" fmla="*/ 189911 h 1489872"/>
                <a:gd name="connsiteX187" fmla="*/ 1781602 w 3202538"/>
                <a:gd name="connsiteY187" fmla="*/ 172836 h 1489872"/>
                <a:gd name="connsiteX188" fmla="*/ 1789524 w 3202538"/>
                <a:gd name="connsiteY188" fmla="*/ 168003 h 1489872"/>
                <a:gd name="connsiteX189" fmla="*/ 1799710 w 3202538"/>
                <a:gd name="connsiteY189" fmla="*/ 162242 h 1489872"/>
                <a:gd name="connsiteX190" fmla="*/ 1819049 w 3202538"/>
                <a:gd name="connsiteY190" fmla="*/ 151342 h 1489872"/>
                <a:gd name="connsiteX191" fmla="*/ 1839416 w 3202538"/>
                <a:gd name="connsiteY191" fmla="*/ 140336 h 1489872"/>
                <a:gd name="connsiteX192" fmla="*/ 1859272 w 3202538"/>
                <a:gd name="connsiteY192" fmla="*/ 129947 h 1489872"/>
                <a:gd name="connsiteX193" fmla="*/ 1868941 w 3202538"/>
                <a:gd name="connsiteY193" fmla="*/ 124909 h 1489872"/>
                <a:gd name="connsiteX194" fmla="*/ 1882312 w 3202538"/>
                <a:gd name="connsiteY194" fmla="*/ 118428 h 1489872"/>
                <a:gd name="connsiteX195" fmla="*/ 1897125 w 3202538"/>
                <a:gd name="connsiteY195" fmla="*/ 111332 h 1489872"/>
                <a:gd name="connsiteX196" fmla="*/ 1923766 w 3202538"/>
                <a:gd name="connsiteY196" fmla="*/ 99195 h 1489872"/>
                <a:gd name="connsiteX197" fmla="*/ 1937142 w 3202538"/>
                <a:gd name="connsiteY197" fmla="*/ 93230 h 1489872"/>
                <a:gd name="connsiteX198" fmla="*/ 1941050 w 3202538"/>
                <a:gd name="connsiteY198" fmla="*/ 91482 h 1489872"/>
                <a:gd name="connsiteX199" fmla="*/ 1976130 w 3202538"/>
                <a:gd name="connsiteY199" fmla="*/ 77081 h 1489872"/>
                <a:gd name="connsiteX200" fmla="*/ 1983434 w 3202538"/>
                <a:gd name="connsiteY200" fmla="*/ 74306 h 1489872"/>
                <a:gd name="connsiteX201" fmla="*/ 2008122 w 3202538"/>
                <a:gd name="connsiteY201" fmla="*/ 64945 h 1489872"/>
                <a:gd name="connsiteX202" fmla="*/ 2022216 w 3202538"/>
                <a:gd name="connsiteY202" fmla="*/ 59906 h 1489872"/>
                <a:gd name="connsiteX203" fmla="*/ 2071285 w 3202538"/>
                <a:gd name="connsiteY203" fmla="*/ 44066 h 1489872"/>
                <a:gd name="connsiteX204" fmla="*/ 2071903 w 3202538"/>
                <a:gd name="connsiteY204" fmla="*/ 43861 h 1489872"/>
                <a:gd name="connsiteX205" fmla="*/ 2112946 w 3202538"/>
                <a:gd name="connsiteY205" fmla="*/ 32548 h 1489872"/>
                <a:gd name="connsiteX206" fmla="*/ 2122409 w 3202538"/>
                <a:gd name="connsiteY206" fmla="*/ 30182 h 1489872"/>
                <a:gd name="connsiteX207" fmla="*/ 2131977 w 3202538"/>
                <a:gd name="connsiteY207" fmla="*/ 27715 h 1489872"/>
                <a:gd name="connsiteX208" fmla="*/ 2162632 w 3202538"/>
                <a:gd name="connsiteY208" fmla="*/ 20924 h 1489872"/>
                <a:gd name="connsiteX209" fmla="*/ 2166746 w 3202538"/>
                <a:gd name="connsiteY209" fmla="*/ 20103 h 1489872"/>
                <a:gd name="connsiteX210" fmla="*/ 2189480 w 3202538"/>
                <a:gd name="connsiteY210" fmla="*/ 15680 h 1489872"/>
                <a:gd name="connsiteX211" fmla="*/ 2203061 w 3202538"/>
                <a:gd name="connsiteY211" fmla="*/ 13417 h 1489872"/>
                <a:gd name="connsiteX212" fmla="*/ 2211396 w 3202538"/>
                <a:gd name="connsiteY212" fmla="*/ 12081 h 1489872"/>
                <a:gd name="connsiteX213" fmla="*/ 2245034 w 3202538"/>
                <a:gd name="connsiteY213" fmla="*/ 7247 h 1489872"/>
                <a:gd name="connsiteX214" fmla="*/ 2248941 w 3202538"/>
                <a:gd name="connsiteY214" fmla="*/ 6836 h 1489872"/>
                <a:gd name="connsiteX215" fmla="*/ 2256039 w 3202538"/>
                <a:gd name="connsiteY215" fmla="*/ 6012 h 1489872"/>
                <a:gd name="connsiteX216" fmla="*/ 2288237 w 3202538"/>
                <a:gd name="connsiteY216" fmla="*/ 2925 h 1489872"/>
                <a:gd name="connsiteX217" fmla="*/ 2295233 w 3202538"/>
                <a:gd name="connsiteY217" fmla="*/ 2411 h 1489872"/>
                <a:gd name="connsiteX218" fmla="*/ 2299040 w 3202538"/>
                <a:gd name="connsiteY218" fmla="*/ 2104 h 1489872"/>
                <a:gd name="connsiteX219" fmla="*/ 2330514 w 3202538"/>
                <a:gd name="connsiteY219" fmla="*/ 561 h 1489872"/>
                <a:gd name="connsiteX220" fmla="*/ 2338229 w 3202538"/>
                <a:gd name="connsiteY220" fmla="*/ 355 h 1489872"/>
                <a:gd name="connsiteX221" fmla="*/ 2352017 w 3202538"/>
                <a:gd name="connsiteY221" fmla="*/ 45 h 1489872"/>
                <a:gd name="connsiteX0" fmla="*/ 2352017 w 3203043"/>
                <a:gd name="connsiteY0" fmla="*/ 45 h 1489872"/>
                <a:gd name="connsiteX1" fmla="*/ 2367035 w 3203043"/>
                <a:gd name="connsiteY1" fmla="*/ 45 h 1489872"/>
                <a:gd name="connsiteX2" fmla="*/ 2374546 w 3203043"/>
                <a:gd name="connsiteY2" fmla="*/ 45 h 1489872"/>
                <a:gd name="connsiteX3" fmla="*/ 2404170 w 3203043"/>
                <a:gd name="connsiteY3" fmla="*/ 972 h 1489872"/>
                <a:gd name="connsiteX4" fmla="*/ 2406330 w 3203043"/>
                <a:gd name="connsiteY4" fmla="*/ 1178 h 1489872"/>
                <a:gd name="connsiteX5" fmla="*/ 2452003 w 3203043"/>
                <a:gd name="connsiteY5" fmla="*/ 4882 h 1489872"/>
                <a:gd name="connsiteX6" fmla="*/ 2455917 w 3203043"/>
                <a:gd name="connsiteY6" fmla="*/ 5188 h 1489872"/>
                <a:gd name="connsiteX7" fmla="*/ 2475461 w 3203043"/>
                <a:gd name="connsiteY7" fmla="*/ 7657 h 1489872"/>
                <a:gd name="connsiteX8" fmla="*/ 2480911 w 3203043"/>
                <a:gd name="connsiteY8" fmla="*/ 8377 h 1489872"/>
                <a:gd name="connsiteX9" fmla="*/ 2507451 w 3203043"/>
                <a:gd name="connsiteY9" fmla="*/ 12493 h 1489872"/>
                <a:gd name="connsiteX10" fmla="*/ 2510436 w 3203043"/>
                <a:gd name="connsiteY10" fmla="*/ 13109 h 1489872"/>
                <a:gd name="connsiteX11" fmla="*/ 2519694 w 3203043"/>
                <a:gd name="connsiteY11" fmla="*/ 14858 h 1489872"/>
                <a:gd name="connsiteX12" fmla="*/ 2539755 w 3203043"/>
                <a:gd name="connsiteY12" fmla="*/ 18868 h 1489872"/>
                <a:gd name="connsiteX13" fmla="*/ 2550042 w 3203043"/>
                <a:gd name="connsiteY13" fmla="*/ 21131 h 1489872"/>
                <a:gd name="connsiteX14" fmla="*/ 2558786 w 3203043"/>
                <a:gd name="connsiteY14" fmla="*/ 23085 h 1489872"/>
                <a:gd name="connsiteX15" fmla="*/ 2567320 w 3203043"/>
                <a:gd name="connsiteY15" fmla="*/ 25246 h 1489872"/>
                <a:gd name="connsiteX16" fmla="*/ 2578948 w 3203043"/>
                <a:gd name="connsiteY16" fmla="*/ 28228 h 1489872"/>
                <a:gd name="connsiteX17" fmla="*/ 2594891 w 3203043"/>
                <a:gd name="connsiteY17" fmla="*/ 32651 h 1489872"/>
                <a:gd name="connsiteX18" fmla="*/ 2605590 w 3203043"/>
                <a:gd name="connsiteY18" fmla="*/ 35738 h 1489872"/>
                <a:gd name="connsiteX19" fmla="*/ 2609703 w 3203043"/>
                <a:gd name="connsiteY19" fmla="*/ 36970 h 1489872"/>
                <a:gd name="connsiteX20" fmla="*/ 2628529 w 3203043"/>
                <a:gd name="connsiteY20" fmla="*/ 43040 h 1489872"/>
                <a:gd name="connsiteX21" fmla="*/ 3132285 w 3203043"/>
                <a:gd name="connsiteY21" fmla="*/ 212640 h 1489872"/>
                <a:gd name="connsiteX22" fmla="*/ 3109341 w 3203043"/>
                <a:gd name="connsiteY22" fmla="*/ 205339 h 1489872"/>
                <a:gd name="connsiteX23" fmla="*/ 3098647 w 3203043"/>
                <a:gd name="connsiteY23" fmla="*/ 202252 h 1489872"/>
                <a:gd name="connsiteX24" fmla="*/ 3082700 w 3203043"/>
                <a:gd name="connsiteY24" fmla="*/ 197828 h 1489872"/>
                <a:gd name="connsiteX25" fmla="*/ 3071076 w 3203043"/>
                <a:gd name="connsiteY25" fmla="*/ 194847 h 1489872"/>
                <a:gd name="connsiteX26" fmla="*/ 3053792 w 3203043"/>
                <a:gd name="connsiteY26" fmla="*/ 190732 h 1489872"/>
                <a:gd name="connsiteX27" fmla="*/ 3043506 w 3203043"/>
                <a:gd name="connsiteY27" fmla="*/ 188469 h 1489872"/>
                <a:gd name="connsiteX28" fmla="*/ 3023449 w 3203043"/>
                <a:gd name="connsiteY28" fmla="*/ 184460 h 1489872"/>
                <a:gd name="connsiteX29" fmla="*/ 3197370 w 3203043"/>
                <a:gd name="connsiteY29" fmla="*/ 262045 h 1489872"/>
                <a:gd name="connsiteX30" fmla="*/ 2780426 w 3203043"/>
                <a:gd name="connsiteY30" fmla="*/ 207411 h 1489872"/>
                <a:gd name="connsiteX31" fmla="*/ 2547513 w 3203043"/>
                <a:gd name="connsiteY31" fmla="*/ 264921 h 1489872"/>
                <a:gd name="connsiteX32" fmla="*/ 2305973 w 3203043"/>
                <a:gd name="connsiteY32" fmla="*/ 377064 h 1489872"/>
                <a:gd name="connsiteX33" fmla="*/ 2090313 w 3203043"/>
                <a:gd name="connsiteY33" fmla="*/ 538091 h 1489872"/>
                <a:gd name="connsiteX34" fmla="*/ 1897656 w 3203043"/>
                <a:gd name="connsiteY34" fmla="*/ 716370 h 1489872"/>
                <a:gd name="connsiteX35" fmla="*/ 1733755 w 3203043"/>
                <a:gd name="connsiteY35" fmla="*/ 943532 h 1489872"/>
                <a:gd name="connsiteX36" fmla="*/ 1463460 w 3203043"/>
                <a:gd name="connsiteY36" fmla="*/ 1199449 h 1489872"/>
                <a:gd name="connsiteX37" fmla="*/ 1253551 w 3203043"/>
                <a:gd name="connsiteY37" fmla="*/ 1363351 h 1489872"/>
                <a:gd name="connsiteX38" fmla="*/ 948751 w 3203043"/>
                <a:gd name="connsiteY38" fmla="*/ 1463993 h 1489872"/>
                <a:gd name="connsiteX39" fmla="*/ 761845 w 3203043"/>
                <a:gd name="connsiteY39" fmla="*/ 1489872 h 1489872"/>
                <a:gd name="connsiteX40" fmla="*/ 528932 w 3203043"/>
                <a:gd name="connsiteY40" fmla="*/ 1449615 h 1489872"/>
                <a:gd name="connsiteX41" fmla="*/ 402411 w 3203043"/>
                <a:gd name="connsiteY41" fmla="*/ 1397857 h 1489872"/>
                <a:gd name="connsiteX42" fmla="*/ 302563 w 3203043"/>
                <a:gd name="connsiteY42" fmla="*/ 1348875 h 1489872"/>
                <a:gd name="connsiteX43" fmla="*/ 0 w 3203043"/>
                <a:gd name="connsiteY43" fmla="*/ 1247010 h 1489872"/>
                <a:gd name="connsiteX44" fmla="*/ 20061 w 3203043"/>
                <a:gd name="connsiteY44" fmla="*/ 1253388 h 1489872"/>
                <a:gd name="connsiteX45" fmla="*/ 29730 w 3203043"/>
                <a:gd name="connsiteY45" fmla="*/ 1256165 h 1489872"/>
                <a:gd name="connsiteX46" fmla="*/ 43514 w 3203043"/>
                <a:gd name="connsiteY46" fmla="*/ 1259969 h 1489872"/>
                <a:gd name="connsiteX47" fmla="*/ 54006 w 3203043"/>
                <a:gd name="connsiteY47" fmla="*/ 1262643 h 1489872"/>
                <a:gd name="connsiteX48" fmla="*/ 68820 w 3203043"/>
                <a:gd name="connsiteY48" fmla="*/ 1266244 h 1489872"/>
                <a:gd name="connsiteX49" fmla="*/ 78182 w 3203043"/>
                <a:gd name="connsiteY49" fmla="*/ 1268301 h 1489872"/>
                <a:gd name="connsiteX50" fmla="*/ 94949 w 3203043"/>
                <a:gd name="connsiteY50" fmla="*/ 1271695 h 1489872"/>
                <a:gd name="connsiteX51" fmla="*/ 104106 w 3203043"/>
                <a:gd name="connsiteY51" fmla="*/ 1273443 h 1489872"/>
                <a:gd name="connsiteX52" fmla="*/ 129411 w 3203043"/>
                <a:gd name="connsiteY52" fmla="*/ 1277559 h 1489872"/>
                <a:gd name="connsiteX53" fmla="*/ 130235 w 3203043"/>
                <a:gd name="connsiteY53" fmla="*/ 1277662 h 1489872"/>
                <a:gd name="connsiteX54" fmla="*/ 156258 w 3203043"/>
                <a:gd name="connsiteY54" fmla="*/ 1280849 h 1489872"/>
                <a:gd name="connsiteX55" fmla="*/ 196688 w 3203043"/>
                <a:gd name="connsiteY55" fmla="*/ 1284037 h 1489872"/>
                <a:gd name="connsiteX56" fmla="*/ 206457 w 3203043"/>
                <a:gd name="connsiteY56" fmla="*/ 1284448 h 1489872"/>
                <a:gd name="connsiteX57" fmla="*/ 238661 w 3203043"/>
                <a:gd name="connsiteY57" fmla="*/ 1285067 h 1489872"/>
                <a:gd name="connsiteX58" fmla="*/ 251001 w 3203043"/>
                <a:gd name="connsiteY58" fmla="*/ 1285067 h 1489872"/>
                <a:gd name="connsiteX59" fmla="*/ 287524 w 3203043"/>
                <a:gd name="connsiteY59" fmla="*/ 1283729 h 1489872"/>
                <a:gd name="connsiteX60" fmla="*/ 293486 w 3203043"/>
                <a:gd name="connsiteY60" fmla="*/ 1283419 h 1489872"/>
                <a:gd name="connsiteX61" fmla="*/ 336387 w 3203043"/>
                <a:gd name="connsiteY61" fmla="*/ 1279307 h 1489872"/>
                <a:gd name="connsiteX62" fmla="*/ 367554 w 3203043"/>
                <a:gd name="connsiteY62" fmla="*/ 1275091 h 1489872"/>
                <a:gd name="connsiteX63" fmla="*/ 373727 w 3203043"/>
                <a:gd name="connsiteY63" fmla="*/ 1274061 h 1489872"/>
                <a:gd name="connsiteX64" fmla="*/ 404895 w 3203043"/>
                <a:gd name="connsiteY64" fmla="*/ 1268404 h 1489872"/>
                <a:gd name="connsiteX65" fmla="*/ 410349 w 3203043"/>
                <a:gd name="connsiteY65" fmla="*/ 1267376 h 1489872"/>
                <a:gd name="connsiteX66" fmla="*/ 445425 w 3203043"/>
                <a:gd name="connsiteY66" fmla="*/ 1259353 h 1489872"/>
                <a:gd name="connsiteX67" fmla="*/ 453451 w 3203043"/>
                <a:gd name="connsiteY67" fmla="*/ 1257294 h 1489872"/>
                <a:gd name="connsiteX68" fmla="*/ 490380 w 3203043"/>
                <a:gd name="connsiteY68" fmla="*/ 1247113 h 1489872"/>
                <a:gd name="connsiteX69" fmla="*/ 533070 w 3203043"/>
                <a:gd name="connsiteY69" fmla="*/ 1233333 h 1489872"/>
                <a:gd name="connsiteX70" fmla="*/ 567225 w 3203043"/>
                <a:gd name="connsiteY70" fmla="*/ 1220683 h 1489872"/>
                <a:gd name="connsiteX71" fmla="*/ 572987 w 3203043"/>
                <a:gd name="connsiteY71" fmla="*/ 1218522 h 1489872"/>
                <a:gd name="connsiteX72" fmla="*/ 606832 w 3203043"/>
                <a:gd name="connsiteY72" fmla="*/ 1204534 h 1489872"/>
                <a:gd name="connsiteX73" fmla="*/ 618661 w 3203043"/>
                <a:gd name="connsiteY73" fmla="*/ 1199288 h 1489872"/>
                <a:gd name="connsiteX74" fmla="*/ 641601 w 3203043"/>
                <a:gd name="connsiteY74" fmla="*/ 1188797 h 1489872"/>
                <a:gd name="connsiteX75" fmla="*/ 654559 w 3203043"/>
                <a:gd name="connsiteY75" fmla="*/ 1182525 h 1489872"/>
                <a:gd name="connsiteX76" fmla="*/ 674415 w 3203043"/>
                <a:gd name="connsiteY76" fmla="*/ 1172648 h 1489872"/>
                <a:gd name="connsiteX77" fmla="*/ 691800 w 3203043"/>
                <a:gd name="connsiteY77" fmla="*/ 1163599 h 1489872"/>
                <a:gd name="connsiteX78" fmla="*/ 709596 w 3203043"/>
                <a:gd name="connsiteY78" fmla="*/ 1154036 h 1489872"/>
                <a:gd name="connsiteX79" fmla="*/ 726569 w 3203043"/>
                <a:gd name="connsiteY79" fmla="*/ 1144570 h 1489872"/>
                <a:gd name="connsiteX80" fmla="*/ 742311 w 3203043"/>
                <a:gd name="connsiteY80" fmla="*/ 1135418 h 1489872"/>
                <a:gd name="connsiteX81" fmla="*/ 767099 w 3203043"/>
                <a:gd name="connsiteY81" fmla="*/ 1120402 h 1489872"/>
                <a:gd name="connsiteX82" fmla="*/ 779857 w 3203043"/>
                <a:gd name="connsiteY82" fmla="*/ 1112483 h 1489872"/>
                <a:gd name="connsiteX83" fmla="*/ 808146 w 3203043"/>
                <a:gd name="connsiteY83" fmla="*/ 1093969 h 1489872"/>
                <a:gd name="connsiteX84" fmla="*/ 816068 w 3203043"/>
                <a:gd name="connsiteY84" fmla="*/ 1088723 h 1489872"/>
                <a:gd name="connsiteX85" fmla="*/ 824195 w 3203043"/>
                <a:gd name="connsiteY85" fmla="*/ 1083066 h 1489872"/>
                <a:gd name="connsiteX86" fmla="*/ 845387 w 3203043"/>
                <a:gd name="connsiteY86" fmla="*/ 1068257 h 1489872"/>
                <a:gd name="connsiteX87" fmla="*/ 855980 w 3203043"/>
                <a:gd name="connsiteY87" fmla="*/ 1060543 h 1489872"/>
                <a:gd name="connsiteX88" fmla="*/ 873776 w 3203043"/>
                <a:gd name="connsiteY88" fmla="*/ 1047377 h 1489872"/>
                <a:gd name="connsiteX89" fmla="*/ 884781 w 3203043"/>
                <a:gd name="connsiteY89" fmla="*/ 1039045 h 1489872"/>
                <a:gd name="connsiteX90" fmla="*/ 901447 w 3203043"/>
                <a:gd name="connsiteY90" fmla="*/ 1026190 h 1489872"/>
                <a:gd name="connsiteX91" fmla="*/ 912146 w 3203043"/>
                <a:gd name="connsiteY91" fmla="*/ 1017757 h 1489872"/>
                <a:gd name="connsiteX92" fmla="*/ 933337 w 3203043"/>
                <a:gd name="connsiteY92" fmla="*/ 1000476 h 1489872"/>
                <a:gd name="connsiteX93" fmla="*/ 935292 w 3203043"/>
                <a:gd name="connsiteY93" fmla="*/ 998831 h 1489872"/>
                <a:gd name="connsiteX94" fmla="*/ 958954 w 3203043"/>
                <a:gd name="connsiteY94" fmla="*/ 978776 h 1489872"/>
                <a:gd name="connsiteX95" fmla="*/ 964304 w 3203043"/>
                <a:gd name="connsiteY95" fmla="*/ 974149 h 1489872"/>
                <a:gd name="connsiteX96" fmla="*/ 986832 w 3203043"/>
                <a:gd name="connsiteY96" fmla="*/ 954194 h 1489872"/>
                <a:gd name="connsiteX97" fmla="*/ 987857 w 3203043"/>
                <a:gd name="connsiteY97" fmla="*/ 953270 h 1489872"/>
                <a:gd name="connsiteX98" fmla="*/ 1008742 w 3203043"/>
                <a:gd name="connsiteY98" fmla="*/ 934139 h 1489872"/>
                <a:gd name="connsiteX99" fmla="*/ 1013474 w 3203043"/>
                <a:gd name="connsiteY99" fmla="*/ 929717 h 1489872"/>
                <a:gd name="connsiteX100" fmla="*/ 1033742 w 3203043"/>
                <a:gd name="connsiteY100" fmla="*/ 910379 h 1489872"/>
                <a:gd name="connsiteX101" fmla="*/ 1036619 w 3203043"/>
                <a:gd name="connsiteY101" fmla="*/ 907601 h 1489872"/>
                <a:gd name="connsiteX102" fmla="*/ 1054004 w 3203043"/>
                <a:gd name="connsiteY102" fmla="*/ 890426 h 1489872"/>
                <a:gd name="connsiteX103" fmla="*/ 1057811 w 3203043"/>
                <a:gd name="connsiteY103" fmla="*/ 886623 h 1489872"/>
                <a:gd name="connsiteX104" fmla="*/ 1075914 w 3203043"/>
                <a:gd name="connsiteY104" fmla="*/ 868108 h 1489872"/>
                <a:gd name="connsiteX105" fmla="*/ 1079309 w 3203043"/>
                <a:gd name="connsiteY105" fmla="*/ 864612 h 1489872"/>
                <a:gd name="connsiteX106" fmla="*/ 1094534 w 3203043"/>
                <a:gd name="connsiteY106" fmla="*/ 848566 h 1489872"/>
                <a:gd name="connsiteX107" fmla="*/ 1097311 w 3203043"/>
                <a:gd name="connsiteY107" fmla="*/ 845585 h 1489872"/>
                <a:gd name="connsiteX108" fmla="*/ 1113259 w 3203043"/>
                <a:gd name="connsiteY108" fmla="*/ 828304 h 1489872"/>
                <a:gd name="connsiteX109" fmla="*/ 1116650 w 3203043"/>
                <a:gd name="connsiteY109" fmla="*/ 824500 h 1489872"/>
                <a:gd name="connsiteX110" fmla="*/ 1130127 w 3203043"/>
                <a:gd name="connsiteY110" fmla="*/ 809381 h 1489872"/>
                <a:gd name="connsiteX111" fmla="*/ 1131775 w 3203043"/>
                <a:gd name="connsiteY111" fmla="*/ 807528 h 1489872"/>
                <a:gd name="connsiteX112" fmla="*/ 1145456 w 3203043"/>
                <a:gd name="connsiteY112" fmla="*/ 791792 h 1489872"/>
                <a:gd name="connsiteX113" fmla="*/ 1148540 w 3203043"/>
                <a:gd name="connsiteY113" fmla="*/ 788194 h 1489872"/>
                <a:gd name="connsiteX114" fmla="*/ 1160988 w 3203043"/>
                <a:gd name="connsiteY114" fmla="*/ 773486 h 1489872"/>
                <a:gd name="connsiteX115" fmla="*/ 1161605 w 3203043"/>
                <a:gd name="connsiteY115" fmla="*/ 772767 h 1489872"/>
                <a:gd name="connsiteX116" fmla="*/ 1172511 w 3203043"/>
                <a:gd name="connsiteY116" fmla="*/ 759498 h 1489872"/>
                <a:gd name="connsiteX117" fmla="*/ 1175082 w 3203043"/>
                <a:gd name="connsiteY117" fmla="*/ 756308 h 1489872"/>
                <a:gd name="connsiteX118" fmla="*/ 1184957 w 3203043"/>
                <a:gd name="connsiteY118" fmla="*/ 743968 h 1489872"/>
                <a:gd name="connsiteX119" fmla="*/ 1186088 w 3203043"/>
                <a:gd name="connsiteY119" fmla="*/ 742528 h 1489872"/>
                <a:gd name="connsiteX120" fmla="*/ 1194114 w 3203043"/>
                <a:gd name="connsiteY120" fmla="*/ 732347 h 1489872"/>
                <a:gd name="connsiteX121" fmla="*/ 1195962 w 3203043"/>
                <a:gd name="connsiteY121" fmla="*/ 729981 h 1489872"/>
                <a:gd name="connsiteX122" fmla="*/ 1203372 w 3203043"/>
                <a:gd name="connsiteY122" fmla="*/ 720414 h 1489872"/>
                <a:gd name="connsiteX123" fmla="*/ 1204708 w 3203043"/>
                <a:gd name="connsiteY123" fmla="*/ 718667 h 1489872"/>
                <a:gd name="connsiteX124" fmla="*/ 1210262 w 3203043"/>
                <a:gd name="connsiteY124" fmla="*/ 711261 h 1489872"/>
                <a:gd name="connsiteX125" fmla="*/ 1211192 w 3203043"/>
                <a:gd name="connsiteY125" fmla="*/ 710026 h 1489872"/>
                <a:gd name="connsiteX126" fmla="*/ 1216129 w 3203043"/>
                <a:gd name="connsiteY126" fmla="*/ 703238 h 1489872"/>
                <a:gd name="connsiteX127" fmla="*/ 1217053 w 3203043"/>
                <a:gd name="connsiteY127" fmla="*/ 702003 h 1489872"/>
                <a:gd name="connsiteX128" fmla="*/ 1220344 w 3203043"/>
                <a:gd name="connsiteY128" fmla="*/ 697375 h 1489872"/>
                <a:gd name="connsiteX129" fmla="*/ 1220655 w 3203043"/>
                <a:gd name="connsiteY129" fmla="*/ 696964 h 1489872"/>
                <a:gd name="connsiteX130" fmla="*/ 1222916 w 3203043"/>
                <a:gd name="connsiteY130" fmla="*/ 693777 h 1489872"/>
                <a:gd name="connsiteX131" fmla="*/ 1223433 w 3203043"/>
                <a:gd name="connsiteY131" fmla="*/ 693056 h 1489872"/>
                <a:gd name="connsiteX132" fmla="*/ 1224151 w 3203043"/>
                <a:gd name="connsiteY132" fmla="*/ 692027 h 1489872"/>
                <a:gd name="connsiteX133" fmla="*/ 1225900 w 3203043"/>
                <a:gd name="connsiteY133" fmla="*/ 689455 h 1489872"/>
                <a:gd name="connsiteX134" fmla="*/ 1226417 w 3203043"/>
                <a:gd name="connsiteY134" fmla="*/ 688737 h 1489872"/>
                <a:gd name="connsiteX135" fmla="*/ 1229808 w 3203043"/>
                <a:gd name="connsiteY135" fmla="*/ 683798 h 1489872"/>
                <a:gd name="connsiteX136" fmla="*/ 1230119 w 3203043"/>
                <a:gd name="connsiteY136" fmla="*/ 683286 h 1489872"/>
                <a:gd name="connsiteX137" fmla="*/ 1234438 w 3203043"/>
                <a:gd name="connsiteY137" fmla="*/ 677218 h 1489872"/>
                <a:gd name="connsiteX138" fmla="*/ 1235775 w 3203043"/>
                <a:gd name="connsiteY138" fmla="*/ 675366 h 1489872"/>
                <a:gd name="connsiteX139" fmla="*/ 1241947 w 3203043"/>
                <a:gd name="connsiteY139" fmla="*/ 666932 h 1489872"/>
                <a:gd name="connsiteX140" fmla="*/ 1243184 w 3203043"/>
                <a:gd name="connsiteY140" fmla="*/ 665184 h 1489872"/>
                <a:gd name="connsiteX141" fmla="*/ 1249869 w 3203043"/>
                <a:gd name="connsiteY141" fmla="*/ 656132 h 1489872"/>
                <a:gd name="connsiteX142" fmla="*/ 1251516 w 3203043"/>
                <a:gd name="connsiteY142" fmla="*/ 653870 h 1489872"/>
                <a:gd name="connsiteX143" fmla="*/ 1260362 w 3203043"/>
                <a:gd name="connsiteY143" fmla="*/ 642146 h 1489872"/>
                <a:gd name="connsiteX144" fmla="*/ 1262522 w 3203043"/>
                <a:gd name="connsiteY144" fmla="*/ 639265 h 1489872"/>
                <a:gd name="connsiteX145" fmla="*/ 1271778 w 3203043"/>
                <a:gd name="connsiteY145" fmla="*/ 627333 h 1489872"/>
                <a:gd name="connsiteX146" fmla="*/ 1273526 w 3203043"/>
                <a:gd name="connsiteY146" fmla="*/ 625174 h 1489872"/>
                <a:gd name="connsiteX147" fmla="*/ 1285154 w 3203043"/>
                <a:gd name="connsiteY147" fmla="*/ 610468 h 1489872"/>
                <a:gd name="connsiteX148" fmla="*/ 1288033 w 3203043"/>
                <a:gd name="connsiteY148" fmla="*/ 606867 h 1489872"/>
                <a:gd name="connsiteX149" fmla="*/ 1300479 w 3203043"/>
                <a:gd name="connsiteY149" fmla="*/ 591542 h 1489872"/>
                <a:gd name="connsiteX150" fmla="*/ 1301610 w 3203043"/>
                <a:gd name="connsiteY150" fmla="*/ 590206 h 1489872"/>
                <a:gd name="connsiteX151" fmla="*/ 1316015 w 3203043"/>
                <a:gd name="connsiteY151" fmla="*/ 573031 h 1489872"/>
                <a:gd name="connsiteX152" fmla="*/ 1319718 w 3203043"/>
                <a:gd name="connsiteY152" fmla="*/ 568708 h 1489872"/>
                <a:gd name="connsiteX153" fmla="*/ 1335661 w 3203043"/>
                <a:gd name="connsiteY153" fmla="*/ 550196 h 1489872"/>
                <a:gd name="connsiteX154" fmla="*/ 1336796 w 3203043"/>
                <a:gd name="connsiteY154" fmla="*/ 548962 h 1489872"/>
                <a:gd name="connsiteX155" fmla="*/ 1352945 w 3203043"/>
                <a:gd name="connsiteY155" fmla="*/ 530655 h 1489872"/>
                <a:gd name="connsiteX156" fmla="*/ 1357164 w 3203043"/>
                <a:gd name="connsiteY156" fmla="*/ 525924 h 1489872"/>
                <a:gd name="connsiteX157" fmla="*/ 1375371 w 3203043"/>
                <a:gd name="connsiteY157" fmla="*/ 505868 h 1489872"/>
                <a:gd name="connsiteX158" fmla="*/ 1378356 w 3203043"/>
                <a:gd name="connsiteY158" fmla="*/ 502680 h 1489872"/>
                <a:gd name="connsiteX159" fmla="*/ 1395739 w 3203043"/>
                <a:gd name="connsiteY159" fmla="*/ 484165 h 1489872"/>
                <a:gd name="connsiteX160" fmla="*/ 1400160 w 3203043"/>
                <a:gd name="connsiteY160" fmla="*/ 479538 h 1489872"/>
                <a:gd name="connsiteX161" fmla="*/ 1420839 w 3203043"/>
                <a:gd name="connsiteY161" fmla="*/ 458248 h 1489872"/>
                <a:gd name="connsiteX162" fmla="*/ 1425054 w 3203043"/>
                <a:gd name="connsiteY162" fmla="*/ 453929 h 1489872"/>
                <a:gd name="connsiteX163" fmla="*/ 1444498 w 3203043"/>
                <a:gd name="connsiteY163" fmla="*/ 434590 h 1489872"/>
                <a:gd name="connsiteX164" fmla="*/ 1448717 w 3203043"/>
                <a:gd name="connsiteY164" fmla="*/ 430478 h 1489872"/>
                <a:gd name="connsiteX165" fmla="*/ 1471756 w 3203043"/>
                <a:gd name="connsiteY165" fmla="*/ 408366 h 1489872"/>
                <a:gd name="connsiteX166" fmla="*/ 1477106 w 3203043"/>
                <a:gd name="connsiteY166" fmla="*/ 403327 h 1489872"/>
                <a:gd name="connsiteX167" fmla="*/ 1499429 w 3203043"/>
                <a:gd name="connsiteY167" fmla="*/ 382757 h 1489872"/>
                <a:gd name="connsiteX168" fmla="*/ 1502517 w 3203043"/>
                <a:gd name="connsiteY168" fmla="*/ 379877 h 1489872"/>
                <a:gd name="connsiteX169" fmla="*/ 1528028 w 3203043"/>
                <a:gd name="connsiteY169" fmla="*/ 357247 h 1489872"/>
                <a:gd name="connsiteX170" fmla="*/ 1534302 w 3203043"/>
                <a:gd name="connsiteY170" fmla="*/ 351797 h 1489872"/>
                <a:gd name="connsiteX171" fmla="*/ 1561151 w 3203043"/>
                <a:gd name="connsiteY171" fmla="*/ 328962 h 1489872"/>
                <a:gd name="connsiteX172" fmla="*/ 1561562 w 3203043"/>
                <a:gd name="connsiteY172" fmla="*/ 328657 h 1489872"/>
                <a:gd name="connsiteX173" fmla="*/ 1582036 w 3203043"/>
                <a:gd name="connsiteY173" fmla="*/ 311890 h 1489872"/>
                <a:gd name="connsiteX174" fmla="*/ 1588310 w 3203043"/>
                <a:gd name="connsiteY174" fmla="*/ 306954 h 1489872"/>
                <a:gd name="connsiteX175" fmla="*/ 1600139 w 3203043"/>
                <a:gd name="connsiteY175" fmla="*/ 297595 h 1489872"/>
                <a:gd name="connsiteX176" fmla="*/ 1619482 w 3203043"/>
                <a:gd name="connsiteY176" fmla="*/ 282579 h 1489872"/>
                <a:gd name="connsiteX177" fmla="*/ 1631723 w 3203043"/>
                <a:gd name="connsiteY177" fmla="*/ 273218 h 1489872"/>
                <a:gd name="connsiteX178" fmla="*/ 1652296 w 3203043"/>
                <a:gd name="connsiteY178" fmla="*/ 257996 h 1489872"/>
                <a:gd name="connsiteX179" fmla="*/ 1664126 w 3203043"/>
                <a:gd name="connsiteY179" fmla="*/ 249356 h 1489872"/>
                <a:gd name="connsiteX180" fmla="*/ 1688713 w 3203043"/>
                <a:gd name="connsiteY180" fmla="*/ 232181 h 1489872"/>
                <a:gd name="connsiteX181" fmla="*/ 1697558 w 3203043"/>
                <a:gd name="connsiteY181" fmla="*/ 226112 h 1489872"/>
                <a:gd name="connsiteX182" fmla="*/ 1699206 w 3203043"/>
                <a:gd name="connsiteY182" fmla="*/ 224982 h 1489872"/>
                <a:gd name="connsiteX183" fmla="*/ 1706715 w 3203043"/>
                <a:gd name="connsiteY183" fmla="*/ 220045 h 1489872"/>
                <a:gd name="connsiteX184" fmla="*/ 1738806 w 3203043"/>
                <a:gd name="connsiteY184" fmla="*/ 199063 h 1489872"/>
                <a:gd name="connsiteX185" fmla="*/ 1753519 w 3203043"/>
                <a:gd name="connsiteY185" fmla="*/ 189911 h 1489872"/>
                <a:gd name="connsiteX186" fmla="*/ 1781602 w 3203043"/>
                <a:gd name="connsiteY186" fmla="*/ 172836 h 1489872"/>
                <a:gd name="connsiteX187" fmla="*/ 1789524 w 3203043"/>
                <a:gd name="connsiteY187" fmla="*/ 168003 h 1489872"/>
                <a:gd name="connsiteX188" fmla="*/ 1799710 w 3203043"/>
                <a:gd name="connsiteY188" fmla="*/ 162242 h 1489872"/>
                <a:gd name="connsiteX189" fmla="*/ 1819049 w 3203043"/>
                <a:gd name="connsiteY189" fmla="*/ 151342 h 1489872"/>
                <a:gd name="connsiteX190" fmla="*/ 1839416 w 3203043"/>
                <a:gd name="connsiteY190" fmla="*/ 140336 h 1489872"/>
                <a:gd name="connsiteX191" fmla="*/ 1859272 w 3203043"/>
                <a:gd name="connsiteY191" fmla="*/ 129947 h 1489872"/>
                <a:gd name="connsiteX192" fmla="*/ 1868941 w 3203043"/>
                <a:gd name="connsiteY192" fmla="*/ 124909 h 1489872"/>
                <a:gd name="connsiteX193" fmla="*/ 1882312 w 3203043"/>
                <a:gd name="connsiteY193" fmla="*/ 118428 h 1489872"/>
                <a:gd name="connsiteX194" fmla="*/ 1897125 w 3203043"/>
                <a:gd name="connsiteY194" fmla="*/ 111332 h 1489872"/>
                <a:gd name="connsiteX195" fmla="*/ 1923766 w 3203043"/>
                <a:gd name="connsiteY195" fmla="*/ 99195 h 1489872"/>
                <a:gd name="connsiteX196" fmla="*/ 1937142 w 3203043"/>
                <a:gd name="connsiteY196" fmla="*/ 93230 h 1489872"/>
                <a:gd name="connsiteX197" fmla="*/ 1941050 w 3203043"/>
                <a:gd name="connsiteY197" fmla="*/ 91482 h 1489872"/>
                <a:gd name="connsiteX198" fmla="*/ 1976130 w 3203043"/>
                <a:gd name="connsiteY198" fmla="*/ 77081 h 1489872"/>
                <a:gd name="connsiteX199" fmla="*/ 1983434 w 3203043"/>
                <a:gd name="connsiteY199" fmla="*/ 74306 h 1489872"/>
                <a:gd name="connsiteX200" fmla="*/ 2008122 w 3203043"/>
                <a:gd name="connsiteY200" fmla="*/ 64945 h 1489872"/>
                <a:gd name="connsiteX201" fmla="*/ 2022216 w 3203043"/>
                <a:gd name="connsiteY201" fmla="*/ 59906 h 1489872"/>
                <a:gd name="connsiteX202" fmla="*/ 2071285 w 3203043"/>
                <a:gd name="connsiteY202" fmla="*/ 44066 h 1489872"/>
                <a:gd name="connsiteX203" fmla="*/ 2071903 w 3203043"/>
                <a:gd name="connsiteY203" fmla="*/ 43861 h 1489872"/>
                <a:gd name="connsiteX204" fmla="*/ 2112946 w 3203043"/>
                <a:gd name="connsiteY204" fmla="*/ 32548 h 1489872"/>
                <a:gd name="connsiteX205" fmla="*/ 2122409 w 3203043"/>
                <a:gd name="connsiteY205" fmla="*/ 30182 h 1489872"/>
                <a:gd name="connsiteX206" fmla="*/ 2131977 w 3203043"/>
                <a:gd name="connsiteY206" fmla="*/ 27715 h 1489872"/>
                <a:gd name="connsiteX207" fmla="*/ 2162632 w 3203043"/>
                <a:gd name="connsiteY207" fmla="*/ 20924 h 1489872"/>
                <a:gd name="connsiteX208" fmla="*/ 2166746 w 3203043"/>
                <a:gd name="connsiteY208" fmla="*/ 20103 h 1489872"/>
                <a:gd name="connsiteX209" fmla="*/ 2189480 w 3203043"/>
                <a:gd name="connsiteY209" fmla="*/ 15680 h 1489872"/>
                <a:gd name="connsiteX210" fmla="*/ 2203061 w 3203043"/>
                <a:gd name="connsiteY210" fmla="*/ 13417 h 1489872"/>
                <a:gd name="connsiteX211" fmla="*/ 2211396 w 3203043"/>
                <a:gd name="connsiteY211" fmla="*/ 12081 h 1489872"/>
                <a:gd name="connsiteX212" fmla="*/ 2245034 w 3203043"/>
                <a:gd name="connsiteY212" fmla="*/ 7247 h 1489872"/>
                <a:gd name="connsiteX213" fmla="*/ 2248941 w 3203043"/>
                <a:gd name="connsiteY213" fmla="*/ 6836 h 1489872"/>
                <a:gd name="connsiteX214" fmla="*/ 2256039 w 3203043"/>
                <a:gd name="connsiteY214" fmla="*/ 6012 h 1489872"/>
                <a:gd name="connsiteX215" fmla="*/ 2288237 w 3203043"/>
                <a:gd name="connsiteY215" fmla="*/ 2925 h 1489872"/>
                <a:gd name="connsiteX216" fmla="*/ 2295233 w 3203043"/>
                <a:gd name="connsiteY216" fmla="*/ 2411 h 1489872"/>
                <a:gd name="connsiteX217" fmla="*/ 2299040 w 3203043"/>
                <a:gd name="connsiteY217" fmla="*/ 2104 h 1489872"/>
                <a:gd name="connsiteX218" fmla="*/ 2330514 w 3203043"/>
                <a:gd name="connsiteY218" fmla="*/ 561 h 1489872"/>
                <a:gd name="connsiteX219" fmla="*/ 2338229 w 3203043"/>
                <a:gd name="connsiteY219" fmla="*/ 355 h 1489872"/>
                <a:gd name="connsiteX220" fmla="*/ 2352017 w 3203043"/>
                <a:gd name="connsiteY220" fmla="*/ 45 h 14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203043" h="1489872">
                  <a:moveTo>
                    <a:pt x="2352017" y="45"/>
                  </a:moveTo>
                  <a:cubicBezTo>
                    <a:pt x="2357055" y="-58"/>
                    <a:pt x="2361993" y="45"/>
                    <a:pt x="2367035" y="45"/>
                  </a:cubicBezTo>
                  <a:lnTo>
                    <a:pt x="2374546" y="45"/>
                  </a:lnTo>
                  <a:cubicBezTo>
                    <a:pt x="2384520" y="251"/>
                    <a:pt x="2394501" y="458"/>
                    <a:pt x="2404170" y="972"/>
                  </a:cubicBezTo>
                  <a:cubicBezTo>
                    <a:pt x="2404888" y="1075"/>
                    <a:pt x="2405612" y="1178"/>
                    <a:pt x="2406330" y="1178"/>
                  </a:cubicBezTo>
                  <a:cubicBezTo>
                    <a:pt x="2421966" y="2002"/>
                    <a:pt x="2437191" y="3338"/>
                    <a:pt x="2452003" y="4882"/>
                  </a:cubicBezTo>
                  <a:lnTo>
                    <a:pt x="2455917" y="5188"/>
                  </a:lnTo>
                  <a:cubicBezTo>
                    <a:pt x="2462496" y="5910"/>
                    <a:pt x="2468976" y="6836"/>
                    <a:pt x="2475461" y="7657"/>
                  </a:cubicBezTo>
                  <a:cubicBezTo>
                    <a:pt x="2477310" y="7966"/>
                    <a:pt x="2479164" y="8171"/>
                    <a:pt x="2480911" y="8377"/>
                  </a:cubicBezTo>
                  <a:cubicBezTo>
                    <a:pt x="2489862" y="9613"/>
                    <a:pt x="2498813" y="10948"/>
                    <a:pt x="2507451" y="12493"/>
                  </a:cubicBezTo>
                  <a:lnTo>
                    <a:pt x="2510436" y="13109"/>
                  </a:lnTo>
                  <a:cubicBezTo>
                    <a:pt x="2513520" y="13623"/>
                    <a:pt x="2516610" y="14241"/>
                    <a:pt x="2519694" y="14858"/>
                  </a:cubicBezTo>
                  <a:lnTo>
                    <a:pt x="2539755" y="18868"/>
                  </a:lnTo>
                  <a:cubicBezTo>
                    <a:pt x="2543251" y="19589"/>
                    <a:pt x="2546647" y="20309"/>
                    <a:pt x="2550042" y="21131"/>
                  </a:cubicBezTo>
                  <a:cubicBezTo>
                    <a:pt x="2552920" y="21851"/>
                    <a:pt x="2555903" y="22367"/>
                    <a:pt x="2558786" y="23085"/>
                  </a:cubicBezTo>
                  <a:cubicBezTo>
                    <a:pt x="2561664" y="23701"/>
                    <a:pt x="2564443" y="24525"/>
                    <a:pt x="2567320" y="25246"/>
                  </a:cubicBezTo>
                  <a:lnTo>
                    <a:pt x="2578948" y="28228"/>
                  </a:lnTo>
                  <a:lnTo>
                    <a:pt x="2594891" y="32651"/>
                  </a:lnTo>
                  <a:lnTo>
                    <a:pt x="2605590" y="35738"/>
                  </a:lnTo>
                  <a:lnTo>
                    <a:pt x="2609703" y="36970"/>
                  </a:lnTo>
                  <a:cubicBezTo>
                    <a:pt x="2616083" y="38923"/>
                    <a:pt x="2622357" y="40981"/>
                    <a:pt x="2628529" y="43040"/>
                  </a:cubicBezTo>
                  <a:lnTo>
                    <a:pt x="3132285" y="212640"/>
                  </a:lnTo>
                  <a:cubicBezTo>
                    <a:pt x="3124878" y="210069"/>
                    <a:pt x="3117162" y="207703"/>
                    <a:pt x="3109341" y="205339"/>
                  </a:cubicBezTo>
                  <a:lnTo>
                    <a:pt x="3098647" y="202252"/>
                  </a:lnTo>
                  <a:lnTo>
                    <a:pt x="3082700" y="197828"/>
                  </a:lnTo>
                  <a:cubicBezTo>
                    <a:pt x="3078891" y="196800"/>
                    <a:pt x="3074984" y="195771"/>
                    <a:pt x="3071076" y="194847"/>
                  </a:cubicBezTo>
                  <a:cubicBezTo>
                    <a:pt x="3065420" y="193406"/>
                    <a:pt x="3059659" y="192070"/>
                    <a:pt x="3053792" y="190732"/>
                  </a:cubicBezTo>
                  <a:lnTo>
                    <a:pt x="3043506" y="188469"/>
                  </a:lnTo>
                  <a:cubicBezTo>
                    <a:pt x="3036925" y="187031"/>
                    <a:pt x="3030234" y="185692"/>
                    <a:pt x="3023449" y="184460"/>
                  </a:cubicBezTo>
                  <a:cubicBezTo>
                    <a:pt x="3049093" y="196723"/>
                    <a:pt x="3237874" y="258220"/>
                    <a:pt x="3197370" y="262045"/>
                  </a:cubicBezTo>
                  <a:lnTo>
                    <a:pt x="2780426" y="207411"/>
                  </a:lnTo>
                  <a:lnTo>
                    <a:pt x="2547513" y="264921"/>
                  </a:lnTo>
                  <a:lnTo>
                    <a:pt x="2305973" y="377064"/>
                  </a:lnTo>
                  <a:lnTo>
                    <a:pt x="2090313" y="538091"/>
                  </a:lnTo>
                  <a:lnTo>
                    <a:pt x="1897656" y="716370"/>
                  </a:lnTo>
                  <a:lnTo>
                    <a:pt x="1733755" y="943532"/>
                  </a:lnTo>
                  <a:lnTo>
                    <a:pt x="1463460" y="1199449"/>
                  </a:lnTo>
                  <a:lnTo>
                    <a:pt x="1253551" y="1363351"/>
                  </a:lnTo>
                  <a:lnTo>
                    <a:pt x="948751" y="1463993"/>
                  </a:lnTo>
                  <a:lnTo>
                    <a:pt x="761845" y="1489872"/>
                  </a:lnTo>
                  <a:lnTo>
                    <a:pt x="528932" y="1449615"/>
                  </a:lnTo>
                  <a:lnTo>
                    <a:pt x="402411" y="1397857"/>
                  </a:lnTo>
                  <a:lnTo>
                    <a:pt x="302563" y="1348875"/>
                  </a:lnTo>
                  <a:lnTo>
                    <a:pt x="0" y="1247010"/>
                  </a:lnTo>
                  <a:cubicBezTo>
                    <a:pt x="6480" y="1249172"/>
                    <a:pt x="13166" y="1251332"/>
                    <a:pt x="20061" y="1253388"/>
                  </a:cubicBezTo>
                  <a:lnTo>
                    <a:pt x="29730" y="1256165"/>
                  </a:lnTo>
                  <a:lnTo>
                    <a:pt x="43514" y="1259969"/>
                  </a:lnTo>
                  <a:cubicBezTo>
                    <a:pt x="46910" y="1260895"/>
                    <a:pt x="50511" y="1261719"/>
                    <a:pt x="54006" y="1262643"/>
                  </a:cubicBezTo>
                  <a:cubicBezTo>
                    <a:pt x="58844" y="1263880"/>
                    <a:pt x="63781" y="1265112"/>
                    <a:pt x="68820" y="1266244"/>
                  </a:cubicBezTo>
                  <a:cubicBezTo>
                    <a:pt x="71908" y="1266965"/>
                    <a:pt x="74992" y="1267580"/>
                    <a:pt x="78182" y="1268301"/>
                  </a:cubicBezTo>
                  <a:cubicBezTo>
                    <a:pt x="83738" y="1269537"/>
                    <a:pt x="89293" y="1270563"/>
                    <a:pt x="94949" y="1271695"/>
                  </a:cubicBezTo>
                  <a:cubicBezTo>
                    <a:pt x="98033" y="1272314"/>
                    <a:pt x="101017" y="1272929"/>
                    <a:pt x="104106" y="1273443"/>
                  </a:cubicBezTo>
                  <a:cubicBezTo>
                    <a:pt x="112333" y="1274885"/>
                    <a:pt x="120771" y="1276323"/>
                    <a:pt x="129411" y="1277559"/>
                  </a:cubicBezTo>
                  <a:cubicBezTo>
                    <a:pt x="129718" y="1277662"/>
                    <a:pt x="129923" y="1277662"/>
                    <a:pt x="130235" y="1277662"/>
                  </a:cubicBezTo>
                  <a:cubicBezTo>
                    <a:pt x="138775" y="1278894"/>
                    <a:pt x="147413" y="1279924"/>
                    <a:pt x="156258" y="1280849"/>
                  </a:cubicBezTo>
                  <a:cubicBezTo>
                    <a:pt x="169428" y="1282187"/>
                    <a:pt x="182901" y="1283316"/>
                    <a:pt x="196688" y="1284037"/>
                  </a:cubicBezTo>
                  <a:cubicBezTo>
                    <a:pt x="199878" y="1284243"/>
                    <a:pt x="203168" y="1284346"/>
                    <a:pt x="206457" y="1284448"/>
                  </a:cubicBezTo>
                  <a:cubicBezTo>
                    <a:pt x="216950" y="1284861"/>
                    <a:pt x="227755" y="1285067"/>
                    <a:pt x="238661" y="1285067"/>
                  </a:cubicBezTo>
                  <a:lnTo>
                    <a:pt x="251001" y="1285067"/>
                  </a:lnTo>
                  <a:cubicBezTo>
                    <a:pt x="262937" y="1284964"/>
                    <a:pt x="275177" y="1284448"/>
                    <a:pt x="287524" y="1283729"/>
                  </a:cubicBezTo>
                  <a:lnTo>
                    <a:pt x="293486" y="1283419"/>
                  </a:lnTo>
                  <a:cubicBezTo>
                    <a:pt x="307479" y="1282392"/>
                    <a:pt x="321880" y="1281055"/>
                    <a:pt x="336387" y="1279307"/>
                  </a:cubicBezTo>
                  <a:cubicBezTo>
                    <a:pt x="346674" y="1278070"/>
                    <a:pt x="357061" y="1276736"/>
                    <a:pt x="367554" y="1275091"/>
                  </a:cubicBezTo>
                  <a:cubicBezTo>
                    <a:pt x="369613" y="1274782"/>
                    <a:pt x="371668" y="1274370"/>
                    <a:pt x="373727" y="1274061"/>
                  </a:cubicBezTo>
                  <a:cubicBezTo>
                    <a:pt x="384014" y="1272416"/>
                    <a:pt x="394402" y="1270563"/>
                    <a:pt x="404895" y="1268404"/>
                  </a:cubicBezTo>
                  <a:cubicBezTo>
                    <a:pt x="406748" y="1268094"/>
                    <a:pt x="408496" y="1267786"/>
                    <a:pt x="410349" y="1267376"/>
                  </a:cubicBezTo>
                  <a:cubicBezTo>
                    <a:pt x="421867" y="1265009"/>
                    <a:pt x="433595" y="1262235"/>
                    <a:pt x="445425" y="1259353"/>
                  </a:cubicBezTo>
                  <a:cubicBezTo>
                    <a:pt x="448102" y="1258634"/>
                    <a:pt x="450773" y="1258015"/>
                    <a:pt x="453451" y="1257294"/>
                  </a:cubicBezTo>
                  <a:cubicBezTo>
                    <a:pt x="465587" y="1254212"/>
                    <a:pt x="477934" y="1250816"/>
                    <a:pt x="490380" y="1247113"/>
                  </a:cubicBezTo>
                  <a:cubicBezTo>
                    <a:pt x="504368" y="1242999"/>
                    <a:pt x="518669" y="1238372"/>
                    <a:pt x="533070" y="1233333"/>
                  </a:cubicBezTo>
                  <a:cubicBezTo>
                    <a:pt x="544593" y="1229319"/>
                    <a:pt x="555908" y="1225000"/>
                    <a:pt x="567225" y="1220683"/>
                  </a:cubicBezTo>
                  <a:lnTo>
                    <a:pt x="572987" y="1218522"/>
                  </a:lnTo>
                  <a:cubicBezTo>
                    <a:pt x="584403" y="1213995"/>
                    <a:pt x="595720" y="1209367"/>
                    <a:pt x="606832" y="1204534"/>
                  </a:cubicBezTo>
                  <a:cubicBezTo>
                    <a:pt x="610840" y="1202889"/>
                    <a:pt x="614747" y="1201036"/>
                    <a:pt x="618661" y="1199288"/>
                  </a:cubicBezTo>
                  <a:lnTo>
                    <a:pt x="641601" y="1188797"/>
                  </a:lnTo>
                  <a:lnTo>
                    <a:pt x="654559" y="1182525"/>
                  </a:lnTo>
                  <a:cubicBezTo>
                    <a:pt x="661244" y="1179336"/>
                    <a:pt x="667830" y="1176044"/>
                    <a:pt x="674415" y="1172648"/>
                  </a:cubicBezTo>
                  <a:cubicBezTo>
                    <a:pt x="680277" y="1169669"/>
                    <a:pt x="686039" y="1166686"/>
                    <a:pt x="691800" y="1163599"/>
                  </a:cubicBezTo>
                  <a:cubicBezTo>
                    <a:pt x="697767" y="1160513"/>
                    <a:pt x="703734" y="1157221"/>
                    <a:pt x="709596" y="1154036"/>
                  </a:cubicBezTo>
                  <a:cubicBezTo>
                    <a:pt x="715358" y="1150948"/>
                    <a:pt x="721013" y="1147760"/>
                    <a:pt x="726569" y="1144570"/>
                  </a:cubicBezTo>
                  <a:cubicBezTo>
                    <a:pt x="731917" y="1141588"/>
                    <a:pt x="737062" y="1138504"/>
                    <a:pt x="742311" y="1135418"/>
                  </a:cubicBezTo>
                  <a:cubicBezTo>
                    <a:pt x="750644" y="1130481"/>
                    <a:pt x="758870" y="1125442"/>
                    <a:pt x="767099" y="1120402"/>
                  </a:cubicBezTo>
                  <a:cubicBezTo>
                    <a:pt x="771318" y="1117728"/>
                    <a:pt x="775637" y="1115156"/>
                    <a:pt x="779857" y="1112483"/>
                  </a:cubicBezTo>
                  <a:cubicBezTo>
                    <a:pt x="789426" y="1106414"/>
                    <a:pt x="798784" y="1100244"/>
                    <a:pt x="808146" y="1093969"/>
                  </a:cubicBezTo>
                  <a:cubicBezTo>
                    <a:pt x="810718" y="1092221"/>
                    <a:pt x="813496" y="1090471"/>
                    <a:pt x="816068" y="1088723"/>
                  </a:cubicBezTo>
                  <a:cubicBezTo>
                    <a:pt x="818845" y="1086873"/>
                    <a:pt x="821518" y="1084917"/>
                    <a:pt x="824195" y="1083066"/>
                  </a:cubicBezTo>
                  <a:cubicBezTo>
                    <a:pt x="831291" y="1078233"/>
                    <a:pt x="838389" y="1073296"/>
                    <a:pt x="845387" y="1068257"/>
                  </a:cubicBezTo>
                  <a:cubicBezTo>
                    <a:pt x="848983" y="1065686"/>
                    <a:pt x="852484" y="1063114"/>
                    <a:pt x="855980" y="1060543"/>
                  </a:cubicBezTo>
                  <a:lnTo>
                    <a:pt x="873776" y="1047377"/>
                  </a:lnTo>
                  <a:lnTo>
                    <a:pt x="884781" y="1039045"/>
                  </a:lnTo>
                  <a:cubicBezTo>
                    <a:pt x="890441" y="1034829"/>
                    <a:pt x="895997" y="1030512"/>
                    <a:pt x="901447" y="1026190"/>
                  </a:cubicBezTo>
                  <a:cubicBezTo>
                    <a:pt x="905048" y="1023412"/>
                    <a:pt x="908651" y="1020534"/>
                    <a:pt x="912146" y="1017757"/>
                  </a:cubicBezTo>
                  <a:lnTo>
                    <a:pt x="933337" y="1000476"/>
                  </a:lnTo>
                  <a:cubicBezTo>
                    <a:pt x="933956" y="999965"/>
                    <a:pt x="934674" y="999347"/>
                    <a:pt x="935292" y="998831"/>
                  </a:cubicBezTo>
                  <a:cubicBezTo>
                    <a:pt x="943318" y="992148"/>
                    <a:pt x="951240" y="985461"/>
                    <a:pt x="958954" y="978776"/>
                  </a:cubicBezTo>
                  <a:cubicBezTo>
                    <a:pt x="960803" y="977233"/>
                    <a:pt x="962551" y="975691"/>
                    <a:pt x="964304" y="974149"/>
                  </a:cubicBezTo>
                  <a:lnTo>
                    <a:pt x="986832" y="954194"/>
                  </a:lnTo>
                  <a:cubicBezTo>
                    <a:pt x="987139" y="953885"/>
                    <a:pt x="987451" y="953578"/>
                    <a:pt x="987857" y="953270"/>
                  </a:cubicBezTo>
                  <a:cubicBezTo>
                    <a:pt x="994960" y="946892"/>
                    <a:pt x="1001951" y="940517"/>
                    <a:pt x="1008742" y="934139"/>
                  </a:cubicBezTo>
                  <a:lnTo>
                    <a:pt x="1013474" y="929717"/>
                  </a:lnTo>
                  <a:cubicBezTo>
                    <a:pt x="1020365" y="923236"/>
                    <a:pt x="1027157" y="916757"/>
                    <a:pt x="1033742" y="910379"/>
                  </a:cubicBezTo>
                  <a:cubicBezTo>
                    <a:pt x="1034766" y="909455"/>
                    <a:pt x="1035695" y="908528"/>
                    <a:pt x="1036619" y="907601"/>
                  </a:cubicBezTo>
                  <a:lnTo>
                    <a:pt x="1054004" y="890426"/>
                  </a:lnTo>
                  <a:lnTo>
                    <a:pt x="1057811" y="886623"/>
                  </a:lnTo>
                  <a:lnTo>
                    <a:pt x="1075914" y="868108"/>
                  </a:lnTo>
                  <a:cubicBezTo>
                    <a:pt x="1077049" y="866976"/>
                    <a:pt x="1078179" y="865744"/>
                    <a:pt x="1079309" y="864612"/>
                  </a:cubicBezTo>
                  <a:lnTo>
                    <a:pt x="1094534" y="848566"/>
                  </a:lnTo>
                  <a:cubicBezTo>
                    <a:pt x="1095464" y="847539"/>
                    <a:pt x="1096388" y="846510"/>
                    <a:pt x="1097311" y="845585"/>
                  </a:cubicBezTo>
                  <a:cubicBezTo>
                    <a:pt x="1102867" y="839722"/>
                    <a:pt x="1108116" y="833962"/>
                    <a:pt x="1113259" y="828304"/>
                  </a:cubicBezTo>
                  <a:cubicBezTo>
                    <a:pt x="1114390" y="826969"/>
                    <a:pt x="1115521" y="825734"/>
                    <a:pt x="1116650" y="824500"/>
                  </a:cubicBezTo>
                  <a:cubicBezTo>
                    <a:pt x="1121282" y="819357"/>
                    <a:pt x="1125807" y="814319"/>
                    <a:pt x="1130127" y="809381"/>
                  </a:cubicBezTo>
                  <a:cubicBezTo>
                    <a:pt x="1130644" y="808764"/>
                    <a:pt x="1131262" y="808146"/>
                    <a:pt x="1131775" y="807528"/>
                  </a:cubicBezTo>
                  <a:lnTo>
                    <a:pt x="1145456" y="791792"/>
                  </a:lnTo>
                  <a:cubicBezTo>
                    <a:pt x="1146486" y="790558"/>
                    <a:pt x="1147511" y="789426"/>
                    <a:pt x="1148540" y="788194"/>
                  </a:cubicBezTo>
                  <a:cubicBezTo>
                    <a:pt x="1152861" y="783154"/>
                    <a:pt x="1157080" y="778218"/>
                    <a:pt x="1160988" y="773486"/>
                  </a:cubicBezTo>
                  <a:cubicBezTo>
                    <a:pt x="1161194" y="773178"/>
                    <a:pt x="1161399" y="772972"/>
                    <a:pt x="1161605" y="772767"/>
                  </a:cubicBezTo>
                  <a:lnTo>
                    <a:pt x="1172511" y="759498"/>
                  </a:lnTo>
                  <a:lnTo>
                    <a:pt x="1175082" y="756308"/>
                  </a:lnTo>
                  <a:cubicBezTo>
                    <a:pt x="1178478" y="751991"/>
                    <a:pt x="1181873" y="747877"/>
                    <a:pt x="1184957" y="743968"/>
                  </a:cubicBezTo>
                  <a:cubicBezTo>
                    <a:pt x="1185370" y="743452"/>
                    <a:pt x="1185675" y="743041"/>
                    <a:pt x="1186088" y="742528"/>
                  </a:cubicBezTo>
                  <a:cubicBezTo>
                    <a:pt x="1188971" y="739030"/>
                    <a:pt x="1191542" y="735636"/>
                    <a:pt x="1194114" y="732347"/>
                  </a:cubicBezTo>
                  <a:cubicBezTo>
                    <a:pt x="1194732" y="731523"/>
                    <a:pt x="1195350" y="730699"/>
                    <a:pt x="1195962" y="729981"/>
                  </a:cubicBezTo>
                  <a:cubicBezTo>
                    <a:pt x="1198640" y="726585"/>
                    <a:pt x="1201105" y="723397"/>
                    <a:pt x="1203372" y="720414"/>
                  </a:cubicBezTo>
                  <a:cubicBezTo>
                    <a:pt x="1203783" y="719796"/>
                    <a:pt x="1204295" y="719284"/>
                    <a:pt x="1204708" y="718667"/>
                  </a:cubicBezTo>
                  <a:cubicBezTo>
                    <a:pt x="1206661" y="715993"/>
                    <a:pt x="1208620" y="713524"/>
                    <a:pt x="1210262" y="711261"/>
                  </a:cubicBezTo>
                  <a:cubicBezTo>
                    <a:pt x="1210574" y="710850"/>
                    <a:pt x="1210880" y="710437"/>
                    <a:pt x="1211192" y="710026"/>
                  </a:cubicBezTo>
                  <a:cubicBezTo>
                    <a:pt x="1213041" y="707454"/>
                    <a:pt x="1214689" y="705193"/>
                    <a:pt x="1216129" y="703238"/>
                  </a:cubicBezTo>
                  <a:lnTo>
                    <a:pt x="1217053" y="702003"/>
                  </a:lnTo>
                  <a:cubicBezTo>
                    <a:pt x="1218290" y="700255"/>
                    <a:pt x="1219419" y="698713"/>
                    <a:pt x="1220344" y="697375"/>
                  </a:cubicBezTo>
                  <a:cubicBezTo>
                    <a:pt x="1220450" y="697273"/>
                    <a:pt x="1220655" y="697067"/>
                    <a:pt x="1220655" y="696964"/>
                  </a:cubicBezTo>
                  <a:cubicBezTo>
                    <a:pt x="1221579" y="695628"/>
                    <a:pt x="1222297" y="694598"/>
                    <a:pt x="1222916" y="693777"/>
                  </a:cubicBezTo>
                  <a:cubicBezTo>
                    <a:pt x="1223121" y="693469"/>
                    <a:pt x="1223327" y="693262"/>
                    <a:pt x="1223433" y="693056"/>
                  </a:cubicBezTo>
                  <a:cubicBezTo>
                    <a:pt x="1223739" y="692645"/>
                    <a:pt x="1224151" y="692027"/>
                    <a:pt x="1224151" y="692027"/>
                  </a:cubicBezTo>
                  <a:cubicBezTo>
                    <a:pt x="1224458" y="691513"/>
                    <a:pt x="1225180" y="690588"/>
                    <a:pt x="1225900" y="689455"/>
                  </a:cubicBezTo>
                  <a:cubicBezTo>
                    <a:pt x="1226105" y="689250"/>
                    <a:pt x="1226211" y="689044"/>
                    <a:pt x="1226417" y="688737"/>
                  </a:cubicBezTo>
                  <a:cubicBezTo>
                    <a:pt x="1227340" y="687399"/>
                    <a:pt x="1228370" y="685755"/>
                    <a:pt x="1229808" y="683798"/>
                  </a:cubicBezTo>
                  <a:cubicBezTo>
                    <a:pt x="1229912" y="683596"/>
                    <a:pt x="1230013" y="683389"/>
                    <a:pt x="1230119" y="683286"/>
                  </a:cubicBezTo>
                  <a:cubicBezTo>
                    <a:pt x="1231354" y="681537"/>
                    <a:pt x="1232790" y="679479"/>
                    <a:pt x="1234438" y="677218"/>
                  </a:cubicBezTo>
                  <a:cubicBezTo>
                    <a:pt x="1234951" y="676599"/>
                    <a:pt x="1235262" y="675984"/>
                    <a:pt x="1235775" y="675366"/>
                  </a:cubicBezTo>
                  <a:cubicBezTo>
                    <a:pt x="1237628" y="672796"/>
                    <a:pt x="1239682" y="670019"/>
                    <a:pt x="1241947" y="666932"/>
                  </a:cubicBezTo>
                  <a:cubicBezTo>
                    <a:pt x="1242360" y="666315"/>
                    <a:pt x="1242771" y="665799"/>
                    <a:pt x="1243184" y="665184"/>
                  </a:cubicBezTo>
                  <a:cubicBezTo>
                    <a:pt x="1245238" y="662304"/>
                    <a:pt x="1247503" y="659321"/>
                    <a:pt x="1249869" y="656132"/>
                  </a:cubicBezTo>
                  <a:cubicBezTo>
                    <a:pt x="1250381" y="655311"/>
                    <a:pt x="1250898" y="654694"/>
                    <a:pt x="1251516" y="653870"/>
                  </a:cubicBezTo>
                  <a:cubicBezTo>
                    <a:pt x="1254294" y="650168"/>
                    <a:pt x="1257172" y="646258"/>
                    <a:pt x="1260362" y="642146"/>
                  </a:cubicBezTo>
                  <a:cubicBezTo>
                    <a:pt x="1261080" y="641220"/>
                    <a:pt x="1261802" y="640190"/>
                    <a:pt x="1262522" y="639265"/>
                  </a:cubicBezTo>
                  <a:cubicBezTo>
                    <a:pt x="1265505" y="635458"/>
                    <a:pt x="1268589" y="631449"/>
                    <a:pt x="1271778" y="627333"/>
                  </a:cubicBezTo>
                  <a:cubicBezTo>
                    <a:pt x="1272397" y="626615"/>
                    <a:pt x="1272914" y="625895"/>
                    <a:pt x="1273526" y="625174"/>
                  </a:cubicBezTo>
                  <a:cubicBezTo>
                    <a:pt x="1277233" y="620444"/>
                    <a:pt x="1281036" y="615506"/>
                    <a:pt x="1285154" y="610468"/>
                  </a:cubicBezTo>
                  <a:cubicBezTo>
                    <a:pt x="1286080" y="609334"/>
                    <a:pt x="1287003" y="608102"/>
                    <a:pt x="1288033" y="606867"/>
                  </a:cubicBezTo>
                  <a:cubicBezTo>
                    <a:pt x="1292047" y="601826"/>
                    <a:pt x="1296160" y="596786"/>
                    <a:pt x="1300479" y="591542"/>
                  </a:cubicBezTo>
                  <a:cubicBezTo>
                    <a:pt x="1300892" y="591132"/>
                    <a:pt x="1301203" y="590617"/>
                    <a:pt x="1301610" y="590206"/>
                  </a:cubicBezTo>
                  <a:lnTo>
                    <a:pt x="1316015" y="573031"/>
                  </a:lnTo>
                  <a:lnTo>
                    <a:pt x="1319718" y="568708"/>
                  </a:lnTo>
                  <a:cubicBezTo>
                    <a:pt x="1324861" y="562642"/>
                    <a:pt x="1330105" y="556471"/>
                    <a:pt x="1335661" y="550196"/>
                  </a:cubicBezTo>
                  <a:cubicBezTo>
                    <a:pt x="1336072" y="549786"/>
                    <a:pt x="1336485" y="549375"/>
                    <a:pt x="1336796" y="548962"/>
                  </a:cubicBezTo>
                  <a:cubicBezTo>
                    <a:pt x="1341939" y="542997"/>
                    <a:pt x="1347389" y="536827"/>
                    <a:pt x="1352945" y="530655"/>
                  </a:cubicBezTo>
                  <a:cubicBezTo>
                    <a:pt x="1354385" y="529113"/>
                    <a:pt x="1355722" y="527466"/>
                    <a:pt x="1357164" y="525924"/>
                  </a:cubicBezTo>
                  <a:cubicBezTo>
                    <a:pt x="1363025" y="519341"/>
                    <a:pt x="1369093" y="512656"/>
                    <a:pt x="1375371" y="505868"/>
                  </a:cubicBezTo>
                  <a:cubicBezTo>
                    <a:pt x="1376396" y="504838"/>
                    <a:pt x="1377426" y="503709"/>
                    <a:pt x="1378356" y="502680"/>
                  </a:cubicBezTo>
                  <a:lnTo>
                    <a:pt x="1395739" y="484165"/>
                  </a:lnTo>
                  <a:cubicBezTo>
                    <a:pt x="1397177" y="482625"/>
                    <a:pt x="1398723" y="481080"/>
                    <a:pt x="1400160" y="479538"/>
                  </a:cubicBezTo>
                  <a:cubicBezTo>
                    <a:pt x="1406846" y="472544"/>
                    <a:pt x="1413741" y="465447"/>
                    <a:pt x="1420839" y="458248"/>
                  </a:cubicBezTo>
                  <a:cubicBezTo>
                    <a:pt x="1422175" y="456808"/>
                    <a:pt x="1423618" y="455368"/>
                    <a:pt x="1425054" y="453929"/>
                  </a:cubicBezTo>
                  <a:lnTo>
                    <a:pt x="1444498" y="434590"/>
                  </a:lnTo>
                  <a:cubicBezTo>
                    <a:pt x="1445939" y="433255"/>
                    <a:pt x="1447275" y="431813"/>
                    <a:pt x="1448717" y="430478"/>
                  </a:cubicBezTo>
                  <a:cubicBezTo>
                    <a:pt x="1456226" y="423176"/>
                    <a:pt x="1463941" y="415770"/>
                    <a:pt x="1471756" y="408366"/>
                  </a:cubicBezTo>
                  <a:cubicBezTo>
                    <a:pt x="1473510" y="406719"/>
                    <a:pt x="1475258" y="404970"/>
                    <a:pt x="1477106" y="403327"/>
                  </a:cubicBezTo>
                  <a:lnTo>
                    <a:pt x="1499429" y="382757"/>
                  </a:lnTo>
                  <a:cubicBezTo>
                    <a:pt x="1500458" y="381727"/>
                    <a:pt x="1501488" y="380800"/>
                    <a:pt x="1502517" y="379877"/>
                  </a:cubicBezTo>
                  <a:cubicBezTo>
                    <a:pt x="1510850" y="372368"/>
                    <a:pt x="1519390" y="364860"/>
                    <a:pt x="1528028" y="357247"/>
                  </a:cubicBezTo>
                  <a:cubicBezTo>
                    <a:pt x="1530089" y="355397"/>
                    <a:pt x="1532248" y="353648"/>
                    <a:pt x="1534302" y="351797"/>
                  </a:cubicBezTo>
                  <a:cubicBezTo>
                    <a:pt x="1543048" y="344187"/>
                    <a:pt x="1551999" y="336576"/>
                    <a:pt x="1561151" y="328962"/>
                  </a:cubicBezTo>
                  <a:lnTo>
                    <a:pt x="1561562" y="328657"/>
                  </a:lnTo>
                  <a:lnTo>
                    <a:pt x="1582036" y="311890"/>
                  </a:lnTo>
                  <a:cubicBezTo>
                    <a:pt x="1584095" y="310245"/>
                    <a:pt x="1586255" y="308599"/>
                    <a:pt x="1588310" y="306954"/>
                  </a:cubicBezTo>
                  <a:cubicBezTo>
                    <a:pt x="1592217" y="303867"/>
                    <a:pt x="1596130" y="300679"/>
                    <a:pt x="1600139" y="297595"/>
                  </a:cubicBezTo>
                  <a:cubicBezTo>
                    <a:pt x="1606517" y="292556"/>
                    <a:pt x="1612996" y="287516"/>
                    <a:pt x="1619482" y="282579"/>
                  </a:cubicBezTo>
                  <a:cubicBezTo>
                    <a:pt x="1623490" y="279390"/>
                    <a:pt x="1627609" y="276305"/>
                    <a:pt x="1631723" y="273218"/>
                  </a:cubicBezTo>
                  <a:cubicBezTo>
                    <a:pt x="1638509" y="268076"/>
                    <a:pt x="1645405" y="263036"/>
                    <a:pt x="1652296" y="257996"/>
                  </a:cubicBezTo>
                  <a:lnTo>
                    <a:pt x="1664126" y="249356"/>
                  </a:lnTo>
                  <a:cubicBezTo>
                    <a:pt x="1672253" y="243598"/>
                    <a:pt x="1680380" y="237838"/>
                    <a:pt x="1688713" y="232181"/>
                  </a:cubicBezTo>
                  <a:cubicBezTo>
                    <a:pt x="1691697" y="230228"/>
                    <a:pt x="1694575" y="228171"/>
                    <a:pt x="1697558" y="226112"/>
                  </a:cubicBezTo>
                  <a:cubicBezTo>
                    <a:pt x="1698070" y="225702"/>
                    <a:pt x="1698689" y="225394"/>
                    <a:pt x="1699206" y="224982"/>
                  </a:cubicBezTo>
                  <a:lnTo>
                    <a:pt x="1706715" y="220045"/>
                  </a:lnTo>
                  <a:cubicBezTo>
                    <a:pt x="1717309" y="212949"/>
                    <a:pt x="1727906" y="205954"/>
                    <a:pt x="1738806" y="199063"/>
                  </a:cubicBezTo>
                  <a:cubicBezTo>
                    <a:pt x="1743644" y="195978"/>
                    <a:pt x="1748581" y="192994"/>
                    <a:pt x="1753519" y="189911"/>
                  </a:cubicBezTo>
                  <a:cubicBezTo>
                    <a:pt x="1762777" y="184150"/>
                    <a:pt x="1772139" y="178390"/>
                    <a:pt x="1781602" y="172836"/>
                  </a:cubicBezTo>
                  <a:cubicBezTo>
                    <a:pt x="1784280" y="171191"/>
                    <a:pt x="1786851" y="169543"/>
                    <a:pt x="1789524" y="168003"/>
                  </a:cubicBezTo>
                  <a:cubicBezTo>
                    <a:pt x="1792814" y="166048"/>
                    <a:pt x="1796315" y="164198"/>
                    <a:pt x="1799710" y="162242"/>
                  </a:cubicBezTo>
                  <a:cubicBezTo>
                    <a:pt x="1806084" y="158541"/>
                    <a:pt x="1812569" y="154940"/>
                    <a:pt x="1819049" y="151342"/>
                  </a:cubicBezTo>
                  <a:lnTo>
                    <a:pt x="1839416" y="140336"/>
                  </a:lnTo>
                  <a:lnTo>
                    <a:pt x="1859272" y="129947"/>
                  </a:lnTo>
                  <a:cubicBezTo>
                    <a:pt x="1862561" y="128303"/>
                    <a:pt x="1865645" y="126554"/>
                    <a:pt x="1868941" y="124909"/>
                  </a:cubicBezTo>
                  <a:cubicBezTo>
                    <a:pt x="1873361" y="122646"/>
                    <a:pt x="1877888" y="120590"/>
                    <a:pt x="1882312" y="118428"/>
                  </a:cubicBezTo>
                  <a:lnTo>
                    <a:pt x="1897125" y="111332"/>
                  </a:lnTo>
                  <a:lnTo>
                    <a:pt x="1923766" y="99195"/>
                  </a:lnTo>
                  <a:cubicBezTo>
                    <a:pt x="1928297" y="97242"/>
                    <a:pt x="1932616" y="95183"/>
                    <a:pt x="1937142" y="93230"/>
                  </a:cubicBezTo>
                  <a:cubicBezTo>
                    <a:pt x="1938479" y="92612"/>
                    <a:pt x="1939714" y="91996"/>
                    <a:pt x="1941050" y="91482"/>
                  </a:cubicBezTo>
                  <a:cubicBezTo>
                    <a:pt x="1952674" y="86545"/>
                    <a:pt x="1964301" y="81712"/>
                    <a:pt x="1976130" y="77081"/>
                  </a:cubicBezTo>
                  <a:lnTo>
                    <a:pt x="1983434" y="74306"/>
                  </a:lnTo>
                  <a:cubicBezTo>
                    <a:pt x="1991662" y="71118"/>
                    <a:pt x="1999788" y="67928"/>
                    <a:pt x="2008122" y="64945"/>
                  </a:cubicBezTo>
                  <a:cubicBezTo>
                    <a:pt x="2012854" y="63197"/>
                    <a:pt x="2017484" y="61551"/>
                    <a:pt x="2022216" y="59906"/>
                  </a:cubicBezTo>
                  <a:cubicBezTo>
                    <a:pt x="2038776" y="54145"/>
                    <a:pt x="2055132" y="48899"/>
                    <a:pt x="2071285" y="44066"/>
                  </a:cubicBezTo>
                  <a:cubicBezTo>
                    <a:pt x="2071490" y="43963"/>
                    <a:pt x="2071697" y="43861"/>
                    <a:pt x="2071903" y="43861"/>
                  </a:cubicBezTo>
                  <a:cubicBezTo>
                    <a:pt x="2085787" y="39747"/>
                    <a:pt x="2099369" y="36043"/>
                    <a:pt x="2112946" y="32548"/>
                  </a:cubicBezTo>
                  <a:cubicBezTo>
                    <a:pt x="2116135" y="31827"/>
                    <a:pt x="2119219" y="31005"/>
                    <a:pt x="2122409" y="30182"/>
                  </a:cubicBezTo>
                  <a:cubicBezTo>
                    <a:pt x="2125597" y="29360"/>
                    <a:pt x="2128787" y="28433"/>
                    <a:pt x="2131977" y="27715"/>
                  </a:cubicBezTo>
                  <a:cubicBezTo>
                    <a:pt x="2142364" y="25246"/>
                    <a:pt x="2152551" y="22982"/>
                    <a:pt x="2162632" y="20924"/>
                  </a:cubicBezTo>
                  <a:cubicBezTo>
                    <a:pt x="2163969" y="20616"/>
                    <a:pt x="2165410" y="20410"/>
                    <a:pt x="2166746" y="20103"/>
                  </a:cubicBezTo>
                  <a:lnTo>
                    <a:pt x="2189480" y="15680"/>
                  </a:lnTo>
                  <a:cubicBezTo>
                    <a:pt x="2194006" y="14858"/>
                    <a:pt x="2198537" y="14138"/>
                    <a:pt x="2203061" y="13417"/>
                  </a:cubicBezTo>
                  <a:cubicBezTo>
                    <a:pt x="2205840" y="13006"/>
                    <a:pt x="2208617" y="12493"/>
                    <a:pt x="2211396" y="12081"/>
                  </a:cubicBezTo>
                  <a:cubicBezTo>
                    <a:pt x="2222707" y="10229"/>
                    <a:pt x="2234024" y="8584"/>
                    <a:pt x="2245034" y="7247"/>
                  </a:cubicBezTo>
                  <a:cubicBezTo>
                    <a:pt x="2246370" y="7145"/>
                    <a:pt x="2247605" y="6939"/>
                    <a:pt x="2248941" y="6836"/>
                  </a:cubicBezTo>
                  <a:cubicBezTo>
                    <a:pt x="2251307" y="6526"/>
                    <a:pt x="2253673" y="6321"/>
                    <a:pt x="2256039" y="6012"/>
                  </a:cubicBezTo>
                  <a:cubicBezTo>
                    <a:pt x="2266838" y="4779"/>
                    <a:pt x="2277642" y="3749"/>
                    <a:pt x="2288237" y="2925"/>
                  </a:cubicBezTo>
                  <a:cubicBezTo>
                    <a:pt x="2290602" y="2823"/>
                    <a:pt x="2292967" y="2617"/>
                    <a:pt x="2295233" y="2411"/>
                  </a:cubicBezTo>
                  <a:cubicBezTo>
                    <a:pt x="2296468" y="2310"/>
                    <a:pt x="2297804" y="2104"/>
                    <a:pt x="2299040" y="2104"/>
                  </a:cubicBezTo>
                  <a:cubicBezTo>
                    <a:pt x="2309734" y="1385"/>
                    <a:pt x="2320127" y="869"/>
                    <a:pt x="2330514" y="561"/>
                  </a:cubicBezTo>
                  <a:cubicBezTo>
                    <a:pt x="2333086" y="355"/>
                    <a:pt x="2335657" y="355"/>
                    <a:pt x="2338229" y="355"/>
                  </a:cubicBezTo>
                  <a:cubicBezTo>
                    <a:pt x="2342861" y="251"/>
                    <a:pt x="2347491" y="45"/>
                    <a:pt x="2352017" y="45"/>
                  </a:cubicBezTo>
                  <a:close/>
                </a:path>
              </a:pathLst>
            </a:custGeom>
            <a:solidFill>
              <a:schemeClr val="accent5"/>
            </a:solidFill>
            <a:ln w="6804" cap="flat">
              <a:noFill/>
              <a:prstDash val="solid"/>
              <a:miter/>
            </a:ln>
          </p:spPr>
          <p:txBody>
            <a:bodyPr wrap="square" rtlCol="0" anchor="ctr">
              <a:noAutofit/>
            </a:bodyPr>
            <a:lstStyle/>
            <a:p>
              <a:endParaRPr lang="fr-FR">
                <a:solidFill>
                  <a:srgbClr val="E4E7ED"/>
                </a:solidFill>
              </a:endParaRPr>
            </a:p>
          </p:txBody>
        </p:sp>
        <p:sp>
          <p:nvSpPr>
            <p:cNvPr id="31" name="Freeform: Shape 30">
              <a:extLst>
                <a:ext uri="{FF2B5EF4-FFF2-40B4-BE49-F238E27FC236}">
                  <a16:creationId xmlns:a16="http://schemas.microsoft.com/office/drawing/2014/main" id="{373259B2-F13D-047A-8EA8-91165955BB27}"/>
                </a:ext>
              </a:extLst>
            </p:cNvPr>
            <p:cNvSpPr/>
            <p:nvPr/>
          </p:nvSpPr>
          <p:spPr>
            <a:xfrm>
              <a:off x="1053738" y="4333803"/>
              <a:ext cx="2189222" cy="1305716"/>
            </a:xfrm>
            <a:custGeom>
              <a:avLst/>
              <a:gdLst>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1969379 w 2183325"/>
                <a:gd name="connsiteY33" fmla="*/ 174309 h 1305716"/>
                <a:gd name="connsiteX34" fmla="*/ 2183325 w 2183325"/>
                <a:gd name="connsiteY34" fmla="*/ 244667 h 1305716"/>
                <a:gd name="connsiteX35" fmla="*/ 1808076 w 2183325"/>
                <a:gd name="connsiteY35" fmla="*/ 201535 h 1305716"/>
                <a:gd name="connsiteX36" fmla="*/ 1503995 w 2183325"/>
                <a:gd name="connsiteY36" fmla="*/ 279172 h 1305716"/>
                <a:gd name="connsiteX37" fmla="*/ 1189131 w 2183325"/>
                <a:gd name="connsiteY37" fmla="*/ 460327 h 1305716"/>
                <a:gd name="connsiteX38" fmla="*/ 882893 w 2183325"/>
                <a:gd name="connsiteY38" fmla="*/ 757939 h 1305716"/>
                <a:gd name="connsiteX39" fmla="*/ 535680 w 2183325"/>
                <a:gd name="connsiteY39" fmla="*/ 1305716 h 1305716"/>
                <a:gd name="connsiteX40" fmla="*/ 108672 w 2183325"/>
                <a:gd name="connsiteY40" fmla="*/ 1182789 h 1305716"/>
                <a:gd name="connsiteX41" fmla="*/ 59232 w 2183325"/>
                <a:gd name="connsiteY41" fmla="*/ 1133349 h 1305716"/>
                <a:gd name="connsiteX42" fmla="*/ 0 w 2183325"/>
                <a:gd name="connsiteY42" fmla="*/ 1113407 h 1305716"/>
                <a:gd name="connsiteX43" fmla="*/ 97520 w 2183325"/>
                <a:gd name="connsiteY43" fmla="*/ 938561 h 1305716"/>
                <a:gd name="connsiteX44" fmla="*/ 117371 w 2183325"/>
                <a:gd name="connsiteY44" fmla="*/ 904208 h 1305716"/>
                <a:gd name="connsiteX45" fmla="*/ 118401 w 2183325"/>
                <a:gd name="connsiteY45" fmla="*/ 902460 h 1305716"/>
                <a:gd name="connsiteX46" fmla="*/ 156258 w 2183325"/>
                <a:gd name="connsiteY46" fmla="*/ 840132 h 1305716"/>
                <a:gd name="connsiteX47" fmla="*/ 162326 w 2183325"/>
                <a:gd name="connsiteY47" fmla="*/ 830464 h 1305716"/>
                <a:gd name="connsiteX48" fmla="*/ 200596 w 2183325"/>
                <a:gd name="connsiteY48" fmla="*/ 771633 h 1305716"/>
                <a:gd name="connsiteX49" fmla="*/ 203886 w 2183325"/>
                <a:gd name="connsiteY49" fmla="*/ 766591 h 1305716"/>
                <a:gd name="connsiteX50" fmla="*/ 210677 w 2183325"/>
                <a:gd name="connsiteY50" fmla="*/ 756615 h 1305716"/>
                <a:gd name="connsiteX51" fmla="*/ 221989 w 2183325"/>
                <a:gd name="connsiteY51" fmla="*/ 740058 h 1305716"/>
                <a:gd name="connsiteX52" fmla="*/ 235365 w 2183325"/>
                <a:gd name="connsiteY52" fmla="*/ 721030 h 1305716"/>
                <a:gd name="connsiteX53" fmla="*/ 246782 w 2183325"/>
                <a:gd name="connsiteY53" fmla="*/ 704984 h 1305716"/>
                <a:gd name="connsiteX54" fmla="*/ 260465 w 2183325"/>
                <a:gd name="connsiteY54" fmla="*/ 686164 h 1305716"/>
                <a:gd name="connsiteX55" fmla="*/ 271987 w 2183325"/>
                <a:gd name="connsiteY55" fmla="*/ 670530 h 1305716"/>
                <a:gd name="connsiteX56" fmla="*/ 285975 w 2183325"/>
                <a:gd name="connsiteY56" fmla="*/ 652017 h 1305716"/>
                <a:gd name="connsiteX57" fmla="*/ 297705 w 2183325"/>
                <a:gd name="connsiteY57" fmla="*/ 636692 h 1305716"/>
                <a:gd name="connsiteX58" fmla="*/ 312106 w 2183325"/>
                <a:gd name="connsiteY58" fmla="*/ 618385 h 1305716"/>
                <a:gd name="connsiteX59" fmla="*/ 323729 w 2183325"/>
                <a:gd name="connsiteY59" fmla="*/ 603677 h 1305716"/>
                <a:gd name="connsiteX60" fmla="*/ 338541 w 2183325"/>
                <a:gd name="connsiteY60" fmla="*/ 585472 h 1305716"/>
                <a:gd name="connsiteX61" fmla="*/ 350165 w 2183325"/>
                <a:gd name="connsiteY61" fmla="*/ 571381 h 1305716"/>
                <a:gd name="connsiteX62" fmla="*/ 365701 w 2183325"/>
                <a:gd name="connsiteY62" fmla="*/ 552973 h 1305716"/>
                <a:gd name="connsiteX63" fmla="*/ 376912 w 2183325"/>
                <a:gd name="connsiteY63" fmla="*/ 539807 h 1305716"/>
                <a:gd name="connsiteX64" fmla="*/ 393677 w 2183325"/>
                <a:gd name="connsiteY64" fmla="*/ 520778 h 1305716"/>
                <a:gd name="connsiteX65" fmla="*/ 404071 w 2183325"/>
                <a:gd name="connsiteY65" fmla="*/ 509055 h 1305716"/>
                <a:gd name="connsiteX66" fmla="*/ 423308 w 2183325"/>
                <a:gd name="connsiteY66" fmla="*/ 488073 h 1305716"/>
                <a:gd name="connsiteX67" fmla="*/ 431536 w 2183325"/>
                <a:gd name="connsiteY67" fmla="*/ 479021 h 1305716"/>
                <a:gd name="connsiteX68" fmla="*/ 459313 w 2183325"/>
                <a:gd name="connsiteY68" fmla="*/ 449812 h 1305716"/>
                <a:gd name="connsiteX69" fmla="*/ 464662 w 2183325"/>
                <a:gd name="connsiteY69" fmla="*/ 444361 h 1305716"/>
                <a:gd name="connsiteX70" fmla="*/ 487395 w 2183325"/>
                <a:gd name="connsiteY70" fmla="*/ 421426 h 1305716"/>
                <a:gd name="connsiteX71" fmla="*/ 497372 w 2183325"/>
                <a:gd name="connsiteY71" fmla="*/ 411755 h 1305716"/>
                <a:gd name="connsiteX72" fmla="*/ 515786 w 2183325"/>
                <a:gd name="connsiteY72" fmla="*/ 393861 h 1305716"/>
                <a:gd name="connsiteX73" fmla="*/ 527309 w 2183325"/>
                <a:gd name="connsiteY73" fmla="*/ 383062 h 1305716"/>
                <a:gd name="connsiteX74" fmla="*/ 544386 w 2183325"/>
                <a:gd name="connsiteY74" fmla="*/ 367121 h 1305716"/>
                <a:gd name="connsiteX75" fmla="*/ 556833 w 2183325"/>
                <a:gd name="connsiteY75" fmla="*/ 355908 h 1305716"/>
                <a:gd name="connsiteX76" fmla="*/ 573293 w 2183325"/>
                <a:gd name="connsiteY76" fmla="*/ 341202 h 1305716"/>
                <a:gd name="connsiteX77" fmla="*/ 586252 w 2183325"/>
                <a:gd name="connsiteY77" fmla="*/ 329990 h 1305716"/>
                <a:gd name="connsiteX78" fmla="*/ 602506 w 2183325"/>
                <a:gd name="connsiteY78" fmla="*/ 316106 h 1305716"/>
                <a:gd name="connsiteX79" fmla="*/ 615777 w 2183325"/>
                <a:gd name="connsiteY79" fmla="*/ 305101 h 1305716"/>
                <a:gd name="connsiteX80" fmla="*/ 626988 w 2183325"/>
                <a:gd name="connsiteY80" fmla="*/ 295846 h 1305716"/>
                <a:gd name="connsiteX81" fmla="*/ 632132 w 2183325"/>
                <a:gd name="connsiteY81" fmla="*/ 291832 h 1305716"/>
                <a:gd name="connsiteX82" fmla="*/ 644373 w 2183325"/>
                <a:gd name="connsiteY82" fmla="*/ 282165 h 1305716"/>
                <a:gd name="connsiteX83" fmla="*/ 661244 w 2183325"/>
                <a:gd name="connsiteY83" fmla="*/ 269000 h 1305716"/>
                <a:gd name="connsiteX84" fmla="*/ 673798 w 2183325"/>
                <a:gd name="connsiteY84" fmla="*/ 259435 h 1305716"/>
                <a:gd name="connsiteX85" fmla="*/ 690664 w 2183325"/>
                <a:gd name="connsiteY85" fmla="*/ 246888 h 1305716"/>
                <a:gd name="connsiteX86" fmla="*/ 703318 w 2183325"/>
                <a:gd name="connsiteY86" fmla="*/ 237733 h 1305716"/>
                <a:gd name="connsiteX87" fmla="*/ 720395 w 2183325"/>
                <a:gd name="connsiteY87" fmla="*/ 225598 h 1305716"/>
                <a:gd name="connsiteX88" fmla="*/ 732947 w 2183325"/>
                <a:gd name="connsiteY88" fmla="*/ 216854 h 1305716"/>
                <a:gd name="connsiteX89" fmla="*/ 738191 w 2183325"/>
                <a:gd name="connsiteY89" fmla="*/ 213256 h 1305716"/>
                <a:gd name="connsiteX90" fmla="*/ 744776 w 2183325"/>
                <a:gd name="connsiteY90" fmla="*/ 208934 h 1305716"/>
                <a:gd name="connsiteX91" fmla="*/ 774296 w 2183325"/>
                <a:gd name="connsiteY91" fmla="*/ 189600 h 1305716"/>
                <a:gd name="connsiteX92" fmla="*/ 784688 w 2183325"/>
                <a:gd name="connsiteY92" fmla="*/ 183016 h 1305716"/>
                <a:gd name="connsiteX93" fmla="*/ 823159 w 2183325"/>
                <a:gd name="connsiteY93" fmla="*/ 159771 h 1305716"/>
                <a:gd name="connsiteX94" fmla="*/ 824089 w 2183325"/>
                <a:gd name="connsiteY94" fmla="*/ 159259 h 1305716"/>
                <a:gd name="connsiteX95" fmla="*/ 830674 w 2183325"/>
                <a:gd name="connsiteY95" fmla="*/ 155555 h 1305716"/>
                <a:gd name="connsiteX96" fmla="*/ 857316 w 2183325"/>
                <a:gd name="connsiteY96" fmla="*/ 140642 h 1305716"/>
                <a:gd name="connsiteX97" fmla="*/ 869556 w 2183325"/>
                <a:gd name="connsiteY97" fmla="*/ 134161 h 1305716"/>
                <a:gd name="connsiteX98" fmla="*/ 891879 w 2183325"/>
                <a:gd name="connsiteY98" fmla="*/ 122540 h 1305716"/>
                <a:gd name="connsiteX99" fmla="*/ 897333 w 2183325"/>
                <a:gd name="connsiteY99" fmla="*/ 119660 h 1305716"/>
                <a:gd name="connsiteX100" fmla="*/ 906590 w 2183325"/>
                <a:gd name="connsiteY100" fmla="*/ 115238 h 1305716"/>
                <a:gd name="connsiteX101" fmla="*/ 923663 w 2183325"/>
                <a:gd name="connsiteY101" fmla="*/ 107010 h 1305716"/>
                <a:gd name="connsiteX102" fmla="*/ 938993 w 2183325"/>
                <a:gd name="connsiteY102" fmla="*/ 99914 h 1305716"/>
                <a:gd name="connsiteX103" fmla="*/ 955967 w 2183325"/>
                <a:gd name="connsiteY103" fmla="*/ 92303 h 1305716"/>
                <a:gd name="connsiteX104" fmla="*/ 963063 w 2183325"/>
                <a:gd name="connsiteY104" fmla="*/ 89114 h 1305716"/>
                <a:gd name="connsiteX105" fmla="*/ 968519 w 2183325"/>
                <a:gd name="connsiteY105" fmla="*/ 86955 h 1305716"/>
                <a:gd name="connsiteX106" fmla="*/ 1012133 w 2183325"/>
                <a:gd name="connsiteY106" fmla="*/ 69470 h 1305716"/>
                <a:gd name="connsiteX107" fmla="*/ 1025509 w 2183325"/>
                <a:gd name="connsiteY107" fmla="*/ 64534 h 1305716"/>
                <a:gd name="connsiteX108" fmla="*/ 1037955 w 2183325"/>
                <a:gd name="connsiteY108" fmla="*/ 60109 h 1305716"/>
                <a:gd name="connsiteX109" fmla="*/ 1087025 w 2183325"/>
                <a:gd name="connsiteY109" fmla="*/ 44270 h 1305716"/>
                <a:gd name="connsiteX110" fmla="*/ 1087642 w 2183325"/>
                <a:gd name="connsiteY110" fmla="*/ 44063 h 1305716"/>
                <a:gd name="connsiteX111" fmla="*/ 1128685 w 2183325"/>
                <a:gd name="connsiteY111" fmla="*/ 32752 h 1305716"/>
                <a:gd name="connsiteX112" fmla="*/ 1138254 w 2183325"/>
                <a:gd name="connsiteY112" fmla="*/ 30284 h 1305716"/>
                <a:gd name="connsiteX113" fmla="*/ 1147817 w 2183325"/>
                <a:gd name="connsiteY113" fmla="*/ 27815 h 1305716"/>
                <a:gd name="connsiteX114" fmla="*/ 1178371 w 2183325"/>
                <a:gd name="connsiteY114" fmla="*/ 21026 h 1305716"/>
                <a:gd name="connsiteX115" fmla="*/ 1182485 w 2183325"/>
                <a:gd name="connsiteY115" fmla="*/ 20205 h 1305716"/>
                <a:gd name="connsiteX116" fmla="*/ 1205219 w 2183325"/>
                <a:gd name="connsiteY116" fmla="*/ 15780 h 1305716"/>
                <a:gd name="connsiteX117" fmla="*/ 1218802 w 2183325"/>
                <a:gd name="connsiteY117" fmla="*/ 13517 h 1305716"/>
                <a:gd name="connsiteX118" fmla="*/ 1227130 w 2183325"/>
                <a:gd name="connsiteY118" fmla="*/ 12079 h 1305716"/>
                <a:gd name="connsiteX119" fmla="*/ 1260768 w 2183325"/>
                <a:gd name="connsiteY119" fmla="*/ 7245 h 1305716"/>
                <a:gd name="connsiteX120" fmla="*/ 1264680 w 2183325"/>
                <a:gd name="connsiteY120" fmla="*/ 6833 h 1305716"/>
                <a:gd name="connsiteX121" fmla="*/ 1271778 w 2183325"/>
                <a:gd name="connsiteY121" fmla="*/ 6009 h 1305716"/>
                <a:gd name="connsiteX122" fmla="*/ 1303975 w 2183325"/>
                <a:gd name="connsiteY122" fmla="*/ 2924 h 1305716"/>
                <a:gd name="connsiteX123" fmla="*/ 1310972 w 2183325"/>
                <a:gd name="connsiteY123" fmla="*/ 2411 h 1305716"/>
                <a:gd name="connsiteX124" fmla="*/ 1314880 w 2183325"/>
                <a:gd name="connsiteY124" fmla="*/ 2103 h 1305716"/>
                <a:gd name="connsiteX125" fmla="*/ 1346359 w 2183325"/>
                <a:gd name="connsiteY125" fmla="*/ 558 h 1305716"/>
                <a:gd name="connsiteX126" fmla="*/ 1353969 w 2183325"/>
                <a:gd name="connsiteY126" fmla="*/ 352 h 1305716"/>
                <a:gd name="connsiteX127" fmla="*/ 1367756 w 2183325"/>
                <a:gd name="connsiteY127" fmla="*/ 46 h 1305716"/>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2183325 w 2183325"/>
                <a:gd name="connsiteY33" fmla="*/ 244667 h 1305716"/>
                <a:gd name="connsiteX34" fmla="*/ 1808076 w 2183325"/>
                <a:gd name="connsiteY34" fmla="*/ 201535 h 1305716"/>
                <a:gd name="connsiteX35" fmla="*/ 1503995 w 2183325"/>
                <a:gd name="connsiteY35" fmla="*/ 279172 h 1305716"/>
                <a:gd name="connsiteX36" fmla="*/ 1189131 w 2183325"/>
                <a:gd name="connsiteY36" fmla="*/ 460327 h 1305716"/>
                <a:gd name="connsiteX37" fmla="*/ 882893 w 2183325"/>
                <a:gd name="connsiteY37" fmla="*/ 757939 h 1305716"/>
                <a:gd name="connsiteX38" fmla="*/ 535680 w 2183325"/>
                <a:gd name="connsiteY38" fmla="*/ 1305716 h 1305716"/>
                <a:gd name="connsiteX39" fmla="*/ 108672 w 2183325"/>
                <a:gd name="connsiteY39" fmla="*/ 1182789 h 1305716"/>
                <a:gd name="connsiteX40" fmla="*/ 59232 w 2183325"/>
                <a:gd name="connsiteY40" fmla="*/ 1133349 h 1305716"/>
                <a:gd name="connsiteX41" fmla="*/ 0 w 2183325"/>
                <a:gd name="connsiteY41" fmla="*/ 1113407 h 1305716"/>
                <a:gd name="connsiteX42" fmla="*/ 97520 w 2183325"/>
                <a:gd name="connsiteY42" fmla="*/ 938561 h 1305716"/>
                <a:gd name="connsiteX43" fmla="*/ 117371 w 2183325"/>
                <a:gd name="connsiteY43" fmla="*/ 904208 h 1305716"/>
                <a:gd name="connsiteX44" fmla="*/ 118401 w 2183325"/>
                <a:gd name="connsiteY44" fmla="*/ 902460 h 1305716"/>
                <a:gd name="connsiteX45" fmla="*/ 156258 w 2183325"/>
                <a:gd name="connsiteY45" fmla="*/ 840132 h 1305716"/>
                <a:gd name="connsiteX46" fmla="*/ 162326 w 2183325"/>
                <a:gd name="connsiteY46" fmla="*/ 830464 h 1305716"/>
                <a:gd name="connsiteX47" fmla="*/ 200596 w 2183325"/>
                <a:gd name="connsiteY47" fmla="*/ 771633 h 1305716"/>
                <a:gd name="connsiteX48" fmla="*/ 203886 w 2183325"/>
                <a:gd name="connsiteY48" fmla="*/ 766591 h 1305716"/>
                <a:gd name="connsiteX49" fmla="*/ 210677 w 2183325"/>
                <a:gd name="connsiteY49" fmla="*/ 756615 h 1305716"/>
                <a:gd name="connsiteX50" fmla="*/ 221989 w 2183325"/>
                <a:gd name="connsiteY50" fmla="*/ 740058 h 1305716"/>
                <a:gd name="connsiteX51" fmla="*/ 235365 w 2183325"/>
                <a:gd name="connsiteY51" fmla="*/ 721030 h 1305716"/>
                <a:gd name="connsiteX52" fmla="*/ 246782 w 2183325"/>
                <a:gd name="connsiteY52" fmla="*/ 704984 h 1305716"/>
                <a:gd name="connsiteX53" fmla="*/ 260465 w 2183325"/>
                <a:gd name="connsiteY53" fmla="*/ 686164 h 1305716"/>
                <a:gd name="connsiteX54" fmla="*/ 271987 w 2183325"/>
                <a:gd name="connsiteY54" fmla="*/ 670530 h 1305716"/>
                <a:gd name="connsiteX55" fmla="*/ 285975 w 2183325"/>
                <a:gd name="connsiteY55" fmla="*/ 652017 h 1305716"/>
                <a:gd name="connsiteX56" fmla="*/ 297705 w 2183325"/>
                <a:gd name="connsiteY56" fmla="*/ 636692 h 1305716"/>
                <a:gd name="connsiteX57" fmla="*/ 312106 w 2183325"/>
                <a:gd name="connsiteY57" fmla="*/ 618385 h 1305716"/>
                <a:gd name="connsiteX58" fmla="*/ 323729 w 2183325"/>
                <a:gd name="connsiteY58" fmla="*/ 603677 h 1305716"/>
                <a:gd name="connsiteX59" fmla="*/ 338541 w 2183325"/>
                <a:gd name="connsiteY59" fmla="*/ 585472 h 1305716"/>
                <a:gd name="connsiteX60" fmla="*/ 350165 w 2183325"/>
                <a:gd name="connsiteY60" fmla="*/ 571381 h 1305716"/>
                <a:gd name="connsiteX61" fmla="*/ 365701 w 2183325"/>
                <a:gd name="connsiteY61" fmla="*/ 552973 h 1305716"/>
                <a:gd name="connsiteX62" fmla="*/ 376912 w 2183325"/>
                <a:gd name="connsiteY62" fmla="*/ 539807 h 1305716"/>
                <a:gd name="connsiteX63" fmla="*/ 393677 w 2183325"/>
                <a:gd name="connsiteY63" fmla="*/ 520778 h 1305716"/>
                <a:gd name="connsiteX64" fmla="*/ 404071 w 2183325"/>
                <a:gd name="connsiteY64" fmla="*/ 509055 h 1305716"/>
                <a:gd name="connsiteX65" fmla="*/ 423308 w 2183325"/>
                <a:gd name="connsiteY65" fmla="*/ 488073 h 1305716"/>
                <a:gd name="connsiteX66" fmla="*/ 431536 w 2183325"/>
                <a:gd name="connsiteY66" fmla="*/ 479021 h 1305716"/>
                <a:gd name="connsiteX67" fmla="*/ 459313 w 2183325"/>
                <a:gd name="connsiteY67" fmla="*/ 449812 h 1305716"/>
                <a:gd name="connsiteX68" fmla="*/ 464662 w 2183325"/>
                <a:gd name="connsiteY68" fmla="*/ 444361 h 1305716"/>
                <a:gd name="connsiteX69" fmla="*/ 487395 w 2183325"/>
                <a:gd name="connsiteY69" fmla="*/ 421426 h 1305716"/>
                <a:gd name="connsiteX70" fmla="*/ 497372 w 2183325"/>
                <a:gd name="connsiteY70" fmla="*/ 411755 h 1305716"/>
                <a:gd name="connsiteX71" fmla="*/ 515786 w 2183325"/>
                <a:gd name="connsiteY71" fmla="*/ 393861 h 1305716"/>
                <a:gd name="connsiteX72" fmla="*/ 527309 w 2183325"/>
                <a:gd name="connsiteY72" fmla="*/ 383062 h 1305716"/>
                <a:gd name="connsiteX73" fmla="*/ 544386 w 2183325"/>
                <a:gd name="connsiteY73" fmla="*/ 367121 h 1305716"/>
                <a:gd name="connsiteX74" fmla="*/ 556833 w 2183325"/>
                <a:gd name="connsiteY74" fmla="*/ 355908 h 1305716"/>
                <a:gd name="connsiteX75" fmla="*/ 573293 w 2183325"/>
                <a:gd name="connsiteY75" fmla="*/ 341202 h 1305716"/>
                <a:gd name="connsiteX76" fmla="*/ 586252 w 2183325"/>
                <a:gd name="connsiteY76" fmla="*/ 329990 h 1305716"/>
                <a:gd name="connsiteX77" fmla="*/ 602506 w 2183325"/>
                <a:gd name="connsiteY77" fmla="*/ 316106 h 1305716"/>
                <a:gd name="connsiteX78" fmla="*/ 615777 w 2183325"/>
                <a:gd name="connsiteY78" fmla="*/ 305101 h 1305716"/>
                <a:gd name="connsiteX79" fmla="*/ 626988 w 2183325"/>
                <a:gd name="connsiteY79" fmla="*/ 295846 h 1305716"/>
                <a:gd name="connsiteX80" fmla="*/ 632132 w 2183325"/>
                <a:gd name="connsiteY80" fmla="*/ 291832 h 1305716"/>
                <a:gd name="connsiteX81" fmla="*/ 644373 w 2183325"/>
                <a:gd name="connsiteY81" fmla="*/ 282165 h 1305716"/>
                <a:gd name="connsiteX82" fmla="*/ 661244 w 2183325"/>
                <a:gd name="connsiteY82" fmla="*/ 269000 h 1305716"/>
                <a:gd name="connsiteX83" fmla="*/ 673798 w 2183325"/>
                <a:gd name="connsiteY83" fmla="*/ 259435 h 1305716"/>
                <a:gd name="connsiteX84" fmla="*/ 690664 w 2183325"/>
                <a:gd name="connsiteY84" fmla="*/ 246888 h 1305716"/>
                <a:gd name="connsiteX85" fmla="*/ 703318 w 2183325"/>
                <a:gd name="connsiteY85" fmla="*/ 237733 h 1305716"/>
                <a:gd name="connsiteX86" fmla="*/ 720395 w 2183325"/>
                <a:gd name="connsiteY86" fmla="*/ 225598 h 1305716"/>
                <a:gd name="connsiteX87" fmla="*/ 732947 w 2183325"/>
                <a:gd name="connsiteY87" fmla="*/ 216854 h 1305716"/>
                <a:gd name="connsiteX88" fmla="*/ 738191 w 2183325"/>
                <a:gd name="connsiteY88" fmla="*/ 213256 h 1305716"/>
                <a:gd name="connsiteX89" fmla="*/ 744776 w 2183325"/>
                <a:gd name="connsiteY89" fmla="*/ 208934 h 1305716"/>
                <a:gd name="connsiteX90" fmla="*/ 774296 w 2183325"/>
                <a:gd name="connsiteY90" fmla="*/ 189600 h 1305716"/>
                <a:gd name="connsiteX91" fmla="*/ 784688 w 2183325"/>
                <a:gd name="connsiteY91" fmla="*/ 183016 h 1305716"/>
                <a:gd name="connsiteX92" fmla="*/ 823159 w 2183325"/>
                <a:gd name="connsiteY92" fmla="*/ 159771 h 1305716"/>
                <a:gd name="connsiteX93" fmla="*/ 824089 w 2183325"/>
                <a:gd name="connsiteY93" fmla="*/ 159259 h 1305716"/>
                <a:gd name="connsiteX94" fmla="*/ 830674 w 2183325"/>
                <a:gd name="connsiteY94" fmla="*/ 155555 h 1305716"/>
                <a:gd name="connsiteX95" fmla="*/ 857316 w 2183325"/>
                <a:gd name="connsiteY95" fmla="*/ 140642 h 1305716"/>
                <a:gd name="connsiteX96" fmla="*/ 869556 w 2183325"/>
                <a:gd name="connsiteY96" fmla="*/ 134161 h 1305716"/>
                <a:gd name="connsiteX97" fmla="*/ 891879 w 2183325"/>
                <a:gd name="connsiteY97" fmla="*/ 122540 h 1305716"/>
                <a:gd name="connsiteX98" fmla="*/ 897333 w 2183325"/>
                <a:gd name="connsiteY98" fmla="*/ 119660 h 1305716"/>
                <a:gd name="connsiteX99" fmla="*/ 906590 w 2183325"/>
                <a:gd name="connsiteY99" fmla="*/ 115238 h 1305716"/>
                <a:gd name="connsiteX100" fmla="*/ 923663 w 2183325"/>
                <a:gd name="connsiteY100" fmla="*/ 107010 h 1305716"/>
                <a:gd name="connsiteX101" fmla="*/ 938993 w 2183325"/>
                <a:gd name="connsiteY101" fmla="*/ 99914 h 1305716"/>
                <a:gd name="connsiteX102" fmla="*/ 955967 w 2183325"/>
                <a:gd name="connsiteY102" fmla="*/ 92303 h 1305716"/>
                <a:gd name="connsiteX103" fmla="*/ 963063 w 2183325"/>
                <a:gd name="connsiteY103" fmla="*/ 89114 h 1305716"/>
                <a:gd name="connsiteX104" fmla="*/ 968519 w 2183325"/>
                <a:gd name="connsiteY104" fmla="*/ 86955 h 1305716"/>
                <a:gd name="connsiteX105" fmla="*/ 1012133 w 2183325"/>
                <a:gd name="connsiteY105" fmla="*/ 69470 h 1305716"/>
                <a:gd name="connsiteX106" fmla="*/ 1025509 w 2183325"/>
                <a:gd name="connsiteY106" fmla="*/ 64534 h 1305716"/>
                <a:gd name="connsiteX107" fmla="*/ 1037955 w 2183325"/>
                <a:gd name="connsiteY107" fmla="*/ 60109 h 1305716"/>
                <a:gd name="connsiteX108" fmla="*/ 1087025 w 2183325"/>
                <a:gd name="connsiteY108" fmla="*/ 44270 h 1305716"/>
                <a:gd name="connsiteX109" fmla="*/ 1087642 w 2183325"/>
                <a:gd name="connsiteY109" fmla="*/ 44063 h 1305716"/>
                <a:gd name="connsiteX110" fmla="*/ 1128685 w 2183325"/>
                <a:gd name="connsiteY110" fmla="*/ 32752 h 1305716"/>
                <a:gd name="connsiteX111" fmla="*/ 1138254 w 2183325"/>
                <a:gd name="connsiteY111" fmla="*/ 30284 h 1305716"/>
                <a:gd name="connsiteX112" fmla="*/ 1147817 w 2183325"/>
                <a:gd name="connsiteY112" fmla="*/ 27815 h 1305716"/>
                <a:gd name="connsiteX113" fmla="*/ 1178371 w 2183325"/>
                <a:gd name="connsiteY113" fmla="*/ 21026 h 1305716"/>
                <a:gd name="connsiteX114" fmla="*/ 1182485 w 2183325"/>
                <a:gd name="connsiteY114" fmla="*/ 20205 h 1305716"/>
                <a:gd name="connsiteX115" fmla="*/ 1205219 w 2183325"/>
                <a:gd name="connsiteY115" fmla="*/ 15780 h 1305716"/>
                <a:gd name="connsiteX116" fmla="*/ 1218802 w 2183325"/>
                <a:gd name="connsiteY116" fmla="*/ 13517 h 1305716"/>
                <a:gd name="connsiteX117" fmla="*/ 1227130 w 2183325"/>
                <a:gd name="connsiteY117" fmla="*/ 12079 h 1305716"/>
                <a:gd name="connsiteX118" fmla="*/ 1260768 w 2183325"/>
                <a:gd name="connsiteY118" fmla="*/ 7245 h 1305716"/>
                <a:gd name="connsiteX119" fmla="*/ 1264680 w 2183325"/>
                <a:gd name="connsiteY119" fmla="*/ 6833 h 1305716"/>
                <a:gd name="connsiteX120" fmla="*/ 1271778 w 2183325"/>
                <a:gd name="connsiteY120" fmla="*/ 6009 h 1305716"/>
                <a:gd name="connsiteX121" fmla="*/ 1303975 w 2183325"/>
                <a:gd name="connsiteY121" fmla="*/ 2924 h 1305716"/>
                <a:gd name="connsiteX122" fmla="*/ 1310972 w 2183325"/>
                <a:gd name="connsiteY122" fmla="*/ 2411 h 1305716"/>
                <a:gd name="connsiteX123" fmla="*/ 1314880 w 2183325"/>
                <a:gd name="connsiteY123" fmla="*/ 2103 h 1305716"/>
                <a:gd name="connsiteX124" fmla="*/ 1346359 w 2183325"/>
                <a:gd name="connsiteY124" fmla="*/ 558 h 1305716"/>
                <a:gd name="connsiteX125" fmla="*/ 1353969 w 2183325"/>
                <a:gd name="connsiteY125" fmla="*/ 352 h 1305716"/>
                <a:gd name="connsiteX126" fmla="*/ 1367756 w 2183325"/>
                <a:gd name="connsiteY126" fmla="*/ 46 h 1305716"/>
                <a:gd name="connsiteX0" fmla="*/ 1367756 w 2186777"/>
                <a:gd name="connsiteY0" fmla="*/ 46 h 1305716"/>
                <a:gd name="connsiteX1" fmla="*/ 1382670 w 2186777"/>
                <a:gd name="connsiteY1" fmla="*/ 46 h 1305716"/>
                <a:gd name="connsiteX2" fmla="*/ 1390284 w 2186777"/>
                <a:gd name="connsiteY2" fmla="*/ 46 h 1305716"/>
                <a:gd name="connsiteX3" fmla="*/ 1419910 w 2186777"/>
                <a:gd name="connsiteY3" fmla="*/ 971 h 1305716"/>
                <a:gd name="connsiteX4" fmla="*/ 1422069 w 2186777"/>
                <a:gd name="connsiteY4" fmla="*/ 1176 h 1305716"/>
                <a:gd name="connsiteX5" fmla="*/ 1467744 w 2186777"/>
                <a:gd name="connsiteY5" fmla="*/ 4880 h 1305716"/>
                <a:gd name="connsiteX6" fmla="*/ 1471652 w 2186777"/>
                <a:gd name="connsiteY6" fmla="*/ 5189 h 1305716"/>
                <a:gd name="connsiteX7" fmla="*/ 1491301 w 2186777"/>
                <a:gd name="connsiteY7" fmla="*/ 7657 h 1305716"/>
                <a:gd name="connsiteX8" fmla="*/ 1496650 w 2186777"/>
                <a:gd name="connsiteY8" fmla="*/ 8375 h 1305716"/>
                <a:gd name="connsiteX9" fmla="*/ 1523192 w 2186777"/>
                <a:gd name="connsiteY9" fmla="*/ 12490 h 1305716"/>
                <a:gd name="connsiteX10" fmla="*/ 1526174 w 2186777"/>
                <a:gd name="connsiteY10" fmla="*/ 13109 h 1305716"/>
                <a:gd name="connsiteX11" fmla="*/ 1535432 w 2186777"/>
                <a:gd name="connsiteY11" fmla="*/ 14856 h 1305716"/>
                <a:gd name="connsiteX12" fmla="*/ 1555493 w 2186777"/>
                <a:gd name="connsiteY12" fmla="*/ 18865 h 1305716"/>
                <a:gd name="connsiteX13" fmla="*/ 1565781 w 2186777"/>
                <a:gd name="connsiteY13" fmla="*/ 21129 h 1305716"/>
                <a:gd name="connsiteX14" fmla="*/ 1574520 w 2186777"/>
                <a:gd name="connsiteY14" fmla="*/ 23085 h 1305716"/>
                <a:gd name="connsiteX15" fmla="*/ 1583060 w 2186777"/>
                <a:gd name="connsiteY15" fmla="*/ 25244 h 1305716"/>
                <a:gd name="connsiteX16" fmla="*/ 1594683 w 2186777"/>
                <a:gd name="connsiteY16" fmla="*/ 28228 h 1305716"/>
                <a:gd name="connsiteX17" fmla="*/ 1610630 w 2186777"/>
                <a:gd name="connsiteY17" fmla="*/ 32650 h 1305716"/>
                <a:gd name="connsiteX18" fmla="*/ 1621330 w 2186777"/>
                <a:gd name="connsiteY18" fmla="*/ 35735 h 1305716"/>
                <a:gd name="connsiteX19" fmla="*/ 1625444 w 2186777"/>
                <a:gd name="connsiteY19" fmla="*/ 36967 h 1305716"/>
                <a:gd name="connsiteX20" fmla="*/ 1644270 w 2186777"/>
                <a:gd name="connsiteY20" fmla="*/ 43037 h 1305716"/>
                <a:gd name="connsiteX21" fmla="*/ 2148019 w 2186777"/>
                <a:gd name="connsiteY21" fmla="*/ 212638 h 1305716"/>
                <a:gd name="connsiteX22" fmla="*/ 2125080 w 2186777"/>
                <a:gd name="connsiteY22" fmla="*/ 205336 h 1305716"/>
                <a:gd name="connsiteX23" fmla="*/ 2114381 w 2186777"/>
                <a:gd name="connsiteY23" fmla="*/ 202250 h 1305716"/>
                <a:gd name="connsiteX24" fmla="*/ 2098438 w 2186777"/>
                <a:gd name="connsiteY24" fmla="*/ 197828 h 1305716"/>
                <a:gd name="connsiteX25" fmla="*/ 2086816 w 2186777"/>
                <a:gd name="connsiteY25" fmla="*/ 194846 h 1305716"/>
                <a:gd name="connsiteX26" fmla="*/ 2069532 w 2186777"/>
                <a:gd name="connsiteY26" fmla="*/ 190729 h 1305716"/>
                <a:gd name="connsiteX27" fmla="*/ 2059244 w 2186777"/>
                <a:gd name="connsiteY27" fmla="*/ 188468 h 1305716"/>
                <a:gd name="connsiteX28" fmla="*/ 2039188 w 2186777"/>
                <a:gd name="connsiteY28" fmla="*/ 184457 h 1305716"/>
                <a:gd name="connsiteX29" fmla="*/ 2029926 w 2186777"/>
                <a:gd name="connsiteY29" fmla="*/ 182709 h 1305716"/>
                <a:gd name="connsiteX30" fmla="*/ 2000300 w 2186777"/>
                <a:gd name="connsiteY30" fmla="*/ 177976 h 1305716"/>
                <a:gd name="connsiteX31" fmla="*/ 1994951 w 2186777"/>
                <a:gd name="connsiteY31" fmla="*/ 177258 h 1305716"/>
                <a:gd name="connsiteX32" fmla="*/ 2183325 w 2186777"/>
                <a:gd name="connsiteY32" fmla="*/ 244667 h 1305716"/>
                <a:gd name="connsiteX33" fmla="*/ 1808076 w 2186777"/>
                <a:gd name="connsiteY33" fmla="*/ 201535 h 1305716"/>
                <a:gd name="connsiteX34" fmla="*/ 1503995 w 2186777"/>
                <a:gd name="connsiteY34" fmla="*/ 279172 h 1305716"/>
                <a:gd name="connsiteX35" fmla="*/ 1189131 w 2186777"/>
                <a:gd name="connsiteY35" fmla="*/ 460327 h 1305716"/>
                <a:gd name="connsiteX36" fmla="*/ 882893 w 2186777"/>
                <a:gd name="connsiteY36" fmla="*/ 757939 h 1305716"/>
                <a:gd name="connsiteX37" fmla="*/ 535680 w 2186777"/>
                <a:gd name="connsiteY37" fmla="*/ 1305716 h 1305716"/>
                <a:gd name="connsiteX38" fmla="*/ 108672 w 2186777"/>
                <a:gd name="connsiteY38" fmla="*/ 1182789 h 1305716"/>
                <a:gd name="connsiteX39" fmla="*/ 59232 w 2186777"/>
                <a:gd name="connsiteY39" fmla="*/ 1133349 h 1305716"/>
                <a:gd name="connsiteX40" fmla="*/ 0 w 2186777"/>
                <a:gd name="connsiteY40" fmla="*/ 1113407 h 1305716"/>
                <a:gd name="connsiteX41" fmla="*/ 97520 w 2186777"/>
                <a:gd name="connsiteY41" fmla="*/ 938561 h 1305716"/>
                <a:gd name="connsiteX42" fmla="*/ 117371 w 2186777"/>
                <a:gd name="connsiteY42" fmla="*/ 904208 h 1305716"/>
                <a:gd name="connsiteX43" fmla="*/ 118401 w 2186777"/>
                <a:gd name="connsiteY43" fmla="*/ 902460 h 1305716"/>
                <a:gd name="connsiteX44" fmla="*/ 156258 w 2186777"/>
                <a:gd name="connsiteY44" fmla="*/ 840132 h 1305716"/>
                <a:gd name="connsiteX45" fmla="*/ 162326 w 2186777"/>
                <a:gd name="connsiteY45" fmla="*/ 830464 h 1305716"/>
                <a:gd name="connsiteX46" fmla="*/ 200596 w 2186777"/>
                <a:gd name="connsiteY46" fmla="*/ 771633 h 1305716"/>
                <a:gd name="connsiteX47" fmla="*/ 203886 w 2186777"/>
                <a:gd name="connsiteY47" fmla="*/ 766591 h 1305716"/>
                <a:gd name="connsiteX48" fmla="*/ 210677 w 2186777"/>
                <a:gd name="connsiteY48" fmla="*/ 756615 h 1305716"/>
                <a:gd name="connsiteX49" fmla="*/ 221989 w 2186777"/>
                <a:gd name="connsiteY49" fmla="*/ 740058 h 1305716"/>
                <a:gd name="connsiteX50" fmla="*/ 235365 w 2186777"/>
                <a:gd name="connsiteY50" fmla="*/ 721030 h 1305716"/>
                <a:gd name="connsiteX51" fmla="*/ 246782 w 2186777"/>
                <a:gd name="connsiteY51" fmla="*/ 704984 h 1305716"/>
                <a:gd name="connsiteX52" fmla="*/ 260465 w 2186777"/>
                <a:gd name="connsiteY52" fmla="*/ 686164 h 1305716"/>
                <a:gd name="connsiteX53" fmla="*/ 271987 w 2186777"/>
                <a:gd name="connsiteY53" fmla="*/ 670530 h 1305716"/>
                <a:gd name="connsiteX54" fmla="*/ 285975 w 2186777"/>
                <a:gd name="connsiteY54" fmla="*/ 652017 h 1305716"/>
                <a:gd name="connsiteX55" fmla="*/ 297705 w 2186777"/>
                <a:gd name="connsiteY55" fmla="*/ 636692 h 1305716"/>
                <a:gd name="connsiteX56" fmla="*/ 312106 w 2186777"/>
                <a:gd name="connsiteY56" fmla="*/ 618385 h 1305716"/>
                <a:gd name="connsiteX57" fmla="*/ 323729 w 2186777"/>
                <a:gd name="connsiteY57" fmla="*/ 603677 h 1305716"/>
                <a:gd name="connsiteX58" fmla="*/ 338541 w 2186777"/>
                <a:gd name="connsiteY58" fmla="*/ 585472 h 1305716"/>
                <a:gd name="connsiteX59" fmla="*/ 350165 w 2186777"/>
                <a:gd name="connsiteY59" fmla="*/ 571381 h 1305716"/>
                <a:gd name="connsiteX60" fmla="*/ 365701 w 2186777"/>
                <a:gd name="connsiteY60" fmla="*/ 552973 h 1305716"/>
                <a:gd name="connsiteX61" fmla="*/ 376912 w 2186777"/>
                <a:gd name="connsiteY61" fmla="*/ 539807 h 1305716"/>
                <a:gd name="connsiteX62" fmla="*/ 393677 w 2186777"/>
                <a:gd name="connsiteY62" fmla="*/ 520778 h 1305716"/>
                <a:gd name="connsiteX63" fmla="*/ 404071 w 2186777"/>
                <a:gd name="connsiteY63" fmla="*/ 509055 h 1305716"/>
                <a:gd name="connsiteX64" fmla="*/ 423308 w 2186777"/>
                <a:gd name="connsiteY64" fmla="*/ 488073 h 1305716"/>
                <a:gd name="connsiteX65" fmla="*/ 431536 w 2186777"/>
                <a:gd name="connsiteY65" fmla="*/ 479021 h 1305716"/>
                <a:gd name="connsiteX66" fmla="*/ 459313 w 2186777"/>
                <a:gd name="connsiteY66" fmla="*/ 449812 h 1305716"/>
                <a:gd name="connsiteX67" fmla="*/ 464662 w 2186777"/>
                <a:gd name="connsiteY67" fmla="*/ 444361 h 1305716"/>
                <a:gd name="connsiteX68" fmla="*/ 487395 w 2186777"/>
                <a:gd name="connsiteY68" fmla="*/ 421426 h 1305716"/>
                <a:gd name="connsiteX69" fmla="*/ 497372 w 2186777"/>
                <a:gd name="connsiteY69" fmla="*/ 411755 h 1305716"/>
                <a:gd name="connsiteX70" fmla="*/ 515786 w 2186777"/>
                <a:gd name="connsiteY70" fmla="*/ 393861 h 1305716"/>
                <a:gd name="connsiteX71" fmla="*/ 527309 w 2186777"/>
                <a:gd name="connsiteY71" fmla="*/ 383062 h 1305716"/>
                <a:gd name="connsiteX72" fmla="*/ 544386 w 2186777"/>
                <a:gd name="connsiteY72" fmla="*/ 367121 h 1305716"/>
                <a:gd name="connsiteX73" fmla="*/ 556833 w 2186777"/>
                <a:gd name="connsiteY73" fmla="*/ 355908 h 1305716"/>
                <a:gd name="connsiteX74" fmla="*/ 573293 w 2186777"/>
                <a:gd name="connsiteY74" fmla="*/ 341202 h 1305716"/>
                <a:gd name="connsiteX75" fmla="*/ 586252 w 2186777"/>
                <a:gd name="connsiteY75" fmla="*/ 329990 h 1305716"/>
                <a:gd name="connsiteX76" fmla="*/ 602506 w 2186777"/>
                <a:gd name="connsiteY76" fmla="*/ 316106 h 1305716"/>
                <a:gd name="connsiteX77" fmla="*/ 615777 w 2186777"/>
                <a:gd name="connsiteY77" fmla="*/ 305101 h 1305716"/>
                <a:gd name="connsiteX78" fmla="*/ 626988 w 2186777"/>
                <a:gd name="connsiteY78" fmla="*/ 295846 h 1305716"/>
                <a:gd name="connsiteX79" fmla="*/ 632132 w 2186777"/>
                <a:gd name="connsiteY79" fmla="*/ 291832 h 1305716"/>
                <a:gd name="connsiteX80" fmla="*/ 644373 w 2186777"/>
                <a:gd name="connsiteY80" fmla="*/ 282165 h 1305716"/>
                <a:gd name="connsiteX81" fmla="*/ 661244 w 2186777"/>
                <a:gd name="connsiteY81" fmla="*/ 269000 h 1305716"/>
                <a:gd name="connsiteX82" fmla="*/ 673798 w 2186777"/>
                <a:gd name="connsiteY82" fmla="*/ 259435 h 1305716"/>
                <a:gd name="connsiteX83" fmla="*/ 690664 w 2186777"/>
                <a:gd name="connsiteY83" fmla="*/ 246888 h 1305716"/>
                <a:gd name="connsiteX84" fmla="*/ 703318 w 2186777"/>
                <a:gd name="connsiteY84" fmla="*/ 237733 h 1305716"/>
                <a:gd name="connsiteX85" fmla="*/ 720395 w 2186777"/>
                <a:gd name="connsiteY85" fmla="*/ 225598 h 1305716"/>
                <a:gd name="connsiteX86" fmla="*/ 732947 w 2186777"/>
                <a:gd name="connsiteY86" fmla="*/ 216854 h 1305716"/>
                <a:gd name="connsiteX87" fmla="*/ 738191 w 2186777"/>
                <a:gd name="connsiteY87" fmla="*/ 213256 h 1305716"/>
                <a:gd name="connsiteX88" fmla="*/ 744776 w 2186777"/>
                <a:gd name="connsiteY88" fmla="*/ 208934 h 1305716"/>
                <a:gd name="connsiteX89" fmla="*/ 774296 w 2186777"/>
                <a:gd name="connsiteY89" fmla="*/ 189600 h 1305716"/>
                <a:gd name="connsiteX90" fmla="*/ 784688 w 2186777"/>
                <a:gd name="connsiteY90" fmla="*/ 183016 h 1305716"/>
                <a:gd name="connsiteX91" fmla="*/ 823159 w 2186777"/>
                <a:gd name="connsiteY91" fmla="*/ 159771 h 1305716"/>
                <a:gd name="connsiteX92" fmla="*/ 824089 w 2186777"/>
                <a:gd name="connsiteY92" fmla="*/ 159259 h 1305716"/>
                <a:gd name="connsiteX93" fmla="*/ 830674 w 2186777"/>
                <a:gd name="connsiteY93" fmla="*/ 155555 h 1305716"/>
                <a:gd name="connsiteX94" fmla="*/ 857316 w 2186777"/>
                <a:gd name="connsiteY94" fmla="*/ 140642 h 1305716"/>
                <a:gd name="connsiteX95" fmla="*/ 869556 w 2186777"/>
                <a:gd name="connsiteY95" fmla="*/ 134161 h 1305716"/>
                <a:gd name="connsiteX96" fmla="*/ 891879 w 2186777"/>
                <a:gd name="connsiteY96" fmla="*/ 122540 h 1305716"/>
                <a:gd name="connsiteX97" fmla="*/ 897333 w 2186777"/>
                <a:gd name="connsiteY97" fmla="*/ 119660 h 1305716"/>
                <a:gd name="connsiteX98" fmla="*/ 906590 w 2186777"/>
                <a:gd name="connsiteY98" fmla="*/ 115238 h 1305716"/>
                <a:gd name="connsiteX99" fmla="*/ 923663 w 2186777"/>
                <a:gd name="connsiteY99" fmla="*/ 107010 h 1305716"/>
                <a:gd name="connsiteX100" fmla="*/ 938993 w 2186777"/>
                <a:gd name="connsiteY100" fmla="*/ 99914 h 1305716"/>
                <a:gd name="connsiteX101" fmla="*/ 955967 w 2186777"/>
                <a:gd name="connsiteY101" fmla="*/ 92303 h 1305716"/>
                <a:gd name="connsiteX102" fmla="*/ 963063 w 2186777"/>
                <a:gd name="connsiteY102" fmla="*/ 89114 h 1305716"/>
                <a:gd name="connsiteX103" fmla="*/ 968519 w 2186777"/>
                <a:gd name="connsiteY103" fmla="*/ 86955 h 1305716"/>
                <a:gd name="connsiteX104" fmla="*/ 1012133 w 2186777"/>
                <a:gd name="connsiteY104" fmla="*/ 69470 h 1305716"/>
                <a:gd name="connsiteX105" fmla="*/ 1025509 w 2186777"/>
                <a:gd name="connsiteY105" fmla="*/ 64534 h 1305716"/>
                <a:gd name="connsiteX106" fmla="*/ 1037955 w 2186777"/>
                <a:gd name="connsiteY106" fmla="*/ 60109 h 1305716"/>
                <a:gd name="connsiteX107" fmla="*/ 1087025 w 2186777"/>
                <a:gd name="connsiteY107" fmla="*/ 44270 h 1305716"/>
                <a:gd name="connsiteX108" fmla="*/ 1087642 w 2186777"/>
                <a:gd name="connsiteY108" fmla="*/ 44063 h 1305716"/>
                <a:gd name="connsiteX109" fmla="*/ 1128685 w 2186777"/>
                <a:gd name="connsiteY109" fmla="*/ 32752 h 1305716"/>
                <a:gd name="connsiteX110" fmla="*/ 1138254 w 2186777"/>
                <a:gd name="connsiteY110" fmla="*/ 30284 h 1305716"/>
                <a:gd name="connsiteX111" fmla="*/ 1147817 w 2186777"/>
                <a:gd name="connsiteY111" fmla="*/ 27815 h 1305716"/>
                <a:gd name="connsiteX112" fmla="*/ 1178371 w 2186777"/>
                <a:gd name="connsiteY112" fmla="*/ 21026 h 1305716"/>
                <a:gd name="connsiteX113" fmla="*/ 1182485 w 2186777"/>
                <a:gd name="connsiteY113" fmla="*/ 20205 h 1305716"/>
                <a:gd name="connsiteX114" fmla="*/ 1205219 w 2186777"/>
                <a:gd name="connsiteY114" fmla="*/ 15780 h 1305716"/>
                <a:gd name="connsiteX115" fmla="*/ 1218802 w 2186777"/>
                <a:gd name="connsiteY115" fmla="*/ 13517 h 1305716"/>
                <a:gd name="connsiteX116" fmla="*/ 1227130 w 2186777"/>
                <a:gd name="connsiteY116" fmla="*/ 12079 h 1305716"/>
                <a:gd name="connsiteX117" fmla="*/ 1260768 w 2186777"/>
                <a:gd name="connsiteY117" fmla="*/ 7245 h 1305716"/>
                <a:gd name="connsiteX118" fmla="*/ 1264680 w 2186777"/>
                <a:gd name="connsiteY118" fmla="*/ 6833 h 1305716"/>
                <a:gd name="connsiteX119" fmla="*/ 1271778 w 2186777"/>
                <a:gd name="connsiteY119" fmla="*/ 6009 h 1305716"/>
                <a:gd name="connsiteX120" fmla="*/ 1303975 w 2186777"/>
                <a:gd name="connsiteY120" fmla="*/ 2924 h 1305716"/>
                <a:gd name="connsiteX121" fmla="*/ 1310972 w 2186777"/>
                <a:gd name="connsiteY121" fmla="*/ 2411 h 1305716"/>
                <a:gd name="connsiteX122" fmla="*/ 1314880 w 2186777"/>
                <a:gd name="connsiteY122" fmla="*/ 2103 h 1305716"/>
                <a:gd name="connsiteX123" fmla="*/ 1346359 w 2186777"/>
                <a:gd name="connsiteY123" fmla="*/ 558 h 1305716"/>
                <a:gd name="connsiteX124" fmla="*/ 1353969 w 2186777"/>
                <a:gd name="connsiteY124" fmla="*/ 352 h 1305716"/>
                <a:gd name="connsiteX125" fmla="*/ 1367756 w 2186777"/>
                <a:gd name="connsiteY125" fmla="*/ 46 h 1305716"/>
                <a:gd name="connsiteX0" fmla="*/ 1367756 w 2186961"/>
                <a:gd name="connsiteY0" fmla="*/ 46 h 1305716"/>
                <a:gd name="connsiteX1" fmla="*/ 1382670 w 2186961"/>
                <a:gd name="connsiteY1" fmla="*/ 46 h 1305716"/>
                <a:gd name="connsiteX2" fmla="*/ 1390284 w 2186961"/>
                <a:gd name="connsiteY2" fmla="*/ 46 h 1305716"/>
                <a:gd name="connsiteX3" fmla="*/ 1419910 w 2186961"/>
                <a:gd name="connsiteY3" fmla="*/ 971 h 1305716"/>
                <a:gd name="connsiteX4" fmla="*/ 1422069 w 2186961"/>
                <a:gd name="connsiteY4" fmla="*/ 1176 h 1305716"/>
                <a:gd name="connsiteX5" fmla="*/ 1467744 w 2186961"/>
                <a:gd name="connsiteY5" fmla="*/ 4880 h 1305716"/>
                <a:gd name="connsiteX6" fmla="*/ 1471652 w 2186961"/>
                <a:gd name="connsiteY6" fmla="*/ 5189 h 1305716"/>
                <a:gd name="connsiteX7" fmla="*/ 1491301 w 2186961"/>
                <a:gd name="connsiteY7" fmla="*/ 7657 h 1305716"/>
                <a:gd name="connsiteX8" fmla="*/ 1496650 w 2186961"/>
                <a:gd name="connsiteY8" fmla="*/ 8375 h 1305716"/>
                <a:gd name="connsiteX9" fmla="*/ 1523192 w 2186961"/>
                <a:gd name="connsiteY9" fmla="*/ 12490 h 1305716"/>
                <a:gd name="connsiteX10" fmla="*/ 1526174 w 2186961"/>
                <a:gd name="connsiteY10" fmla="*/ 13109 h 1305716"/>
                <a:gd name="connsiteX11" fmla="*/ 1535432 w 2186961"/>
                <a:gd name="connsiteY11" fmla="*/ 14856 h 1305716"/>
                <a:gd name="connsiteX12" fmla="*/ 1555493 w 2186961"/>
                <a:gd name="connsiteY12" fmla="*/ 18865 h 1305716"/>
                <a:gd name="connsiteX13" fmla="*/ 1565781 w 2186961"/>
                <a:gd name="connsiteY13" fmla="*/ 21129 h 1305716"/>
                <a:gd name="connsiteX14" fmla="*/ 1574520 w 2186961"/>
                <a:gd name="connsiteY14" fmla="*/ 23085 h 1305716"/>
                <a:gd name="connsiteX15" fmla="*/ 1583060 w 2186961"/>
                <a:gd name="connsiteY15" fmla="*/ 25244 h 1305716"/>
                <a:gd name="connsiteX16" fmla="*/ 1594683 w 2186961"/>
                <a:gd name="connsiteY16" fmla="*/ 28228 h 1305716"/>
                <a:gd name="connsiteX17" fmla="*/ 1610630 w 2186961"/>
                <a:gd name="connsiteY17" fmla="*/ 32650 h 1305716"/>
                <a:gd name="connsiteX18" fmla="*/ 1621330 w 2186961"/>
                <a:gd name="connsiteY18" fmla="*/ 35735 h 1305716"/>
                <a:gd name="connsiteX19" fmla="*/ 1625444 w 2186961"/>
                <a:gd name="connsiteY19" fmla="*/ 36967 h 1305716"/>
                <a:gd name="connsiteX20" fmla="*/ 1644270 w 2186961"/>
                <a:gd name="connsiteY20" fmla="*/ 43037 h 1305716"/>
                <a:gd name="connsiteX21" fmla="*/ 2148019 w 2186961"/>
                <a:gd name="connsiteY21" fmla="*/ 212638 h 1305716"/>
                <a:gd name="connsiteX22" fmla="*/ 2125080 w 2186961"/>
                <a:gd name="connsiteY22" fmla="*/ 205336 h 1305716"/>
                <a:gd name="connsiteX23" fmla="*/ 2114381 w 2186961"/>
                <a:gd name="connsiteY23" fmla="*/ 202250 h 1305716"/>
                <a:gd name="connsiteX24" fmla="*/ 2098438 w 2186961"/>
                <a:gd name="connsiteY24" fmla="*/ 197828 h 1305716"/>
                <a:gd name="connsiteX25" fmla="*/ 2086816 w 2186961"/>
                <a:gd name="connsiteY25" fmla="*/ 194846 h 1305716"/>
                <a:gd name="connsiteX26" fmla="*/ 2069532 w 2186961"/>
                <a:gd name="connsiteY26" fmla="*/ 190729 h 1305716"/>
                <a:gd name="connsiteX27" fmla="*/ 2059244 w 2186961"/>
                <a:gd name="connsiteY27" fmla="*/ 188468 h 1305716"/>
                <a:gd name="connsiteX28" fmla="*/ 2039188 w 2186961"/>
                <a:gd name="connsiteY28" fmla="*/ 184457 h 1305716"/>
                <a:gd name="connsiteX29" fmla="*/ 2029926 w 2186961"/>
                <a:gd name="connsiteY29" fmla="*/ 182709 h 1305716"/>
                <a:gd name="connsiteX30" fmla="*/ 2000300 w 2186961"/>
                <a:gd name="connsiteY30" fmla="*/ 177976 h 1305716"/>
                <a:gd name="connsiteX31" fmla="*/ 2183325 w 2186961"/>
                <a:gd name="connsiteY31" fmla="*/ 244667 h 1305716"/>
                <a:gd name="connsiteX32" fmla="*/ 1808076 w 2186961"/>
                <a:gd name="connsiteY32" fmla="*/ 201535 h 1305716"/>
                <a:gd name="connsiteX33" fmla="*/ 1503995 w 2186961"/>
                <a:gd name="connsiteY33" fmla="*/ 279172 h 1305716"/>
                <a:gd name="connsiteX34" fmla="*/ 1189131 w 2186961"/>
                <a:gd name="connsiteY34" fmla="*/ 460327 h 1305716"/>
                <a:gd name="connsiteX35" fmla="*/ 882893 w 2186961"/>
                <a:gd name="connsiteY35" fmla="*/ 757939 h 1305716"/>
                <a:gd name="connsiteX36" fmla="*/ 535680 w 2186961"/>
                <a:gd name="connsiteY36" fmla="*/ 1305716 h 1305716"/>
                <a:gd name="connsiteX37" fmla="*/ 108672 w 2186961"/>
                <a:gd name="connsiteY37" fmla="*/ 1182789 h 1305716"/>
                <a:gd name="connsiteX38" fmla="*/ 59232 w 2186961"/>
                <a:gd name="connsiteY38" fmla="*/ 1133349 h 1305716"/>
                <a:gd name="connsiteX39" fmla="*/ 0 w 2186961"/>
                <a:gd name="connsiteY39" fmla="*/ 1113407 h 1305716"/>
                <a:gd name="connsiteX40" fmla="*/ 97520 w 2186961"/>
                <a:gd name="connsiteY40" fmla="*/ 938561 h 1305716"/>
                <a:gd name="connsiteX41" fmla="*/ 117371 w 2186961"/>
                <a:gd name="connsiteY41" fmla="*/ 904208 h 1305716"/>
                <a:gd name="connsiteX42" fmla="*/ 118401 w 2186961"/>
                <a:gd name="connsiteY42" fmla="*/ 902460 h 1305716"/>
                <a:gd name="connsiteX43" fmla="*/ 156258 w 2186961"/>
                <a:gd name="connsiteY43" fmla="*/ 840132 h 1305716"/>
                <a:gd name="connsiteX44" fmla="*/ 162326 w 2186961"/>
                <a:gd name="connsiteY44" fmla="*/ 830464 h 1305716"/>
                <a:gd name="connsiteX45" fmla="*/ 200596 w 2186961"/>
                <a:gd name="connsiteY45" fmla="*/ 771633 h 1305716"/>
                <a:gd name="connsiteX46" fmla="*/ 203886 w 2186961"/>
                <a:gd name="connsiteY46" fmla="*/ 766591 h 1305716"/>
                <a:gd name="connsiteX47" fmla="*/ 210677 w 2186961"/>
                <a:gd name="connsiteY47" fmla="*/ 756615 h 1305716"/>
                <a:gd name="connsiteX48" fmla="*/ 221989 w 2186961"/>
                <a:gd name="connsiteY48" fmla="*/ 740058 h 1305716"/>
                <a:gd name="connsiteX49" fmla="*/ 235365 w 2186961"/>
                <a:gd name="connsiteY49" fmla="*/ 721030 h 1305716"/>
                <a:gd name="connsiteX50" fmla="*/ 246782 w 2186961"/>
                <a:gd name="connsiteY50" fmla="*/ 704984 h 1305716"/>
                <a:gd name="connsiteX51" fmla="*/ 260465 w 2186961"/>
                <a:gd name="connsiteY51" fmla="*/ 686164 h 1305716"/>
                <a:gd name="connsiteX52" fmla="*/ 271987 w 2186961"/>
                <a:gd name="connsiteY52" fmla="*/ 670530 h 1305716"/>
                <a:gd name="connsiteX53" fmla="*/ 285975 w 2186961"/>
                <a:gd name="connsiteY53" fmla="*/ 652017 h 1305716"/>
                <a:gd name="connsiteX54" fmla="*/ 297705 w 2186961"/>
                <a:gd name="connsiteY54" fmla="*/ 636692 h 1305716"/>
                <a:gd name="connsiteX55" fmla="*/ 312106 w 2186961"/>
                <a:gd name="connsiteY55" fmla="*/ 618385 h 1305716"/>
                <a:gd name="connsiteX56" fmla="*/ 323729 w 2186961"/>
                <a:gd name="connsiteY56" fmla="*/ 603677 h 1305716"/>
                <a:gd name="connsiteX57" fmla="*/ 338541 w 2186961"/>
                <a:gd name="connsiteY57" fmla="*/ 585472 h 1305716"/>
                <a:gd name="connsiteX58" fmla="*/ 350165 w 2186961"/>
                <a:gd name="connsiteY58" fmla="*/ 571381 h 1305716"/>
                <a:gd name="connsiteX59" fmla="*/ 365701 w 2186961"/>
                <a:gd name="connsiteY59" fmla="*/ 552973 h 1305716"/>
                <a:gd name="connsiteX60" fmla="*/ 376912 w 2186961"/>
                <a:gd name="connsiteY60" fmla="*/ 539807 h 1305716"/>
                <a:gd name="connsiteX61" fmla="*/ 393677 w 2186961"/>
                <a:gd name="connsiteY61" fmla="*/ 520778 h 1305716"/>
                <a:gd name="connsiteX62" fmla="*/ 404071 w 2186961"/>
                <a:gd name="connsiteY62" fmla="*/ 509055 h 1305716"/>
                <a:gd name="connsiteX63" fmla="*/ 423308 w 2186961"/>
                <a:gd name="connsiteY63" fmla="*/ 488073 h 1305716"/>
                <a:gd name="connsiteX64" fmla="*/ 431536 w 2186961"/>
                <a:gd name="connsiteY64" fmla="*/ 479021 h 1305716"/>
                <a:gd name="connsiteX65" fmla="*/ 459313 w 2186961"/>
                <a:gd name="connsiteY65" fmla="*/ 449812 h 1305716"/>
                <a:gd name="connsiteX66" fmla="*/ 464662 w 2186961"/>
                <a:gd name="connsiteY66" fmla="*/ 444361 h 1305716"/>
                <a:gd name="connsiteX67" fmla="*/ 487395 w 2186961"/>
                <a:gd name="connsiteY67" fmla="*/ 421426 h 1305716"/>
                <a:gd name="connsiteX68" fmla="*/ 497372 w 2186961"/>
                <a:gd name="connsiteY68" fmla="*/ 411755 h 1305716"/>
                <a:gd name="connsiteX69" fmla="*/ 515786 w 2186961"/>
                <a:gd name="connsiteY69" fmla="*/ 393861 h 1305716"/>
                <a:gd name="connsiteX70" fmla="*/ 527309 w 2186961"/>
                <a:gd name="connsiteY70" fmla="*/ 383062 h 1305716"/>
                <a:gd name="connsiteX71" fmla="*/ 544386 w 2186961"/>
                <a:gd name="connsiteY71" fmla="*/ 367121 h 1305716"/>
                <a:gd name="connsiteX72" fmla="*/ 556833 w 2186961"/>
                <a:gd name="connsiteY72" fmla="*/ 355908 h 1305716"/>
                <a:gd name="connsiteX73" fmla="*/ 573293 w 2186961"/>
                <a:gd name="connsiteY73" fmla="*/ 341202 h 1305716"/>
                <a:gd name="connsiteX74" fmla="*/ 586252 w 2186961"/>
                <a:gd name="connsiteY74" fmla="*/ 329990 h 1305716"/>
                <a:gd name="connsiteX75" fmla="*/ 602506 w 2186961"/>
                <a:gd name="connsiteY75" fmla="*/ 316106 h 1305716"/>
                <a:gd name="connsiteX76" fmla="*/ 615777 w 2186961"/>
                <a:gd name="connsiteY76" fmla="*/ 305101 h 1305716"/>
                <a:gd name="connsiteX77" fmla="*/ 626988 w 2186961"/>
                <a:gd name="connsiteY77" fmla="*/ 295846 h 1305716"/>
                <a:gd name="connsiteX78" fmla="*/ 632132 w 2186961"/>
                <a:gd name="connsiteY78" fmla="*/ 291832 h 1305716"/>
                <a:gd name="connsiteX79" fmla="*/ 644373 w 2186961"/>
                <a:gd name="connsiteY79" fmla="*/ 282165 h 1305716"/>
                <a:gd name="connsiteX80" fmla="*/ 661244 w 2186961"/>
                <a:gd name="connsiteY80" fmla="*/ 269000 h 1305716"/>
                <a:gd name="connsiteX81" fmla="*/ 673798 w 2186961"/>
                <a:gd name="connsiteY81" fmla="*/ 259435 h 1305716"/>
                <a:gd name="connsiteX82" fmla="*/ 690664 w 2186961"/>
                <a:gd name="connsiteY82" fmla="*/ 246888 h 1305716"/>
                <a:gd name="connsiteX83" fmla="*/ 703318 w 2186961"/>
                <a:gd name="connsiteY83" fmla="*/ 237733 h 1305716"/>
                <a:gd name="connsiteX84" fmla="*/ 720395 w 2186961"/>
                <a:gd name="connsiteY84" fmla="*/ 225598 h 1305716"/>
                <a:gd name="connsiteX85" fmla="*/ 732947 w 2186961"/>
                <a:gd name="connsiteY85" fmla="*/ 216854 h 1305716"/>
                <a:gd name="connsiteX86" fmla="*/ 738191 w 2186961"/>
                <a:gd name="connsiteY86" fmla="*/ 213256 h 1305716"/>
                <a:gd name="connsiteX87" fmla="*/ 744776 w 2186961"/>
                <a:gd name="connsiteY87" fmla="*/ 208934 h 1305716"/>
                <a:gd name="connsiteX88" fmla="*/ 774296 w 2186961"/>
                <a:gd name="connsiteY88" fmla="*/ 189600 h 1305716"/>
                <a:gd name="connsiteX89" fmla="*/ 784688 w 2186961"/>
                <a:gd name="connsiteY89" fmla="*/ 183016 h 1305716"/>
                <a:gd name="connsiteX90" fmla="*/ 823159 w 2186961"/>
                <a:gd name="connsiteY90" fmla="*/ 159771 h 1305716"/>
                <a:gd name="connsiteX91" fmla="*/ 824089 w 2186961"/>
                <a:gd name="connsiteY91" fmla="*/ 159259 h 1305716"/>
                <a:gd name="connsiteX92" fmla="*/ 830674 w 2186961"/>
                <a:gd name="connsiteY92" fmla="*/ 155555 h 1305716"/>
                <a:gd name="connsiteX93" fmla="*/ 857316 w 2186961"/>
                <a:gd name="connsiteY93" fmla="*/ 140642 h 1305716"/>
                <a:gd name="connsiteX94" fmla="*/ 869556 w 2186961"/>
                <a:gd name="connsiteY94" fmla="*/ 134161 h 1305716"/>
                <a:gd name="connsiteX95" fmla="*/ 891879 w 2186961"/>
                <a:gd name="connsiteY95" fmla="*/ 122540 h 1305716"/>
                <a:gd name="connsiteX96" fmla="*/ 897333 w 2186961"/>
                <a:gd name="connsiteY96" fmla="*/ 119660 h 1305716"/>
                <a:gd name="connsiteX97" fmla="*/ 906590 w 2186961"/>
                <a:gd name="connsiteY97" fmla="*/ 115238 h 1305716"/>
                <a:gd name="connsiteX98" fmla="*/ 923663 w 2186961"/>
                <a:gd name="connsiteY98" fmla="*/ 107010 h 1305716"/>
                <a:gd name="connsiteX99" fmla="*/ 938993 w 2186961"/>
                <a:gd name="connsiteY99" fmla="*/ 99914 h 1305716"/>
                <a:gd name="connsiteX100" fmla="*/ 955967 w 2186961"/>
                <a:gd name="connsiteY100" fmla="*/ 92303 h 1305716"/>
                <a:gd name="connsiteX101" fmla="*/ 963063 w 2186961"/>
                <a:gd name="connsiteY101" fmla="*/ 89114 h 1305716"/>
                <a:gd name="connsiteX102" fmla="*/ 968519 w 2186961"/>
                <a:gd name="connsiteY102" fmla="*/ 86955 h 1305716"/>
                <a:gd name="connsiteX103" fmla="*/ 1012133 w 2186961"/>
                <a:gd name="connsiteY103" fmla="*/ 69470 h 1305716"/>
                <a:gd name="connsiteX104" fmla="*/ 1025509 w 2186961"/>
                <a:gd name="connsiteY104" fmla="*/ 64534 h 1305716"/>
                <a:gd name="connsiteX105" fmla="*/ 1037955 w 2186961"/>
                <a:gd name="connsiteY105" fmla="*/ 60109 h 1305716"/>
                <a:gd name="connsiteX106" fmla="*/ 1087025 w 2186961"/>
                <a:gd name="connsiteY106" fmla="*/ 44270 h 1305716"/>
                <a:gd name="connsiteX107" fmla="*/ 1087642 w 2186961"/>
                <a:gd name="connsiteY107" fmla="*/ 44063 h 1305716"/>
                <a:gd name="connsiteX108" fmla="*/ 1128685 w 2186961"/>
                <a:gd name="connsiteY108" fmla="*/ 32752 h 1305716"/>
                <a:gd name="connsiteX109" fmla="*/ 1138254 w 2186961"/>
                <a:gd name="connsiteY109" fmla="*/ 30284 h 1305716"/>
                <a:gd name="connsiteX110" fmla="*/ 1147817 w 2186961"/>
                <a:gd name="connsiteY110" fmla="*/ 27815 h 1305716"/>
                <a:gd name="connsiteX111" fmla="*/ 1178371 w 2186961"/>
                <a:gd name="connsiteY111" fmla="*/ 21026 h 1305716"/>
                <a:gd name="connsiteX112" fmla="*/ 1182485 w 2186961"/>
                <a:gd name="connsiteY112" fmla="*/ 20205 h 1305716"/>
                <a:gd name="connsiteX113" fmla="*/ 1205219 w 2186961"/>
                <a:gd name="connsiteY113" fmla="*/ 15780 h 1305716"/>
                <a:gd name="connsiteX114" fmla="*/ 1218802 w 2186961"/>
                <a:gd name="connsiteY114" fmla="*/ 13517 h 1305716"/>
                <a:gd name="connsiteX115" fmla="*/ 1227130 w 2186961"/>
                <a:gd name="connsiteY115" fmla="*/ 12079 h 1305716"/>
                <a:gd name="connsiteX116" fmla="*/ 1260768 w 2186961"/>
                <a:gd name="connsiteY116" fmla="*/ 7245 h 1305716"/>
                <a:gd name="connsiteX117" fmla="*/ 1264680 w 2186961"/>
                <a:gd name="connsiteY117" fmla="*/ 6833 h 1305716"/>
                <a:gd name="connsiteX118" fmla="*/ 1271778 w 2186961"/>
                <a:gd name="connsiteY118" fmla="*/ 6009 h 1305716"/>
                <a:gd name="connsiteX119" fmla="*/ 1303975 w 2186961"/>
                <a:gd name="connsiteY119" fmla="*/ 2924 h 1305716"/>
                <a:gd name="connsiteX120" fmla="*/ 1310972 w 2186961"/>
                <a:gd name="connsiteY120" fmla="*/ 2411 h 1305716"/>
                <a:gd name="connsiteX121" fmla="*/ 1314880 w 2186961"/>
                <a:gd name="connsiteY121" fmla="*/ 2103 h 1305716"/>
                <a:gd name="connsiteX122" fmla="*/ 1346359 w 2186961"/>
                <a:gd name="connsiteY122" fmla="*/ 558 h 1305716"/>
                <a:gd name="connsiteX123" fmla="*/ 1353969 w 2186961"/>
                <a:gd name="connsiteY123" fmla="*/ 352 h 1305716"/>
                <a:gd name="connsiteX124" fmla="*/ 1367756 w 2186961"/>
                <a:gd name="connsiteY124" fmla="*/ 46 h 1305716"/>
                <a:gd name="connsiteX0" fmla="*/ 1367756 w 2188663"/>
                <a:gd name="connsiteY0" fmla="*/ 46 h 1305716"/>
                <a:gd name="connsiteX1" fmla="*/ 1382670 w 2188663"/>
                <a:gd name="connsiteY1" fmla="*/ 46 h 1305716"/>
                <a:gd name="connsiteX2" fmla="*/ 1390284 w 2188663"/>
                <a:gd name="connsiteY2" fmla="*/ 46 h 1305716"/>
                <a:gd name="connsiteX3" fmla="*/ 1419910 w 2188663"/>
                <a:gd name="connsiteY3" fmla="*/ 971 h 1305716"/>
                <a:gd name="connsiteX4" fmla="*/ 1422069 w 2188663"/>
                <a:gd name="connsiteY4" fmla="*/ 1176 h 1305716"/>
                <a:gd name="connsiteX5" fmla="*/ 1467744 w 2188663"/>
                <a:gd name="connsiteY5" fmla="*/ 4880 h 1305716"/>
                <a:gd name="connsiteX6" fmla="*/ 1471652 w 2188663"/>
                <a:gd name="connsiteY6" fmla="*/ 5189 h 1305716"/>
                <a:gd name="connsiteX7" fmla="*/ 1491301 w 2188663"/>
                <a:gd name="connsiteY7" fmla="*/ 7657 h 1305716"/>
                <a:gd name="connsiteX8" fmla="*/ 1496650 w 2188663"/>
                <a:gd name="connsiteY8" fmla="*/ 8375 h 1305716"/>
                <a:gd name="connsiteX9" fmla="*/ 1523192 w 2188663"/>
                <a:gd name="connsiteY9" fmla="*/ 12490 h 1305716"/>
                <a:gd name="connsiteX10" fmla="*/ 1526174 w 2188663"/>
                <a:gd name="connsiteY10" fmla="*/ 13109 h 1305716"/>
                <a:gd name="connsiteX11" fmla="*/ 1535432 w 2188663"/>
                <a:gd name="connsiteY11" fmla="*/ 14856 h 1305716"/>
                <a:gd name="connsiteX12" fmla="*/ 1555493 w 2188663"/>
                <a:gd name="connsiteY12" fmla="*/ 18865 h 1305716"/>
                <a:gd name="connsiteX13" fmla="*/ 1565781 w 2188663"/>
                <a:gd name="connsiteY13" fmla="*/ 21129 h 1305716"/>
                <a:gd name="connsiteX14" fmla="*/ 1574520 w 2188663"/>
                <a:gd name="connsiteY14" fmla="*/ 23085 h 1305716"/>
                <a:gd name="connsiteX15" fmla="*/ 1583060 w 2188663"/>
                <a:gd name="connsiteY15" fmla="*/ 25244 h 1305716"/>
                <a:gd name="connsiteX16" fmla="*/ 1594683 w 2188663"/>
                <a:gd name="connsiteY16" fmla="*/ 28228 h 1305716"/>
                <a:gd name="connsiteX17" fmla="*/ 1610630 w 2188663"/>
                <a:gd name="connsiteY17" fmla="*/ 32650 h 1305716"/>
                <a:gd name="connsiteX18" fmla="*/ 1621330 w 2188663"/>
                <a:gd name="connsiteY18" fmla="*/ 35735 h 1305716"/>
                <a:gd name="connsiteX19" fmla="*/ 1625444 w 2188663"/>
                <a:gd name="connsiteY19" fmla="*/ 36967 h 1305716"/>
                <a:gd name="connsiteX20" fmla="*/ 1644270 w 2188663"/>
                <a:gd name="connsiteY20" fmla="*/ 43037 h 1305716"/>
                <a:gd name="connsiteX21" fmla="*/ 2148019 w 2188663"/>
                <a:gd name="connsiteY21" fmla="*/ 212638 h 1305716"/>
                <a:gd name="connsiteX22" fmla="*/ 2125080 w 2188663"/>
                <a:gd name="connsiteY22" fmla="*/ 205336 h 1305716"/>
                <a:gd name="connsiteX23" fmla="*/ 2114381 w 2188663"/>
                <a:gd name="connsiteY23" fmla="*/ 202250 h 1305716"/>
                <a:gd name="connsiteX24" fmla="*/ 2098438 w 2188663"/>
                <a:gd name="connsiteY24" fmla="*/ 197828 h 1305716"/>
                <a:gd name="connsiteX25" fmla="*/ 2086816 w 2188663"/>
                <a:gd name="connsiteY25" fmla="*/ 194846 h 1305716"/>
                <a:gd name="connsiteX26" fmla="*/ 2069532 w 2188663"/>
                <a:gd name="connsiteY26" fmla="*/ 190729 h 1305716"/>
                <a:gd name="connsiteX27" fmla="*/ 2059244 w 2188663"/>
                <a:gd name="connsiteY27" fmla="*/ 188468 h 1305716"/>
                <a:gd name="connsiteX28" fmla="*/ 2039188 w 2188663"/>
                <a:gd name="connsiteY28" fmla="*/ 184457 h 1305716"/>
                <a:gd name="connsiteX29" fmla="*/ 2029926 w 2188663"/>
                <a:gd name="connsiteY29" fmla="*/ 182709 h 1305716"/>
                <a:gd name="connsiteX30" fmla="*/ 2183325 w 2188663"/>
                <a:gd name="connsiteY30" fmla="*/ 244667 h 1305716"/>
                <a:gd name="connsiteX31" fmla="*/ 1808076 w 2188663"/>
                <a:gd name="connsiteY31" fmla="*/ 201535 h 1305716"/>
                <a:gd name="connsiteX32" fmla="*/ 1503995 w 2188663"/>
                <a:gd name="connsiteY32" fmla="*/ 279172 h 1305716"/>
                <a:gd name="connsiteX33" fmla="*/ 1189131 w 2188663"/>
                <a:gd name="connsiteY33" fmla="*/ 460327 h 1305716"/>
                <a:gd name="connsiteX34" fmla="*/ 882893 w 2188663"/>
                <a:gd name="connsiteY34" fmla="*/ 757939 h 1305716"/>
                <a:gd name="connsiteX35" fmla="*/ 535680 w 2188663"/>
                <a:gd name="connsiteY35" fmla="*/ 1305716 h 1305716"/>
                <a:gd name="connsiteX36" fmla="*/ 108672 w 2188663"/>
                <a:gd name="connsiteY36" fmla="*/ 1182789 h 1305716"/>
                <a:gd name="connsiteX37" fmla="*/ 59232 w 2188663"/>
                <a:gd name="connsiteY37" fmla="*/ 1133349 h 1305716"/>
                <a:gd name="connsiteX38" fmla="*/ 0 w 2188663"/>
                <a:gd name="connsiteY38" fmla="*/ 1113407 h 1305716"/>
                <a:gd name="connsiteX39" fmla="*/ 97520 w 2188663"/>
                <a:gd name="connsiteY39" fmla="*/ 938561 h 1305716"/>
                <a:gd name="connsiteX40" fmla="*/ 117371 w 2188663"/>
                <a:gd name="connsiteY40" fmla="*/ 904208 h 1305716"/>
                <a:gd name="connsiteX41" fmla="*/ 118401 w 2188663"/>
                <a:gd name="connsiteY41" fmla="*/ 902460 h 1305716"/>
                <a:gd name="connsiteX42" fmla="*/ 156258 w 2188663"/>
                <a:gd name="connsiteY42" fmla="*/ 840132 h 1305716"/>
                <a:gd name="connsiteX43" fmla="*/ 162326 w 2188663"/>
                <a:gd name="connsiteY43" fmla="*/ 830464 h 1305716"/>
                <a:gd name="connsiteX44" fmla="*/ 200596 w 2188663"/>
                <a:gd name="connsiteY44" fmla="*/ 771633 h 1305716"/>
                <a:gd name="connsiteX45" fmla="*/ 203886 w 2188663"/>
                <a:gd name="connsiteY45" fmla="*/ 766591 h 1305716"/>
                <a:gd name="connsiteX46" fmla="*/ 210677 w 2188663"/>
                <a:gd name="connsiteY46" fmla="*/ 756615 h 1305716"/>
                <a:gd name="connsiteX47" fmla="*/ 221989 w 2188663"/>
                <a:gd name="connsiteY47" fmla="*/ 740058 h 1305716"/>
                <a:gd name="connsiteX48" fmla="*/ 235365 w 2188663"/>
                <a:gd name="connsiteY48" fmla="*/ 721030 h 1305716"/>
                <a:gd name="connsiteX49" fmla="*/ 246782 w 2188663"/>
                <a:gd name="connsiteY49" fmla="*/ 704984 h 1305716"/>
                <a:gd name="connsiteX50" fmla="*/ 260465 w 2188663"/>
                <a:gd name="connsiteY50" fmla="*/ 686164 h 1305716"/>
                <a:gd name="connsiteX51" fmla="*/ 271987 w 2188663"/>
                <a:gd name="connsiteY51" fmla="*/ 670530 h 1305716"/>
                <a:gd name="connsiteX52" fmla="*/ 285975 w 2188663"/>
                <a:gd name="connsiteY52" fmla="*/ 652017 h 1305716"/>
                <a:gd name="connsiteX53" fmla="*/ 297705 w 2188663"/>
                <a:gd name="connsiteY53" fmla="*/ 636692 h 1305716"/>
                <a:gd name="connsiteX54" fmla="*/ 312106 w 2188663"/>
                <a:gd name="connsiteY54" fmla="*/ 618385 h 1305716"/>
                <a:gd name="connsiteX55" fmla="*/ 323729 w 2188663"/>
                <a:gd name="connsiteY55" fmla="*/ 603677 h 1305716"/>
                <a:gd name="connsiteX56" fmla="*/ 338541 w 2188663"/>
                <a:gd name="connsiteY56" fmla="*/ 585472 h 1305716"/>
                <a:gd name="connsiteX57" fmla="*/ 350165 w 2188663"/>
                <a:gd name="connsiteY57" fmla="*/ 571381 h 1305716"/>
                <a:gd name="connsiteX58" fmla="*/ 365701 w 2188663"/>
                <a:gd name="connsiteY58" fmla="*/ 552973 h 1305716"/>
                <a:gd name="connsiteX59" fmla="*/ 376912 w 2188663"/>
                <a:gd name="connsiteY59" fmla="*/ 539807 h 1305716"/>
                <a:gd name="connsiteX60" fmla="*/ 393677 w 2188663"/>
                <a:gd name="connsiteY60" fmla="*/ 520778 h 1305716"/>
                <a:gd name="connsiteX61" fmla="*/ 404071 w 2188663"/>
                <a:gd name="connsiteY61" fmla="*/ 509055 h 1305716"/>
                <a:gd name="connsiteX62" fmla="*/ 423308 w 2188663"/>
                <a:gd name="connsiteY62" fmla="*/ 488073 h 1305716"/>
                <a:gd name="connsiteX63" fmla="*/ 431536 w 2188663"/>
                <a:gd name="connsiteY63" fmla="*/ 479021 h 1305716"/>
                <a:gd name="connsiteX64" fmla="*/ 459313 w 2188663"/>
                <a:gd name="connsiteY64" fmla="*/ 449812 h 1305716"/>
                <a:gd name="connsiteX65" fmla="*/ 464662 w 2188663"/>
                <a:gd name="connsiteY65" fmla="*/ 444361 h 1305716"/>
                <a:gd name="connsiteX66" fmla="*/ 487395 w 2188663"/>
                <a:gd name="connsiteY66" fmla="*/ 421426 h 1305716"/>
                <a:gd name="connsiteX67" fmla="*/ 497372 w 2188663"/>
                <a:gd name="connsiteY67" fmla="*/ 411755 h 1305716"/>
                <a:gd name="connsiteX68" fmla="*/ 515786 w 2188663"/>
                <a:gd name="connsiteY68" fmla="*/ 393861 h 1305716"/>
                <a:gd name="connsiteX69" fmla="*/ 527309 w 2188663"/>
                <a:gd name="connsiteY69" fmla="*/ 383062 h 1305716"/>
                <a:gd name="connsiteX70" fmla="*/ 544386 w 2188663"/>
                <a:gd name="connsiteY70" fmla="*/ 367121 h 1305716"/>
                <a:gd name="connsiteX71" fmla="*/ 556833 w 2188663"/>
                <a:gd name="connsiteY71" fmla="*/ 355908 h 1305716"/>
                <a:gd name="connsiteX72" fmla="*/ 573293 w 2188663"/>
                <a:gd name="connsiteY72" fmla="*/ 341202 h 1305716"/>
                <a:gd name="connsiteX73" fmla="*/ 586252 w 2188663"/>
                <a:gd name="connsiteY73" fmla="*/ 329990 h 1305716"/>
                <a:gd name="connsiteX74" fmla="*/ 602506 w 2188663"/>
                <a:gd name="connsiteY74" fmla="*/ 316106 h 1305716"/>
                <a:gd name="connsiteX75" fmla="*/ 615777 w 2188663"/>
                <a:gd name="connsiteY75" fmla="*/ 305101 h 1305716"/>
                <a:gd name="connsiteX76" fmla="*/ 626988 w 2188663"/>
                <a:gd name="connsiteY76" fmla="*/ 295846 h 1305716"/>
                <a:gd name="connsiteX77" fmla="*/ 632132 w 2188663"/>
                <a:gd name="connsiteY77" fmla="*/ 291832 h 1305716"/>
                <a:gd name="connsiteX78" fmla="*/ 644373 w 2188663"/>
                <a:gd name="connsiteY78" fmla="*/ 282165 h 1305716"/>
                <a:gd name="connsiteX79" fmla="*/ 661244 w 2188663"/>
                <a:gd name="connsiteY79" fmla="*/ 269000 h 1305716"/>
                <a:gd name="connsiteX80" fmla="*/ 673798 w 2188663"/>
                <a:gd name="connsiteY80" fmla="*/ 259435 h 1305716"/>
                <a:gd name="connsiteX81" fmla="*/ 690664 w 2188663"/>
                <a:gd name="connsiteY81" fmla="*/ 246888 h 1305716"/>
                <a:gd name="connsiteX82" fmla="*/ 703318 w 2188663"/>
                <a:gd name="connsiteY82" fmla="*/ 237733 h 1305716"/>
                <a:gd name="connsiteX83" fmla="*/ 720395 w 2188663"/>
                <a:gd name="connsiteY83" fmla="*/ 225598 h 1305716"/>
                <a:gd name="connsiteX84" fmla="*/ 732947 w 2188663"/>
                <a:gd name="connsiteY84" fmla="*/ 216854 h 1305716"/>
                <a:gd name="connsiteX85" fmla="*/ 738191 w 2188663"/>
                <a:gd name="connsiteY85" fmla="*/ 213256 h 1305716"/>
                <a:gd name="connsiteX86" fmla="*/ 744776 w 2188663"/>
                <a:gd name="connsiteY86" fmla="*/ 208934 h 1305716"/>
                <a:gd name="connsiteX87" fmla="*/ 774296 w 2188663"/>
                <a:gd name="connsiteY87" fmla="*/ 189600 h 1305716"/>
                <a:gd name="connsiteX88" fmla="*/ 784688 w 2188663"/>
                <a:gd name="connsiteY88" fmla="*/ 183016 h 1305716"/>
                <a:gd name="connsiteX89" fmla="*/ 823159 w 2188663"/>
                <a:gd name="connsiteY89" fmla="*/ 159771 h 1305716"/>
                <a:gd name="connsiteX90" fmla="*/ 824089 w 2188663"/>
                <a:gd name="connsiteY90" fmla="*/ 159259 h 1305716"/>
                <a:gd name="connsiteX91" fmla="*/ 830674 w 2188663"/>
                <a:gd name="connsiteY91" fmla="*/ 155555 h 1305716"/>
                <a:gd name="connsiteX92" fmla="*/ 857316 w 2188663"/>
                <a:gd name="connsiteY92" fmla="*/ 140642 h 1305716"/>
                <a:gd name="connsiteX93" fmla="*/ 869556 w 2188663"/>
                <a:gd name="connsiteY93" fmla="*/ 134161 h 1305716"/>
                <a:gd name="connsiteX94" fmla="*/ 891879 w 2188663"/>
                <a:gd name="connsiteY94" fmla="*/ 122540 h 1305716"/>
                <a:gd name="connsiteX95" fmla="*/ 897333 w 2188663"/>
                <a:gd name="connsiteY95" fmla="*/ 119660 h 1305716"/>
                <a:gd name="connsiteX96" fmla="*/ 906590 w 2188663"/>
                <a:gd name="connsiteY96" fmla="*/ 115238 h 1305716"/>
                <a:gd name="connsiteX97" fmla="*/ 923663 w 2188663"/>
                <a:gd name="connsiteY97" fmla="*/ 107010 h 1305716"/>
                <a:gd name="connsiteX98" fmla="*/ 938993 w 2188663"/>
                <a:gd name="connsiteY98" fmla="*/ 99914 h 1305716"/>
                <a:gd name="connsiteX99" fmla="*/ 955967 w 2188663"/>
                <a:gd name="connsiteY99" fmla="*/ 92303 h 1305716"/>
                <a:gd name="connsiteX100" fmla="*/ 963063 w 2188663"/>
                <a:gd name="connsiteY100" fmla="*/ 89114 h 1305716"/>
                <a:gd name="connsiteX101" fmla="*/ 968519 w 2188663"/>
                <a:gd name="connsiteY101" fmla="*/ 86955 h 1305716"/>
                <a:gd name="connsiteX102" fmla="*/ 1012133 w 2188663"/>
                <a:gd name="connsiteY102" fmla="*/ 69470 h 1305716"/>
                <a:gd name="connsiteX103" fmla="*/ 1025509 w 2188663"/>
                <a:gd name="connsiteY103" fmla="*/ 64534 h 1305716"/>
                <a:gd name="connsiteX104" fmla="*/ 1037955 w 2188663"/>
                <a:gd name="connsiteY104" fmla="*/ 60109 h 1305716"/>
                <a:gd name="connsiteX105" fmla="*/ 1087025 w 2188663"/>
                <a:gd name="connsiteY105" fmla="*/ 44270 h 1305716"/>
                <a:gd name="connsiteX106" fmla="*/ 1087642 w 2188663"/>
                <a:gd name="connsiteY106" fmla="*/ 44063 h 1305716"/>
                <a:gd name="connsiteX107" fmla="*/ 1128685 w 2188663"/>
                <a:gd name="connsiteY107" fmla="*/ 32752 h 1305716"/>
                <a:gd name="connsiteX108" fmla="*/ 1138254 w 2188663"/>
                <a:gd name="connsiteY108" fmla="*/ 30284 h 1305716"/>
                <a:gd name="connsiteX109" fmla="*/ 1147817 w 2188663"/>
                <a:gd name="connsiteY109" fmla="*/ 27815 h 1305716"/>
                <a:gd name="connsiteX110" fmla="*/ 1178371 w 2188663"/>
                <a:gd name="connsiteY110" fmla="*/ 21026 h 1305716"/>
                <a:gd name="connsiteX111" fmla="*/ 1182485 w 2188663"/>
                <a:gd name="connsiteY111" fmla="*/ 20205 h 1305716"/>
                <a:gd name="connsiteX112" fmla="*/ 1205219 w 2188663"/>
                <a:gd name="connsiteY112" fmla="*/ 15780 h 1305716"/>
                <a:gd name="connsiteX113" fmla="*/ 1218802 w 2188663"/>
                <a:gd name="connsiteY113" fmla="*/ 13517 h 1305716"/>
                <a:gd name="connsiteX114" fmla="*/ 1227130 w 2188663"/>
                <a:gd name="connsiteY114" fmla="*/ 12079 h 1305716"/>
                <a:gd name="connsiteX115" fmla="*/ 1260768 w 2188663"/>
                <a:gd name="connsiteY115" fmla="*/ 7245 h 1305716"/>
                <a:gd name="connsiteX116" fmla="*/ 1264680 w 2188663"/>
                <a:gd name="connsiteY116" fmla="*/ 6833 h 1305716"/>
                <a:gd name="connsiteX117" fmla="*/ 1271778 w 2188663"/>
                <a:gd name="connsiteY117" fmla="*/ 6009 h 1305716"/>
                <a:gd name="connsiteX118" fmla="*/ 1303975 w 2188663"/>
                <a:gd name="connsiteY118" fmla="*/ 2924 h 1305716"/>
                <a:gd name="connsiteX119" fmla="*/ 1310972 w 2188663"/>
                <a:gd name="connsiteY119" fmla="*/ 2411 h 1305716"/>
                <a:gd name="connsiteX120" fmla="*/ 1314880 w 2188663"/>
                <a:gd name="connsiteY120" fmla="*/ 2103 h 1305716"/>
                <a:gd name="connsiteX121" fmla="*/ 1346359 w 2188663"/>
                <a:gd name="connsiteY121" fmla="*/ 558 h 1305716"/>
                <a:gd name="connsiteX122" fmla="*/ 1353969 w 2188663"/>
                <a:gd name="connsiteY122" fmla="*/ 352 h 1305716"/>
                <a:gd name="connsiteX123" fmla="*/ 1367756 w 2188663"/>
                <a:gd name="connsiteY123"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59232 w 2189222"/>
                <a:gd name="connsiteY36" fmla="*/ 1133349 h 1305716"/>
                <a:gd name="connsiteX37" fmla="*/ 0 w 2189222"/>
                <a:gd name="connsiteY37" fmla="*/ 1113407 h 1305716"/>
                <a:gd name="connsiteX38" fmla="*/ 97520 w 2189222"/>
                <a:gd name="connsiteY38" fmla="*/ 938561 h 1305716"/>
                <a:gd name="connsiteX39" fmla="*/ 117371 w 2189222"/>
                <a:gd name="connsiteY39" fmla="*/ 904208 h 1305716"/>
                <a:gd name="connsiteX40" fmla="*/ 118401 w 2189222"/>
                <a:gd name="connsiteY40" fmla="*/ 902460 h 1305716"/>
                <a:gd name="connsiteX41" fmla="*/ 156258 w 2189222"/>
                <a:gd name="connsiteY41" fmla="*/ 840132 h 1305716"/>
                <a:gd name="connsiteX42" fmla="*/ 162326 w 2189222"/>
                <a:gd name="connsiteY42" fmla="*/ 830464 h 1305716"/>
                <a:gd name="connsiteX43" fmla="*/ 200596 w 2189222"/>
                <a:gd name="connsiteY43" fmla="*/ 771633 h 1305716"/>
                <a:gd name="connsiteX44" fmla="*/ 203886 w 2189222"/>
                <a:gd name="connsiteY44" fmla="*/ 766591 h 1305716"/>
                <a:gd name="connsiteX45" fmla="*/ 210677 w 2189222"/>
                <a:gd name="connsiteY45" fmla="*/ 756615 h 1305716"/>
                <a:gd name="connsiteX46" fmla="*/ 221989 w 2189222"/>
                <a:gd name="connsiteY46" fmla="*/ 740058 h 1305716"/>
                <a:gd name="connsiteX47" fmla="*/ 235365 w 2189222"/>
                <a:gd name="connsiteY47" fmla="*/ 721030 h 1305716"/>
                <a:gd name="connsiteX48" fmla="*/ 246782 w 2189222"/>
                <a:gd name="connsiteY48" fmla="*/ 704984 h 1305716"/>
                <a:gd name="connsiteX49" fmla="*/ 260465 w 2189222"/>
                <a:gd name="connsiteY49" fmla="*/ 686164 h 1305716"/>
                <a:gd name="connsiteX50" fmla="*/ 271987 w 2189222"/>
                <a:gd name="connsiteY50" fmla="*/ 670530 h 1305716"/>
                <a:gd name="connsiteX51" fmla="*/ 285975 w 2189222"/>
                <a:gd name="connsiteY51" fmla="*/ 652017 h 1305716"/>
                <a:gd name="connsiteX52" fmla="*/ 297705 w 2189222"/>
                <a:gd name="connsiteY52" fmla="*/ 636692 h 1305716"/>
                <a:gd name="connsiteX53" fmla="*/ 312106 w 2189222"/>
                <a:gd name="connsiteY53" fmla="*/ 618385 h 1305716"/>
                <a:gd name="connsiteX54" fmla="*/ 323729 w 2189222"/>
                <a:gd name="connsiteY54" fmla="*/ 603677 h 1305716"/>
                <a:gd name="connsiteX55" fmla="*/ 338541 w 2189222"/>
                <a:gd name="connsiteY55" fmla="*/ 585472 h 1305716"/>
                <a:gd name="connsiteX56" fmla="*/ 350165 w 2189222"/>
                <a:gd name="connsiteY56" fmla="*/ 571381 h 1305716"/>
                <a:gd name="connsiteX57" fmla="*/ 365701 w 2189222"/>
                <a:gd name="connsiteY57" fmla="*/ 552973 h 1305716"/>
                <a:gd name="connsiteX58" fmla="*/ 376912 w 2189222"/>
                <a:gd name="connsiteY58" fmla="*/ 539807 h 1305716"/>
                <a:gd name="connsiteX59" fmla="*/ 393677 w 2189222"/>
                <a:gd name="connsiteY59" fmla="*/ 520778 h 1305716"/>
                <a:gd name="connsiteX60" fmla="*/ 404071 w 2189222"/>
                <a:gd name="connsiteY60" fmla="*/ 509055 h 1305716"/>
                <a:gd name="connsiteX61" fmla="*/ 423308 w 2189222"/>
                <a:gd name="connsiteY61" fmla="*/ 488073 h 1305716"/>
                <a:gd name="connsiteX62" fmla="*/ 431536 w 2189222"/>
                <a:gd name="connsiteY62" fmla="*/ 479021 h 1305716"/>
                <a:gd name="connsiteX63" fmla="*/ 459313 w 2189222"/>
                <a:gd name="connsiteY63" fmla="*/ 449812 h 1305716"/>
                <a:gd name="connsiteX64" fmla="*/ 464662 w 2189222"/>
                <a:gd name="connsiteY64" fmla="*/ 444361 h 1305716"/>
                <a:gd name="connsiteX65" fmla="*/ 487395 w 2189222"/>
                <a:gd name="connsiteY65" fmla="*/ 421426 h 1305716"/>
                <a:gd name="connsiteX66" fmla="*/ 497372 w 2189222"/>
                <a:gd name="connsiteY66" fmla="*/ 411755 h 1305716"/>
                <a:gd name="connsiteX67" fmla="*/ 515786 w 2189222"/>
                <a:gd name="connsiteY67" fmla="*/ 393861 h 1305716"/>
                <a:gd name="connsiteX68" fmla="*/ 527309 w 2189222"/>
                <a:gd name="connsiteY68" fmla="*/ 383062 h 1305716"/>
                <a:gd name="connsiteX69" fmla="*/ 544386 w 2189222"/>
                <a:gd name="connsiteY69" fmla="*/ 367121 h 1305716"/>
                <a:gd name="connsiteX70" fmla="*/ 556833 w 2189222"/>
                <a:gd name="connsiteY70" fmla="*/ 355908 h 1305716"/>
                <a:gd name="connsiteX71" fmla="*/ 573293 w 2189222"/>
                <a:gd name="connsiteY71" fmla="*/ 341202 h 1305716"/>
                <a:gd name="connsiteX72" fmla="*/ 586252 w 2189222"/>
                <a:gd name="connsiteY72" fmla="*/ 329990 h 1305716"/>
                <a:gd name="connsiteX73" fmla="*/ 602506 w 2189222"/>
                <a:gd name="connsiteY73" fmla="*/ 316106 h 1305716"/>
                <a:gd name="connsiteX74" fmla="*/ 615777 w 2189222"/>
                <a:gd name="connsiteY74" fmla="*/ 305101 h 1305716"/>
                <a:gd name="connsiteX75" fmla="*/ 626988 w 2189222"/>
                <a:gd name="connsiteY75" fmla="*/ 295846 h 1305716"/>
                <a:gd name="connsiteX76" fmla="*/ 632132 w 2189222"/>
                <a:gd name="connsiteY76" fmla="*/ 291832 h 1305716"/>
                <a:gd name="connsiteX77" fmla="*/ 644373 w 2189222"/>
                <a:gd name="connsiteY77" fmla="*/ 282165 h 1305716"/>
                <a:gd name="connsiteX78" fmla="*/ 661244 w 2189222"/>
                <a:gd name="connsiteY78" fmla="*/ 269000 h 1305716"/>
                <a:gd name="connsiteX79" fmla="*/ 673798 w 2189222"/>
                <a:gd name="connsiteY79" fmla="*/ 259435 h 1305716"/>
                <a:gd name="connsiteX80" fmla="*/ 690664 w 2189222"/>
                <a:gd name="connsiteY80" fmla="*/ 246888 h 1305716"/>
                <a:gd name="connsiteX81" fmla="*/ 703318 w 2189222"/>
                <a:gd name="connsiteY81" fmla="*/ 237733 h 1305716"/>
                <a:gd name="connsiteX82" fmla="*/ 720395 w 2189222"/>
                <a:gd name="connsiteY82" fmla="*/ 225598 h 1305716"/>
                <a:gd name="connsiteX83" fmla="*/ 732947 w 2189222"/>
                <a:gd name="connsiteY83" fmla="*/ 216854 h 1305716"/>
                <a:gd name="connsiteX84" fmla="*/ 738191 w 2189222"/>
                <a:gd name="connsiteY84" fmla="*/ 213256 h 1305716"/>
                <a:gd name="connsiteX85" fmla="*/ 744776 w 2189222"/>
                <a:gd name="connsiteY85" fmla="*/ 208934 h 1305716"/>
                <a:gd name="connsiteX86" fmla="*/ 774296 w 2189222"/>
                <a:gd name="connsiteY86" fmla="*/ 189600 h 1305716"/>
                <a:gd name="connsiteX87" fmla="*/ 784688 w 2189222"/>
                <a:gd name="connsiteY87" fmla="*/ 183016 h 1305716"/>
                <a:gd name="connsiteX88" fmla="*/ 823159 w 2189222"/>
                <a:gd name="connsiteY88" fmla="*/ 159771 h 1305716"/>
                <a:gd name="connsiteX89" fmla="*/ 824089 w 2189222"/>
                <a:gd name="connsiteY89" fmla="*/ 159259 h 1305716"/>
                <a:gd name="connsiteX90" fmla="*/ 830674 w 2189222"/>
                <a:gd name="connsiteY90" fmla="*/ 155555 h 1305716"/>
                <a:gd name="connsiteX91" fmla="*/ 857316 w 2189222"/>
                <a:gd name="connsiteY91" fmla="*/ 140642 h 1305716"/>
                <a:gd name="connsiteX92" fmla="*/ 869556 w 2189222"/>
                <a:gd name="connsiteY92" fmla="*/ 134161 h 1305716"/>
                <a:gd name="connsiteX93" fmla="*/ 891879 w 2189222"/>
                <a:gd name="connsiteY93" fmla="*/ 122540 h 1305716"/>
                <a:gd name="connsiteX94" fmla="*/ 897333 w 2189222"/>
                <a:gd name="connsiteY94" fmla="*/ 119660 h 1305716"/>
                <a:gd name="connsiteX95" fmla="*/ 906590 w 2189222"/>
                <a:gd name="connsiteY95" fmla="*/ 115238 h 1305716"/>
                <a:gd name="connsiteX96" fmla="*/ 923663 w 2189222"/>
                <a:gd name="connsiteY96" fmla="*/ 107010 h 1305716"/>
                <a:gd name="connsiteX97" fmla="*/ 938993 w 2189222"/>
                <a:gd name="connsiteY97" fmla="*/ 99914 h 1305716"/>
                <a:gd name="connsiteX98" fmla="*/ 955967 w 2189222"/>
                <a:gd name="connsiteY98" fmla="*/ 92303 h 1305716"/>
                <a:gd name="connsiteX99" fmla="*/ 963063 w 2189222"/>
                <a:gd name="connsiteY99" fmla="*/ 89114 h 1305716"/>
                <a:gd name="connsiteX100" fmla="*/ 968519 w 2189222"/>
                <a:gd name="connsiteY100" fmla="*/ 86955 h 1305716"/>
                <a:gd name="connsiteX101" fmla="*/ 1012133 w 2189222"/>
                <a:gd name="connsiteY101" fmla="*/ 69470 h 1305716"/>
                <a:gd name="connsiteX102" fmla="*/ 1025509 w 2189222"/>
                <a:gd name="connsiteY102" fmla="*/ 64534 h 1305716"/>
                <a:gd name="connsiteX103" fmla="*/ 1037955 w 2189222"/>
                <a:gd name="connsiteY103" fmla="*/ 60109 h 1305716"/>
                <a:gd name="connsiteX104" fmla="*/ 1087025 w 2189222"/>
                <a:gd name="connsiteY104" fmla="*/ 44270 h 1305716"/>
                <a:gd name="connsiteX105" fmla="*/ 1087642 w 2189222"/>
                <a:gd name="connsiteY105" fmla="*/ 44063 h 1305716"/>
                <a:gd name="connsiteX106" fmla="*/ 1128685 w 2189222"/>
                <a:gd name="connsiteY106" fmla="*/ 32752 h 1305716"/>
                <a:gd name="connsiteX107" fmla="*/ 1138254 w 2189222"/>
                <a:gd name="connsiteY107" fmla="*/ 30284 h 1305716"/>
                <a:gd name="connsiteX108" fmla="*/ 1147817 w 2189222"/>
                <a:gd name="connsiteY108" fmla="*/ 27815 h 1305716"/>
                <a:gd name="connsiteX109" fmla="*/ 1178371 w 2189222"/>
                <a:gd name="connsiteY109" fmla="*/ 21026 h 1305716"/>
                <a:gd name="connsiteX110" fmla="*/ 1182485 w 2189222"/>
                <a:gd name="connsiteY110" fmla="*/ 20205 h 1305716"/>
                <a:gd name="connsiteX111" fmla="*/ 1205219 w 2189222"/>
                <a:gd name="connsiteY111" fmla="*/ 15780 h 1305716"/>
                <a:gd name="connsiteX112" fmla="*/ 1218802 w 2189222"/>
                <a:gd name="connsiteY112" fmla="*/ 13517 h 1305716"/>
                <a:gd name="connsiteX113" fmla="*/ 1227130 w 2189222"/>
                <a:gd name="connsiteY113" fmla="*/ 12079 h 1305716"/>
                <a:gd name="connsiteX114" fmla="*/ 1260768 w 2189222"/>
                <a:gd name="connsiteY114" fmla="*/ 7245 h 1305716"/>
                <a:gd name="connsiteX115" fmla="*/ 1264680 w 2189222"/>
                <a:gd name="connsiteY115" fmla="*/ 6833 h 1305716"/>
                <a:gd name="connsiteX116" fmla="*/ 1271778 w 2189222"/>
                <a:gd name="connsiteY116" fmla="*/ 6009 h 1305716"/>
                <a:gd name="connsiteX117" fmla="*/ 1303975 w 2189222"/>
                <a:gd name="connsiteY117" fmla="*/ 2924 h 1305716"/>
                <a:gd name="connsiteX118" fmla="*/ 1310972 w 2189222"/>
                <a:gd name="connsiteY118" fmla="*/ 2411 h 1305716"/>
                <a:gd name="connsiteX119" fmla="*/ 1314880 w 2189222"/>
                <a:gd name="connsiteY119" fmla="*/ 2103 h 1305716"/>
                <a:gd name="connsiteX120" fmla="*/ 1346359 w 2189222"/>
                <a:gd name="connsiteY120" fmla="*/ 558 h 1305716"/>
                <a:gd name="connsiteX121" fmla="*/ 1353969 w 2189222"/>
                <a:gd name="connsiteY121" fmla="*/ 352 h 1305716"/>
                <a:gd name="connsiteX122" fmla="*/ 1367756 w 2189222"/>
                <a:gd name="connsiteY122"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0 w 2189222"/>
                <a:gd name="connsiteY36" fmla="*/ 1113407 h 1305716"/>
                <a:gd name="connsiteX37" fmla="*/ 97520 w 2189222"/>
                <a:gd name="connsiteY37" fmla="*/ 938561 h 1305716"/>
                <a:gd name="connsiteX38" fmla="*/ 117371 w 2189222"/>
                <a:gd name="connsiteY38" fmla="*/ 904208 h 1305716"/>
                <a:gd name="connsiteX39" fmla="*/ 118401 w 2189222"/>
                <a:gd name="connsiteY39" fmla="*/ 902460 h 1305716"/>
                <a:gd name="connsiteX40" fmla="*/ 156258 w 2189222"/>
                <a:gd name="connsiteY40" fmla="*/ 840132 h 1305716"/>
                <a:gd name="connsiteX41" fmla="*/ 162326 w 2189222"/>
                <a:gd name="connsiteY41" fmla="*/ 830464 h 1305716"/>
                <a:gd name="connsiteX42" fmla="*/ 200596 w 2189222"/>
                <a:gd name="connsiteY42" fmla="*/ 771633 h 1305716"/>
                <a:gd name="connsiteX43" fmla="*/ 203886 w 2189222"/>
                <a:gd name="connsiteY43" fmla="*/ 766591 h 1305716"/>
                <a:gd name="connsiteX44" fmla="*/ 210677 w 2189222"/>
                <a:gd name="connsiteY44" fmla="*/ 756615 h 1305716"/>
                <a:gd name="connsiteX45" fmla="*/ 221989 w 2189222"/>
                <a:gd name="connsiteY45" fmla="*/ 740058 h 1305716"/>
                <a:gd name="connsiteX46" fmla="*/ 235365 w 2189222"/>
                <a:gd name="connsiteY46" fmla="*/ 721030 h 1305716"/>
                <a:gd name="connsiteX47" fmla="*/ 246782 w 2189222"/>
                <a:gd name="connsiteY47" fmla="*/ 704984 h 1305716"/>
                <a:gd name="connsiteX48" fmla="*/ 260465 w 2189222"/>
                <a:gd name="connsiteY48" fmla="*/ 686164 h 1305716"/>
                <a:gd name="connsiteX49" fmla="*/ 271987 w 2189222"/>
                <a:gd name="connsiteY49" fmla="*/ 670530 h 1305716"/>
                <a:gd name="connsiteX50" fmla="*/ 285975 w 2189222"/>
                <a:gd name="connsiteY50" fmla="*/ 652017 h 1305716"/>
                <a:gd name="connsiteX51" fmla="*/ 297705 w 2189222"/>
                <a:gd name="connsiteY51" fmla="*/ 636692 h 1305716"/>
                <a:gd name="connsiteX52" fmla="*/ 312106 w 2189222"/>
                <a:gd name="connsiteY52" fmla="*/ 618385 h 1305716"/>
                <a:gd name="connsiteX53" fmla="*/ 323729 w 2189222"/>
                <a:gd name="connsiteY53" fmla="*/ 603677 h 1305716"/>
                <a:gd name="connsiteX54" fmla="*/ 338541 w 2189222"/>
                <a:gd name="connsiteY54" fmla="*/ 585472 h 1305716"/>
                <a:gd name="connsiteX55" fmla="*/ 350165 w 2189222"/>
                <a:gd name="connsiteY55" fmla="*/ 571381 h 1305716"/>
                <a:gd name="connsiteX56" fmla="*/ 365701 w 2189222"/>
                <a:gd name="connsiteY56" fmla="*/ 552973 h 1305716"/>
                <a:gd name="connsiteX57" fmla="*/ 376912 w 2189222"/>
                <a:gd name="connsiteY57" fmla="*/ 539807 h 1305716"/>
                <a:gd name="connsiteX58" fmla="*/ 393677 w 2189222"/>
                <a:gd name="connsiteY58" fmla="*/ 520778 h 1305716"/>
                <a:gd name="connsiteX59" fmla="*/ 404071 w 2189222"/>
                <a:gd name="connsiteY59" fmla="*/ 509055 h 1305716"/>
                <a:gd name="connsiteX60" fmla="*/ 423308 w 2189222"/>
                <a:gd name="connsiteY60" fmla="*/ 488073 h 1305716"/>
                <a:gd name="connsiteX61" fmla="*/ 431536 w 2189222"/>
                <a:gd name="connsiteY61" fmla="*/ 479021 h 1305716"/>
                <a:gd name="connsiteX62" fmla="*/ 459313 w 2189222"/>
                <a:gd name="connsiteY62" fmla="*/ 449812 h 1305716"/>
                <a:gd name="connsiteX63" fmla="*/ 464662 w 2189222"/>
                <a:gd name="connsiteY63" fmla="*/ 444361 h 1305716"/>
                <a:gd name="connsiteX64" fmla="*/ 487395 w 2189222"/>
                <a:gd name="connsiteY64" fmla="*/ 421426 h 1305716"/>
                <a:gd name="connsiteX65" fmla="*/ 497372 w 2189222"/>
                <a:gd name="connsiteY65" fmla="*/ 411755 h 1305716"/>
                <a:gd name="connsiteX66" fmla="*/ 515786 w 2189222"/>
                <a:gd name="connsiteY66" fmla="*/ 393861 h 1305716"/>
                <a:gd name="connsiteX67" fmla="*/ 527309 w 2189222"/>
                <a:gd name="connsiteY67" fmla="*/ 383062 h 1305716"/>
                <a:gd name="connsiteX68" fmla="*/ 544386 w 2189222"/>
                <a:gd name="connsiteY68" fmla="*/ 367121 h 1305716"/>
                <a:gd name="connsiteX69" fmla="*/ 556833 w 2189222"/>
                <a:gd name="connsiteY69" fmla="*/ 355908 h 1305716"/>
                <a:gd name="connsiteX70" fmla="*/ 573293 w 2189222"/>
                <a:gd name="connsiteY70" fmla="*/ 341202 h 1305716"/>
                <a:gd name="connsiteX71" fmla="*/ 586252 w 2189222"/>
                <a:gd name="connsiteY71" fmla="*/ 329990 h 1305716"/>
                <a:gd name="connsiteX72" fmla="*/ 602506 w 2189222"/>
                <a:gd name="connsiteY72" fmla="*/ 316106 h 1305716"/>
                <a:gd name="connsiteX73" fmla="*/ 615777 w 2189222"/>
                <a:gd name="connsiteY73" fmla="*/ 305101 h 1305716"/>
                <a:gd name="connsiteX74" fmla="*/ 626988 w 2189222"/>
                <a:gd name="connsiteY74" fmla="*/ 295846 h 1305716"/>
                <a:gd name="connsiteX75" fmla="*/ 632132 w 2189222"/>
                <a:gd name="connsiteY75" fmla="*/ 291832 h 1305716"/>
                <a:gd name="connsiteX76" fmla="*/ 644373 w 2189222"/>
                <a:gd name="connsiteY76" fmla="*/ 282165 h 1305716"/>
                <a:gd name="connsiteX77" fmla="*/ 661244 w 2189222"/>
                <a:gd name="connsiteY77" fmla="*/ 269000 h 1305716"/>
                <a:gd name="connsiteX78" fmla="*/ 673798 w 2189222"/>
                <a:gd name="connsiteY78" fmla="*/ 259435 h 1305716"/>
                <a:gd name="connsiteX79" fmla="*/ 690664 w 2189222"/>
                <a:gd name="connsiteY79" fmla="*/ 246888 h 1305716"/>
                <a:gd name="connsiteX80" fmla="*/ 703318 w 2189222"/>
                <a:gd name="connsiteY80" fmla="*/ 237733 h 1305716"/>
                <a:gd name="connsiteX81" fmla="*/ 720395 w 2189222"/>
                <a:gd name="connsiteY81" fmla="*/ 225598 h 1305716"/>
                <a:gd name="connsiteX82" fmla="*/ 732947 w 2189222"/>
                <a:gd name="connsiteY82" fmla="*/ 216854 h 1305716"/>
                <a:gd name="connsiteX83" fmla="*/ 738191 w 2189222"/>
                <a:gd name="connsiteY83" fmla="*/ 213256 h 1305716"/>
                <a:gd name="connsiteX84" fmla="*/ 744776 w 2189222"/>
                <a:gd name="connsiteY84" fmla="*/ 208934 h 1305716"/>
                <a:gd name="connsiteX85" fmla="*/ 774296 w 2189222"/>
                <a:gd name="connsiteY85" fmla="*/ 189600 h 1305716"/>
                <a:gd name="connsiteX86" fmla="*/ 784688 w 2189222"/>
                <a:gd name="connsiteY86" fmla="*/ 183016 h 1305716"/>
                <a:gd name="connsiteX87" fmla="*/ 823159 w 2189222"/>
                <a:gd name="connsiteY87" fmla="*/ 159771 h 1305716"/>
                <a:gd name="connsiteX88" fmla="*/ 824089 w 2189222"/>
                <a:gd name="connsiteY88" fmla="*/ 159259 h 1305716"/>
                <a:gd name="connsiteX89" fmla="*/ 830674 w 2189222"/>
                <a:gd name="connsiteY89" fmla="*/ 155555 h 1305716"/>
                <a:gd name="connsiteX90" fmla="*/ 857316 w 2189222"/>
                <a:gd name="connsiteY90" fmla="*/ 140642 h 1305716"/>
                <a:gd name="connsiteX91" fmla="*/ 869556 w 2189222"/>
                <a:gd name="connsiteY91" fmla="*/ 134161 h 1305716"/>
                <a:gd name="connsiteX92" fmla="*/ 891879 w 2189222"/>
                <a:gd name="connsiteY92" fmla="*/ 122540 h 1305716"/>
                <a:gd name="connsiteX93" fmla="*/ 897333 w 2189222"/>
                <a:gd name="connsiteY93" fmla="*/ 119660 h 1305716"/>
                <a:gd name="connsiteX94" fmla="*/ 906590 w 2189222"/>
                <a:gd name="connsiteY94" fmla="*/ 115238 h 1305716"/>
                <a:gd name="connsiteX95" fmla="*/ 923663 w 2189222"/>
                <a:gd name="connsiteY95" fmla="*/ 107010 h 1305716"/>
                <a:gd name="connsiteX96" fmla="*/ 938993 w 2189222"/>
                <a:gd name="connsiteY96" fmla="*/ 99914 h 1305716"/>
                <a:gd name="connsiteX97" fmla="*/ 955967 w 2189222"/>
                <a:gd name="connsiteY97" fmla="*/ 92303 h 1305716"/>
                <a:gd name="connsiteX98" fmla="*/ 963063 w 2189222"/>
                <a:gd name="connsiteY98" fmla="*/ 89114 h 1305716"/>
                <a:gd name="connsiteX99" fmla="*/ 968519 w 2189222"/>
                <a:gd name="connsiteY99" fmla="*/ 86955 h 1305716"/>
                <a:gd name="connsiteX100" fmla="*/ 1012133 w 2189222"/>
                <a:gd name="connsiteY100" fmla="*/ 69470 h 1305716"/>
                <a:gd name="connsiteX101" fmla="*/ 1025509 w 2189222"/>
                <a:gd name="connsiteY101" fmla="*/ 64534 h 1305716"/>
                <a:gd name="connsiteX102" fmla="*/ 1037955 w 2189222"/>
                <a:gd name="connsiteY102" fmla="*/ 60109 h 1305716"/>
                <a:gd name="connsiteX103" fmla="*/ 1087025 w 2189222"/>
                <a:gd name="connsiteY103" fmla="*/ 44270 h 1305716"/>
                <a:gd name="connsiteX104" fmla="*/ 1087642 w 2189222"/>
                <a:gd name="connsiteY104" fmla="*/ 44063 h 1305716"/>
                <a:gd name="connsiteX105" fmla="*/ 1128685 w 2189222"/>
                <a:gd name="connsiteY105" fmla="*/ 32752 h 1305716"/>
                <a:gd name="connsiteX106" fmla="*/ 1138254 w 2189222"/>
                <a:gd name="connsiteY106" fmla="*/ 30284 h 1305716"/>
                <a:gd name="connsiteX107" fmla="*/ 1147817 w 2189222"/>
                <a:gd name="connsiteY107" fmla="*/ 27815 h 1305716"/>
                <a:gd name="connsiteX108" fmla="*/ 1178371 w 2189222"/>
                <a:gd name="connsiteY108" fmla="*/ 21026 h 1305716"/>
                <a:gd name="connsiteX109" fmla="*/ 1182485 w 2189222"/>
                <a:gd name="connsiteY109" fmla="*/ 20205 h 1305716"/>
                <a:gd name="connsiteX110" fmla="*/ 1205219 w 2189222"/>
                <a:gd name="connsiteY110" fmla="*/ 15780 h 1305716"/>
                <a:gd name="connsiteX111" fmla="*/ 1218802 w 2189222"/>
                <a:gd name="connsiteY111" fmla="*/ 13517 h 1305716"/>
                <a:gd name="connsiteX112" fmla="*/ 1227130 w 2189222"/>
                <a:gd name="connsiteY112" fmla="*/ 12079 h 1305716"/>
                <a:gd name="connsiteX113" fmla="*/ 1260768 w 2189222"/>
                <a:gd name="connsiteY113" fmla="*/ 7245 h 1305716"/>
                <a:gd name="connsiteX114" fmla="*/ 1264680 w 2189222"/>
                <a:gd name="connsiteY114" fmla="*/ 6833 h 1305716"/>
                <a:gd name="connsiteX115" fmla="*/ 1271778 w 2189222"/>
                <a:gd name="connsiteY115" fmla="*/ 6009 h 1305716"/>
                <a:gd name="connsiteX116" fmla="*/ 1303975 w 2189222"/>
                <a:gd name="connsiteY116" fmla="*/ 2924 h 1305716"/>
                <a:gd name="connsiteX117" fmla="*/ 1310972 w 2189222"/>
                <a:gd name="connsiteY117" fmla="*/ 2411 h 1305716"/>
                <a:gd name="connsiteX118" fmla="*/ 1314880 w 2189222"/>
                <a:gd name="connsiteY118" fmla="*/ 2103 h 1305716"/>
                <a:gd name="connsiteX119" fmla="*/ 1346359 w 2189222"/>
                <a:gd name="connsiteY119" fmla="*/ 558 h 1305716"/>
                <a:gd name="connsiteX120" fmla="*/ 1353969 w 2189222"/>
                <a:gd name="connsiteY120" fmla="*/ 352 h 1305716"/>
                <a:gd name="connsiteX121" fmla="*/ 1367756 w 2189222"/>
                <a:gd name="connsiteY121" fmla="*/ 46 h 130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89222" h="1305716">
                  <a:moveTo>
                    <a:pt x="1367756" y="46"/>
                  </a:moveTo>
                  <a:cubicBezTo>
                    <a:pt x="1372795" y="-58"/>
                    <a:pt x="1377732" y="46"/>
                    <a:pt x="1382670" y="46"/>
                  </a:cubicBezTo>
                  <a:lnTo>
                    <a:pt x="1390284" y="46"/>
                  </a:lnTo>
                  <a:cubicBezTo>
                    <a:pt x="1400260" y="148"/>
                    <a:pt x="1410241" y="455"/>
                    <a:pt x="1419910" y="971"/>
                  </a:cubicBezTo>
                  <a:cubicBezTo>
                    <a:pt x="1420628" y="1074"/>
                    <a:pt x="1421351" y="1176"/>
                    <a:pt x="1422069" y="1176"/>
                  </a:cubicBezTo>
                  <a:cubicBezTo>
                    <a:pt x="1437707" y="2000"/>
                    <a:pt x="1452930" y="3335"/>
                    <a:pt x="1467744" y="4880"/>
                  </a:cubicBezTo>
                  <a:lnTo>
                    <a:pt x="1471652" y="5189"/>
                  </a:lnTo>
                  <a:cubicBezTo>
                    <a:pt x="1478341" y="5907"/>
                    <a:pt x="1484820" y="6833"/>
                    <a:pt x="1491301" y="7657"/>
                  </a:cubicBezTo>
                  <a:cubicBezTo>
                    <a:pt x="1493049" y="7966"/>
                    <a:pt x="1494902" y="8170"/>
                    <a:pt x="1496650" y="8375"/>
                  </a:cubicBezTo>
                  <a:cubicBezTo>
                    <a:pt x="1505601" y="9610"/>
                    <a:pt x="1514552" y="10947"/>
                    <a:pt x="1523192" y="12490"/>
                  </a:cubicBezTo>
                  <a:lnTo>
                    <a:pt x="1526174" y="13109"/>
                  </a:lnTo>
                  <a:cubicBezTo>
                    <a:pt x="1529364" y="13621"/>
                    <a:pt x="1532348" y="14238"/>
                    <a:pt x="1535432" y="14856"/>
                  </a:cubicBezTo>
                  <a:cubicBezTo>
                    <a:pt x="1542223" y="16088"/>
                    <a:pt x="1548908" y="17428"/>
                    <a:pt x="1555493" y="18865"/>
                  </a:cubicBezTo>
                  <a:cubicBezTo>
                    <a:pt x="1558990" y="19587"/>
                    <a:pt x="1562385" y="20308"/>
                    <a:pt x="1565781" y="21129"/>
                  </a:cubicBezTo>
                  <a:cubicBezTo>
                    <a:pt x="1568659" y="21850"/>
                    <a:pt x="1571642" y="22364"/>
                    <a:pt x="1574520" y="23085"/>
                  </a:cubicBezTo>
                  <a:cubicBezTo>
                    <a:pt x="1577403" y="23700"/>
                    <a:pt x="1580182" y="24524"/>
                    <a:pt x="1583060" y="25244"/>
                  </a:cubicBezTo>
                  <a:lnTo>
                    <a:pt x="1594683" y="28228"/>
                  </a:lnTo>
                  <a:lnTo>
                    <a:pt x="1610630" y="32650"/>
                  </a:lnTo>
                  <a:lnTo>
                    <a:pt x="1621330" y="35735"/>
                  </a:lnTo>
                  <a:lnTo>
                    <a:pt x="1625444" y="36967"/>
                  </a:lnTo>
                  <a:cubicBezTo>
                    <a:pt x="1631822" y="38922"/>
                    <a:pt x="1638096" y="40981"/>
                    <a:pt x="1644270" y="43037"/>
                  </a:cubicBezTo>
                  <a:lnTo>
                    <a:pt x="2148019" y="212638"/>
                  </a:lnTo>
                  <a:cubicBezTo>
                    <a:pt x="2140616" y="210066"/>
                    <a:pt x="2132900" y="207702"/>
                    <a:pt x="2125080" y="205336"/>
                  </a:cubicBezTo>
                  <a:lnTo>
                    <a:pt x="2114381" y="202250"/>
                  </a:lnTo>
                  <a:lnTo>
                    <a:pt x="2098438" y="197828"/>
                  </a:lnTo>
                  <a:cubicBezTo>
                    <a:pt x="2094632" y="196799"/>
                    <a:pt x="2090724" y="195872"/>
                    <a:pt x="2086816" y="194846"/>
                  </a:cubicBezTo>
                  <a:cubicBezTo>
                    <a:pt x="2081154" y="193403"/>
                    <a:pt x="2075398" y="192067"/>
                    <a:pt x="2069532" y="190729"/>
                  </a:cubicBezTo>
                  <a:lnTo>
                    <a:pt x="2059244" y="188468"/>
                  </a:lnTo>
                  <a:cubicBezTo>
                    <a:pt x="2052659" y="187028"/>
                    <a:pt x="2045974" y="185691"/>
                    <a:pt x="2039188" y="184457"/>
                  </a:cubicBezTo>
                  <a:cubicBezTo>
                    <a:pt x="2059868" y="193823"/>
                    <a:pt x="2221844" y="241821"/>
                    <a:pt x="2183325" y="244667"/>
                  </a:cubicBezTo>
                  <a:lnTo>
                    <a:pt x="1808076" y="201535"/>
                  </a:lnTo>
                  <a:lnTo>
                    <a:pt x="1503995" y="279172"/>
                  </a:lnTo>
                  <a:lnTo>
                    <a:pt x="1189131" y="460327"/>
                  </a:lnTo>
                  <a:lnTo>
                    <a:pt x="882893" y="757939"/>
                  </a:lnTo>
                  <a:lnTo>
                    <a:pt x="535680" y="1305716"/>
                  </a:lnTo>
                  <a:lnTo>
                    <a:pt x="108672" y="1182789"/>
                  </a:lnTo>
                  <a:lnTo>
                    <a:pt x="0" y="1113407"/>
                  </a:lnTo>
                  <a:cubicBezTo>
                    <a:pt x="29419" y="1059616"/>
                    <a:pt x="62234" y="1000783"/>
                    <a:pt x="97520" y="938561"/>
                  </a:cubicBezTo>
                  <a:cubicBezTo>
                    <a:pt x="104101" y="927040"/>
                    <a:pt x="110686" y="915624"/>
                    <a:pt x="117371" y="904208"/>
                  </a:cubicBezTo>
                  <a:cubicBezTo>
                    <a:pt x="117683" y="903589"/>
                    <a:pt x="118094" y="903075"/>
                    <a:pt x="118401" y="902460"/>
                  </a:cubicBezTo>
                  <a:cubicBezTo>
                    <a:pt x="130747" y="881374"/>
                    <a:pt x="143400" y="860598"/>
                    <a:pt x="156258" y="840132"/>
                  </a:cubicBezTo>
                  <a:cubicBezTo>
                    <a:pt x="158312" y="836942"/>
                    <a:pt x="160267" y="833651"/>
                    <a:pt x="162326" y="830464"/>
                  </a:cubicBezTo>
                  <a:cubicBezTo>
                    <a:pt x="174878" y="810509"/>
                    <a:pt x="187631" y="790968"/>
                    <a:pt x="200596" y="771633"/>
                  </a:cubicBezTo>
                  <a:cubicBezTo>
                    <a:pt x="201727" y="769986"/>
                    <a:pt x="202756" y="768239"/>
                    <a:pt x="203886" y="766591"/>
                  </a:cubicBezTo>
                  <a:cubicBezTo>
                    <a:pt x="206046" y="763199"/>
                    <a:pt x="208412" y="759908"/>
                    <a:pt x="210677" y="756615"/>
                  </a:cubicBezTo>
                  <a:cubicBezTo>
                    <a:pt x="214379" y="751064"/>
                    <a:pt x="218187" y="745510"/>
                    <a:pt x="221989" y="740058"/>
                  </a:cubicBezTo>
                  <a:cubicBezTo>
                    <a:pt x="226414" y="733680"/>
                    <a:pt x="230940" y="727304"/>
                    <a:pt x="235365" y="721030"/>
                  </a:cubicBezTo>
                  <a:lnTo>
                    <a:pt x="246782" y="704984"/>
                  </a:lnTo>
                  <a:cubicBezTo>
                    <a:pt x="251308" y="698609"/>
                    <a:pt x="255834" y="692436"/>
                    <a:pt x="260465" y="686164"/>
                  </a:cubicBezTo>
                  <a:cubicBezTo>
                    <a:pt x="264271" y="680918"/>
                    <a:pt x="268075" y="675775"/>
                    <a:pt x="271987" y="670530"/>
                  </a:cubicBezTo>
                  <a:cubicBezTo>
                    <a:pt x="276613" y="664256"/>
                    <a:pt x="281345" y="658189"/>
                    <a:pt x="285975" y="652017"/>
                  </a:cubicBezTo>
                  <a:lnTo>
                    <a:pt x="297705" y="636692"/>
                  </a:lnTo>
                  <a:lnTo>
                    <a:pt x="312106" y="618385"/>
                  </a:lnTo>
                  <a:cubicBezTo>
                    <a:pt x="316013" y="613447"/>
                    <a:pt x="319821" y="608511"/>
                    <a:pt x="323729" y="603677"/>
                  </a:cubicBezTo>
                  <a:cubicBezTo>
                    <a:pt x="328666" y="597504"/>
                    <a:pt x="333603" y="591542"/>
                    <a:pt x="338541" y="585472"/>
                  </a:cubicBezTo>
                  <a:cubicBezTo>
                    <a:pt x="342449" y="580742"/>
                    <a:pt x="346257" y="576010"/>
                    <a:pt x="350165" y="571381"/>
                  </a:cubicBezTo>
                  <a:cubicBezTo>
                    <a:pt x="355308" y="565107"/>
                    <a:pt x="360451" y="559039"/>
                    <a:pt x="365701" y="552973"/>
                  </a:cubicBezTo>
                  <a:cubicBezTo>
                    <a:pt x="369507" y="548548"/>
                    <a:pt x="373210" y="544126"/>
                    <a:pt x="376912" y="539807"/>
                  </a:cubicBezTo>
                  <a:cubicBezTo>
                    <a:pt x="382466" y="533429"/>
                    <a:pt x="388128" y="527054"/>
                    <a:pt x="393677" y="520778"/>
                  </a:cubicBezTo>
                  <a:cubicBezTo>
                    <a:pt x="397179" y="516872"/>
                    <a:pt x="400574" y="512963"/>
                    <a:pt x="404071" y="509055"/>
                  </a:cubicBezTo>
                  <a:cubicBezTo>
                    <a:pt x="410450" y="501957"/>
                    <a:pt x="416930" y="495066"/>
                    <a:pt x="423308" y="488073"/>
                  </a:cubicBezTo>
                  <a:cubicBezTo>
                    <a:pt x="426086" y="484988"/>
                    <a:pt x="428758" y="482003"/>
                    <a:pt x="431536" y="479021"/>
                  </a:cubicBezTo>
                  <a:cubicBezTo>
                    <a:pt x="440793" y="469147"/>
                    <a:pt x="450055" y="459377"/>
                    <a:pt x="459313" y="449812"/>
                  </a:cubicBezTo>
                  <a:cubicBezTo>
                    <a:pt x="461061" y="447960"/>
                    <a:pt x="462914" y="446213"/>
                    <a:pt x="464662" y="444361"/>
                  </a:cubicBezTo>
                  <a:cubicBezTo>
                    <a:pt x="472172" y="436648"/>
                    <a:pt x="479781" y="428933"/>
                    <a:pt x="487395" y="421426"/>
                  </a:cubicBezTo>
                  <a:cubicBezTo>
                    <a:pt x="490687" y="418133"/>
                    <a:pt x="494082" y="414945"/>
                    <a:pt x="497372" y="411755"/>
                  </a:cubicBezTo>
                  <a:cubicBezTo>
                    <a:pt x="503444" y="405793"/>
                    <a:pt x="509612" y="399723"/>
                    <a:pt x="515786" y="393861"/>
                  </a:cubicBezTo>
                  <a:lnTo>
                    <a:pt x="527309" y="383062"/>
                  </a:lnTo>
                  <a:cubicBezTo>
                    <a:pt x="532964" y="377713"/>
                    <a:pt x="538624" y="372365"/>
                    <a:pt x="544386" y="367121"/>
                  </a:cubicBezTo>
                  <a:cubicBezTo>
                    <a:pt x="548501" y="363314"/>
                    <a:pt x="552720" y="359612"/>
                    <a:pt x="556833" y="355908"/>
                  </a:cubicBezTo>
                  <a:cubicBezTo>
                    <a:pt x="562283" y="350972"/>
                    <a:pt x="567738" y="346035"/>
                    <a:pt x="573293" y="341202"/>
                  </a:cubicBezTo>
                  <a:cubicBezTo>
                    <a:pt x="577612" y="337395"/>
                    <a:pt x="581933" y="333694"/>
                    <a:pt x="586252" y="329990"/>
                  </a:cubicBezTo>
                  <a:cubicBezTo>
                    <a:pt x="591702" y="325259"/>
                    <a:pt x="597052" y="320631"/>
                    <a:pt x="602506" y="316106"/>
                  </a:cubicBezTo>
                  <a:lnTo>
                    <a:pt x="615777" y="305101"/>
                  </a:lnTo>
                  <a:lnTo>
                    <a:pt x="626988" y="295846"/>
                  </a:lnTo>
                  <a:cubicBezTo>
                    <a:pt x="628737" y="294507"/>
                    <a:pt x="630383" y="293172"/>
                    <a:pt x="632132" y="291832"/>
                  </a:cubicBezTo>
                  <a:cubicBezTo>
                    <a:pt x="636246" y="288644"/>
                    <a:pt x="640260" y="285354"/>
                    <a:pt x="644373" y="282165"/>
                  </a:cubicBezTo>
                  <a:cubicBezTo>
                    <a:pt x="649929" y="277743"/>
                    <a:pt x="655589" y="273319"/>
                    <a:pt x="661244" y="269000"/>
                  </a:cubicBezTo>
                  <a:cubicBezTo>
                    <a:pt x="665463" y="265708"/>
                    <a:pt x="669578" y="262622"/>
                    <a:pt x="673798" y="259435"/>
                  </a:cubicBezTo>
                  <a:cubicBezTo>
                    <a:pt x="679347" y="255218"/>
                    <a:pt x="685009" y="251001"/>
                    <a:pt x="690664" y="246888"/>
                  </a:cubicBezTo>
                  <a:lnTo>
                    <a:pt x="703318" y="237733"/>
                  </a:lnTo>
                  <a:cubicBezTo>
                    <a:pt x="708978" y="233621"/>
                    <a:pt x="714739" y="229607"/>
                    <a:pt x="720395" y="225598"/>
                  </a:cubicBezTo>
                  <a:cubicBezTo>
                    <a:pt x="724614" y="222614"/>
                    <a:pt x="728727" y="219734"/>
                    <a:pt x="732947" y="216854"/>
                  </a:cubicBezTo>
                  <a:cubicBezTo>
                    <a:pt x="734696" y="215725"/>
                    <a:pt x="736443" y="214488"/>
                    <a:pt x="738191" y="213256"/>
                  </a:cubicBezTo>
                  <a:cubicBezTo>
                    <a:pt x="740351" y="211814"/>
                    <a:pt x="742616" y="210376"/>
                    <a:pt x="744776" y="208934"/>
                  </a:cubicBezTo>
                  <a:cubicBezTo>
                    <a:pt x="754547" y="202353"/>
                    <a:pt x="764421" y="195872"/>
                    <a:pt x="774296" y="189600"/>
                  </a:cubicBezTo>
                  <a:cubicBezTo>
                    <a:pt x="777797" y="187440"/>
                    <a:pt x="781193" y="185178"/>
                    <a:pt x="784688" y="183016"/>
                  </a:cubicBezTo>
                  <a:cubicBezTo>
                    <a:pt x="797443" y="175098"/>
                    <a:pt x="810300" y="167282"/>
                    <a:pt x="823159" y="159771"/>
                  </a:cubicBezTo>
                  <a:cubicBezTo>
                    <a:pt x="823470" y="159670"/>
                    <a:pt x="823777" y="159465"/>
                    <a:pt x="824089" y="159259"/>
                  </a:cubicBezTo>
                  <a:lnTo>
                    <a:pt x="830674" y="155555"/>
                  </a:lnTo>
                  <a:cubicBezTo>
                    <a:pt x="839519" y="150515"/>
                    <a:pt x="848364" y="145476"/>
                    <a:pt x="857316" y="140642"/>
                  </a:cubicBezTo>
                  <a:lnTo>
                    <a:pt x="869556" y="134161"/>
                  </a:lnTo>
                  <a:cubicBezTo>
                    <a:pt x="877065" y="130152"/>
                    <a:pt x="884474" y="126345"/>
                    <a:pt x="891879" y="122540"/>
                  </a:cubicBezTo>
                  <a:cubicBezTo>
                    <a:pt x="893732" y="121613"/>
                    <a:pt x="895480" y="120587"/>
                    <a:pt x="897333" y="119660"/>
                  </a:cubicBezTo>
                  <a:cubicBezTo>
                    <a:pt x="900417" y="118118"/>
                    <a:pt x="903501" y="116780"/>
                    <a:pt x="906590" y="115238"/>
                  </a:cubicBezTo>
                  <a:lnTo>
                    <a:pt x="923663" y="107010"/>
                  </a:lnTo>
                  <a:cubicBezTo>
                    <a:pt x="928707" y="104541"/>
                    <a:pt x="933850" y="102279"/>
                    <a:pt x="938993" y="99914"/>
                  </a:cubicBezTo>
                  <a:lnTo>
                    <a:pt x="955967" y="92303"/>
                  </a:lnTo>
                  <a:cubicBezTo>
                    <a:pt x="958331" y="91274"/>
                    <a:pt x="960697" y="90143"/>
                    <a:pt x="963063" y="89114"/>
                  </a:cubicBezTo>
                  <a:lnTo>
                    <a:pt x="968519" y="86955"/>
                  </a:lnTo>
                  <a:cubicBezTo>
                    <a:pt x="983019" y="80782"/>
                    <a:pt x="997526" y="74920"/>
                    <a:pt x="1012133" y="69470"/>
                  </a:cubicBezTo>
                  <a:lnTo>
                    <a:pt x="1025509" y="64534"/>
                  </a:lnTo>
                  <a:cubicBezTo>
                    <a:pt x="1029622" y="62989"/>
                    <a:pt x="1033842" y="61551"/>
                    <a:pt x="1037955" y="60109"/>
                  </a:cubicBezTo>
                  <a:cubicBezTo>
                    <a:pt x="1054516" y="54349"/>
                    <a:pt x="1070871" y="49107"/>
                    <a:pt x="1087025" y="44270"/>
                  </a:cubicBezTo>
                  <a:cubicBezTo>
                    <a:pt x="1087231" y="44168"/>
                    <a:pt x="1087436" y="44063"/>
                    <a:pt x="1087642" y="44063"/>
                  </a:cubicBezTo>
                  <a:cubicBezTo>
                    <a:pt x="1101526" y="39951"/>
                    <a:pt x="1115107" y="36249"/>
                    <a:pt x="1128685" y="32752"/>
                  </a:cubicBezTo>
                  <a:lnTo>
                    <a:pt x="1138254" y="30284"/>
                  </a:lnTo>
                  <a:cubicBezTo>
                    <a:pt x="1141444" y="29460"/>
                    <a:pt x="1144627" y="28536"/>
                    <a:pt x="1147817" y="27815"/>
                  </a:cubicBezTo>
                  <a:cubicBezTo>
                    <a:pt x="1158105" y="25346"/>
                    <a:pt x="1168291" y="23085"/>
                    <a:pt x="1178371" y="21026"/>
                  </a:cubicBezTo>
                  <a:cubicBezTo>
                    <a:pt x="1179708" y="20719"/>
                    <a:pt x="1181044" y="20513"/>
                    <a:pt x="1182485" y="20205"/>
                  </a:cubicBezTo>
                  <a:lnTo>
                    <a:pt x="1205219" y="15780"/>
                  </a:lnTo>
                  <a:cubicBezTo>
                    <a:pt x="1209851" y="14959"/>
                    <a:pt x="1214271" y="14238"/>
                    <a:pt x="1218802" y="13517"/>
                  </a:cubicBezTo>
                  <a:cubicBezTo>
                    <a:pt x="1221579" y="13006"/>
                    <a:pt x="1224351" y="12490"/>
                    <a:pt x="1227130" y="12079"/>
                  </a:cubicBezTo>
                  <a:cubicBezTo>
                    <a:pt x="1238445" y="10229"/>
                    <a:pt x="1249762" y="8581"/>
                    <a:pt x="1260768" y="7245"/>
                  </a:cubicBezTo>
                  <a:cubicBezTo>
                    <a:pt x="1262109" y="7142"/>
                    <a:pt x="1263339" y="7039"/>
                    <a:pt x="1264680" y="6833"/>
                  </a:cubicBezTo>
                  <a:cubicBezTo>
                    <a:pt x="1267046" y="6525"/>
                    <a:pt x="1269412" y="6318"/>
                    <a:pt x="1271778" y="6009"/>
                  </a:cubicBezTo>
                  <a:cubicBezTo>
                    <a:pt x="1282682" y="4777"/>
                    <a:pt x="1293383" y="3748"/>
                    <a:pt x="1303975" y="2924"/>
                  </a:cubicBezTo>
                  <a:cubicBezTo>
                    <a:pt x="1306341" y="2823"/>
                    <a:pt x="1308707" y="2617"/>
                    <a:pt x="1310972" y="2411"/>
                  </a:cubicBezTo>
                  <a:cubicBezTo>
                    <a:pt x="1312308" y="2309"/>
                    <a:pt x="1313645" y="2103"/>
                    <a:pt x="1314880" y="2103"/>
                  </a:cubicBezTo>
                  <a:cubicBezTo>
                    <a:pt x="1325578" y="1382"/>
                    <a:pt x="1335966" y="866"/>
                    <a:pt x="1346359" y="558"/>
                  </a:cubicBezTo>
                  <a:cubicBezTo>
                    <a:pt x="1348930" y="352"/>
                    <a:pt x="1351396" y="352"/>
                    <a:pt x="1353969" y="352"/>
                  </a:cubicBezTo>
                  <a:cubicBezTo>
                    <a:pt x="1358600" y="251"/>
                    <a:pt x="1363226" y="46"/>
                    <a:pt x="1367756" y="46"/>
                  </a:cubicBezTo>
                  <a:close/>
                </a:path>
              </a:pathLst>
            </a:custGeom>
            <a:solidFill>
              <a:schemeClr val="accent1"/>
            </a:solidFill>
            <a:ln w="6804" cap="flat">
              <a:noFill/>
              <a:prstDash val="solid"/>
              <a:miter/>
            </a:ln>
          </p:spPr>
          <p:txBody>
            <a:bodyPr wrap="square" rtlCol="0" anchor="ctr">
              <a:noAutofit/>
            </a:bodyPr>
            <a:lstStyle/>
            <a:p>
              <a:endParaRPr lang="fr-FR"/>
            </a:p>
          </p:txBody>
        </p:sp>
        <p:sp>
          <p:nvSpPr>
            <p:cNvPr id="32" name="Forme libre 42">
              <a:extLst>
                <a:ext uri="{FF2B5EF4-FFF2-40B4-BE49-F238E27FC236}">
                  <a16:creationId xmlns:a16="http://schemas.microsoft.com/office/drawing/2014/main" id="{08EEFD1B-E52E-ED8A-995A-303D0619D6BA}"/>
                </a:ext>
              </a:extLst>
            </p:cNvPr>
            <p:cNvSpPr/>
            <p:nvPr/>
          </p:nvSpPr>
          <p:spPr>
            <a:xfrm>
              <a:off x="1053220" y="1701482"/>
              <a:ext cx="9991229" cy="4022085"/>
            </a:xfrm>
            <a:custGeom>
              <a:avLst/>
              <a:gdLst>
                <a:gd name="connsiteX0" fmla="*/ 6528805 w 6609031"/>
                <a:gd name="connsiteY0" fmla="*/ 0 h 2660542"/>
                <a:gd name="connsiteX1" fmla="*/ 6465795 w 6609031"/>
                <a:gd name="connsiteY1" fmla="*/ 112868 h 2660542"/>
                <a:gd name="connsiteX2" fmla="*/ 5938570 w 6609031"/>
                <a:gd name="connsiteY2" fmla="*/ 614143 h 2660542"/>
                <a:gd name="connsiteX3" fmla="*/ 5923532 w 6609031"/>
                <a:gd name="connsiteY3" fmla="*/ 619518 h 2660542"/>
                <a:gd name="connsiteX4" fmla="*/ 5469726 w 6609031"/>
                <a:gd name="connsiteY4" fmla="*/ 578426 h 2660542"/>
                <a:gd name="connsiteX5" fmla="*/ 4945497 w 6609031"/>
                <a:gd name="connsiteY5" fmla="*/ 526789 h 2660542"/>
                <a:gd name="connsiteX6" fmla="*/ 4417727 w 6609031"/>
                <a:gd name="connsiteY6" fmla="*/ 944449 h 2660542"/>
                <a:gd name="connsiteX7" fmla="*/ 3960724 w 6609031"/>
                <a:gd name="connsiteY7" fmla="*/ 1302649 h 2660542"/>
                <a:gd name="connsiteX8" fmla="*/ 3506922 w 6609031"/>
                <a:gd name="connsiteY8" fmla="*/ 1261557 h 2660542"/>
                <a:gd name="connsiteX9" fmla="*/ 2982690 w 6609031"/>
                <a:gd name="connsiteY9" fmla="*/ 1209919 h 2660542"/>
                <a:gd name="connsiteX10" fmla="*/ 2454853 w 6609031"/>
                <a:gd name="connsiteY10" fmla="*/ 1627648 h 2660542"/>
                <a:gd name="connsiteX11" fmla="*/ 1997851 w 6609031"/>
                <a:gd name="connsiteY11" fmla="*/ 1985848 h 2660542"/>
                <a:gd name="connsiteX12" fmla="*/ 1544114 w 6609031"/>
                <a:gd name="connsiteY12" fmla="*/ 1944756 h 2660542"/>
                <a:gd name="connsiteX13" fmla="*/ 1019816 w 6609031"/>
                <a:gd name="connsiteY13" fmla="*/ 1893185 h 2660542"/>
                <a:gd name="connsiteX14" fmla="*/ 1002735 w 6609031"/>
                <a:gd name="connsiteY14" fmla="*/ 1899377 h 2660542"/>
                <a:gd name="connsiteX15" fmla="*/ 397734 w 6609031"/>
                <a:gd name="connsiteY15" fmla="*/ 2473993 h 2660542"/>
                <a:gd name="connsiteX16" fmla="*/ 333226 w 6609031"/>
                <a:gd name="connsiteY16" fmla="*/ 2589651 h 2660542"/>
                <a:gd name="connsiteX17" fmla="*/ 357856 w 6609031"/>
                <a:gd name="connsiteY17" fmla="*/ 2611422 h 2660542"/>
                <a:gd name="connsiteX18" fmla="*/ 333226 w 6609031"/>
                <a:gd name="connsiteY18" fmla="*/ 2589651 h 2660542"/>
                <a:gd name="connsiteX19" fmla="*/ 0 w 6609031"/>
                <a:gd name="connsiteY19" fmla="*/ 2477463 h 2660542"/>
                <a:gd name="connsiteX20" fmla="*/ 80297 w 6609031"/>
                <a:gd name="connsiteY20" fmla="*/ 2548354 h 2660542"/>
                <a:gd name="connsiteX21" fmla="*/ 413383 w 6609031"/>
                <a:gd name="connsiteY21" fmla="*/ 2660542 h 2660542"/>
                <a:gd name="connsiteX22" fmla="*/ 413383 w 6609031"/>
                <a:gd name="connsiteY22" fmla="*/ 2660542 h 2660542"/>
                <a:gd name="connsiteX23" fmla="*/ 413383 w 6609031"/>
                <a:gd name="connsiteY23" fmla="*/ 2660542 h 2660542"/>
                <a:gd name="connsiteX24" fmla="*/ 413383 w 6609031"/>
                <a:gd name="connsiteY24" fmla="*/ 2660542 h 2660542"/>
                <a:gd name="connsiteX25" fmla="*/ 413383 w 6609031"/>
                <a:gd name="connsiteY25" fmla="*/ 2660542 h 2660542"/>
                <a:gd name="connsiteX26" fmla="*/ 476327 w 6609031"/>
                <a:gd name="connsiteY26" fmla="*/ 2547741 h 2660542"/>
                <a:gd name="connsiteX27" fmla="*/ 1003552 w 6609031"/>
                <a:gd name="connsiteY27" fmla="*/ 2046466 h 2660542"/>
                <a:gd name="connsiteX28" fmla="*/ 1018590 w 6609031"/>
                <a:gd name="connsiteY28" fmla="*/ 2041091 h 2660542"/>
                <a:gd name="connsiteX29" fmla="*/ 1472393 w 6609031"/>
                <a:gd name="connsiteY29" fmla="*/ 2082184 h 2660542"/>
                <a:gd name="connsiteX30" fmla="*/ 1996625 w 6609031"/>
                <a:gd name="connsiteY30" fmla="*/ 2133823 h 2660542"/>
                <a:gd name="connsiteX31" fmla="*/ 2524465 w 6609031"/>
                <a:gd name="connsiteY31" fmla="*/ 1716092 h 2660542"/>
                <a:gd name="connsiteX32" fmla="*/ 2981464 w 6609031"/>
                <a:gd name="connsiteY32" fmla="*/ 1357893 h 2660542"/>
                <a:gd name="connsiteX33" fmla="*/ 3435267 w 6609031"/>
                <a:gd name="connsiteY33" fmla="*/ 1398986 h 2660542"/>
                <a:gd name="connsiteX34" fmla="*/ 3959498 w 6609031"/>
                <a:gd name="connsiteY34" fmla="*/ 1450623 h 2660542"/>
                <a:gd name="connsiteX35" fmla="*/ 4487269 w 6609031"/>
                <a:gd name="connsiteY35" fmla="*/ 1032962 h 2660542"/>
                <a:gd name="connsiteX36" fmla="*/ 4944271 w 6609031"/>
                <a:gd name="connsiteY36" fmla="*/ 674763 h 2660542"/>
                <a:gd name="connsiteX37" fmla="*/ 5398074 w 6609031"/>
                <a:gd name="connsiteY37" fmla="*/ 715854 h 2660542"/>
                <a:gd name="connsiteX38" fmla="*/ 5922306 w 6609031"/>
                <a:gd name="connsiteY38" fmla="*/ 767493 h 2660542"/>
                <a:gd name="connsiteX39" fmla="*/ 5939454 w 6609031"/>
                <a:gd name="connsiteY39" fmla="*/ 761302 h 2660542"/>
                <a:gd name="connsiteX40" fmla="*/ 6544458 w 6609031"/>
                <a:gd name="connsiteY40" fmla="*/ 186686 h 2660542"/>
                <a:gd name="connsiteX41" fmla="*/ 6609032 w 6609031"/>
                <a:gd name="connsiteY41" fmla="*/ 71027 h 2660542"/>
                <a:gd name="connsiteX42" fmla="*/ 6528738 w 6609031"/>
                <a:gd name="connsiteY42" fmla="*/ 136 h 26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09031" h="2660542">
                  <a:moveTo>
                    <a:pt x="6528805" y="0"/>
                  </a:moveTo>
                  <a:cubicBezTo>
                    <a:pt x="6509956" y="34425"/>
                    <a:pt x="6488724" y="72388"/>
                    <a:pt x="6465795" y="112868"/>
                  </a:cubicBezTo>
                  <a:cubicBezTo>
                    <a:pt x="6326845" y="358132"/>
                    <a:pt x="6134679" y="540871"/>
                    <a:pt x="5938570" y="614143"/>
                  </a:cubicBezTo>
                  <a:cubicBezTo>
                    <a:pt x="5933603" y="615980"/>
                    <a:pt x="5928566" y="617749"/>
                    <a:pt x="5923532" y="619518"/>
                  </a:cubicBezTo>
                  <a:cubicBezTo>
                    <a:pt x="5646989" y="715788"/>
                    <a:pt x="5471360" y="579719"/>
                    <a:pt x="5469726" y="578426"/>
                  </a:cubicBezTo>
                  <a:cubicBezTo>
                    <a:pt x="5461492" y="571758"/>
                    <a:pt x="5263885" y="416029"/>
                    <a:pt x="4945497" y="526789"/>
                  </a:cubicBezTo>
                  <a:cubicBezTo>
                    <a:pt x="4627173" y="637615"/>
                    <a:pt x="4426027" y="932135"/>
                    <a:pt x="4417727" y="944449"/>
                  </a:cubicBezTo>
                  <a:cubicBezTo>
                    <a:pt x="4415890" y="947036"/>
                    <a:pt x="4237267" y="1206381"/>
                    <a:pt x="3960724" y="1302649"/>
                  </a:cubicBezTo>
                  <a:cubicBezTo>
                    <a:pt x="3684115" y="1398918"/>
                    <a:pt x="3508553" y="1262850"/>
                    <a:pt x="3506922" y="1261557"/>
                  </a:cubicBezTo>
                  <a:cubicBezTo>
                    <a:pt x="3498688" y="1254890"/>
                    <a:pt x="3301011" y="1099159"/>
                    <a:pt x="2982690" y="1209919"/>
                  </a:cubicBezTo>
                  <a:cubicBezTo>
                    <a:pt x="2664369" y="1320747"/>
                    <a:pt x="2463223" y="1615267"/>
                    <a:pt x="2454853" y="1627648"/>
                  </a:cubicBezTo>
                  <a:cubicBezTo>
                    <a:pt x="2453082" y="1630234"/>
                    <a:pt x="2274460" y="1889579"/>
                    <a:pt x="1997851" y="1985848"/>
                  </a:cubicBezTo>
                  <a:cubicBezTo>
                    <a:pt x="1721308" y="2082116"/>
                    <a:pt x="1545749" y="1946048"/>
                    <a:pt x="1544114" y="1944756"/>
                  </a:cubicBezTo>
                  <a:cubicBezTo>
                    <a:pt x="1535815" y="1938156"/>
                    <a:pt x="1338207" y="1782357"/>
                    <a:pt x="1019816" y="1893185"/>
                  </a:cubicBezTo>
                  <a:cubicBezTo>
                    <a:pt x="1014101" y="1895158"/>
                    <a:pt x="1008453" y="1897200"/>
                    <a:pt x="1002735" y="1899377"/>
                  </a:cubicBezTo>
                  <a:cubicBezTo>
                    <a:pt x="777503" y="1983467"/>
                    <a:pt x="556963" y="2192944"/>
                    <a:pt x="397734" y="2473993"/>
                  </a:cubicBezTo>
                  <a:cubicBezTo>
                    <a:pt x="374393" y="2515154"/>
                    <a:pt x="352686" y="2554070"/>
                    <a:pt x="333226" y="2589651"/>
                  </a:cubicBezTo>
                  <a:lnTo>
                    <a:pt x="357856" y="2611422"/>
                  </a:lnTo>
                  <a:lnTo>
                    <a:pt x="333226" y="2589651"/>
                  </a:lnTo>
                  <a:lnTo>
                    <a:pt x="0" y="2477463"/>
                  </a:lnTo>
                  <a:lnTo>
                    <a:pt x="80297" y="2548354"/>
                  </a:lnTo>
                  <a:lnTo>
                    <a:pt x="413383" y="2660542"/>
                  </a:lnTo>
                  <a:lnTo>
                    <a:pt x="413383" y="2660542"/>
                  </a:lnTo>
                  <a:cubicBezTo>
                    <a:pt x="413383" y="2660542"/>
                    <a:pt x="413383" y="2660542"/>
                    <a:pt x="413383" y="2660542"/>
                  </a:cubicBezTo>
                  <a:lnTo>
                    <a:pt x="413383" y="2660542"/>
                  </a:lnTo>
                  <a:cubicBezTo>
                    <a:pt x="413383" y="2660542"/>
                    <a:pt x="413383" y="2660542"/>
                    <a:pt x="413383" y="2660542"/>
                  </a:cubicBezTo>
                  <a:cubicBezTo>
                    <a:pt x="432302" y="2625912"/>
                    <a:pt x="453530" y="2587951"/>
                    <a:pt x="476327" y="2547741"/>
                  </a:cubicBezTo>
                  <a:cubicBezTo>
                    <a:pt x="615277" y="2302480"/>
                    <a:pt x="807509" y="2119739"/>
                    <a:pt x="1003552" y="2046466"/>
                  </a:cubicBezTo>
                  <a:cubicBezTo>
                    <a:pt x="1008519" y="2044629"/>
                    <a:pt x="1013556" y="2042792"/>
                    <a:pt x="1018590" y="2041091"/>
                  </a:cubicBezTo>
                  <a:cubicBezTo>
                    <a:pt x="1295199" y="1944824"/>
                    <a:pt x="1470762" y="2080892"/>
                    <a:pt x="1472393" y="2082184"/>
                  </a:cubicBezTo>
                  <a:cubicBezTo>
                    <a:pt x="1480626" y="2088851"/>
                    <a:pt x="1678304" y="2244582"/>
                    <a:pt x="1996625" y="2133823"/>
                  </a:cubicBezTo>
                  <a:cubicBezTo>
                    <a:pt x="2314949" y="2022995"/>
                    <a:pt x="2516162" y="1728407"/>
                    <a:pt x="2524465" y="1716092"/>
                  </a:cubicBezTo>
                  <a:cubicBezTo>
                    <a:pt x="2526232" y="1713508"/>
                    <a:pt x="2704855" y="1454229"/>
                    <a:pt x="2981464" y="1357893"/>
                  </a:cubicBezTo>
                  <a:cubicBezTo>
                    <a:pt x="3258006" y="1261625"/>
                    <a:pt x="3433566" y="1397694"/>
                    <a:pt x="3435267" y="1398986"/>
                  </a:cubicBezTo>
                  <a:cubicBezTo>
                    <a:pt x="3443503" y="1405653"/>
                    <a:pt x="3641108" y="1561383"/>
                    <a:pt x="3959498" y="1450623"/>
                  </a:cubicBezTo>
                  <a:cubicBezTo>
                    <a:pt x="4277823" y="1339797"/>
                    <a:pt x="4478969" y="1045277"/>
                    <a:pt x="4487269" y="1032962"/>
                  </a:cubicBezTo>
                  <a:cubicBezTo>
                    <a:pt x="4489040" y="1030377"/>
                    <a:pt x="4667662" y="771099"/>
                    <a:pt x="4944271" y="674763"/>
                  </a:cubicBezTo>
                  <a:cubicBezTo>
                    <a:pt x="5220814" y="578494"/>
                    <a:pt x="5396373" y="714562"/>
                    <a:pt x="5398074" y="715854"/>
                  </a:cubicBezTo>
                  <a:cubicBezTo>
                    <a:pt x="5406307" y="722523"/>
                    <a:pt x="5603915" y="878252"/>
                    <a:pt x="5922306" y="767493"/>
                  </a:cubicBezTo>
                  <a:cubicBezTo>
                    <a:pt x="5928021" y="765519"/>
                    <a:pt x="5933739" y="763412"/>
                    <a:pt x="5939454" y="761302"/>
                  </a:cubicBezTo>
                  <a:cubicBezTo>
                    <a:pt x="6164689" y="677211"/>
                    <a:pt x="6385226" y="467734"/>
                    <a:pt x="6544458" y="186686"/>
                  </a:cubicBezTo>
                  <a:cubicBezTo>
                    <a:pt x="6567932" y="145321"/>
                    <a:pt x="6589572" y="106405"/>
                    <a:pt x="6609032" y="71027"/>
                  </a:cubicBezTo>
                  <a:lnTo>
                    <a:pt x="6528738" y="136"/>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33" name="Forme libre 43">
              <a:extLst>
                <a:ext uri="{FF2B5EF4-FFF2-40B4-BE49-F238E27FC236}">
                  <a16:creationId xmlns:a16="http://schemas.microsoft.com/office/drawing/2014/main" id="{548169E0-9559-5E98-57E5-C67CC5C0C557}"/>
                </a:ext>
              </a:extLst>
            </p:cNvPr>
            <p:cNvSpPr/>
            <p:nvPr/>
          </p:nvSpPr>
          <p:spPr>
            <a:xfrm>
              <a:off x="10217583" y="902537"/>
              <a:ext cx="902682" cy="878243"/>
            </a:xfrm>
            <a:custGeom>
              <a:avLst/>
              <a:gdLst>
                <a:gd name="connsiteX0" fmla="*/ 0 w 597109"/>
                <a:gd name="connsiteY0" fmla="*/ 379902 h 580943"/>
                <a:gd name="connsiteX1" fmla="*/ 597109 w 597109"/>
                <a:gd name="connsiteY1" fmla="*/ 580944 h 580943"/>
                <a:gd name="connsiteX2" fmla="*/ 516949 w 597109"/>
                <a:gd name="connsiteY2" fmla="*/ 0 h 580943"/>
                <a:gd name="connsiteX3" fmla="*/ 0 w 597109"/>
                <a:gd name="connsiteY3" fmla="*/ 379902 h 580943"/>
              </a:gdLst>
              <a:ahLst/>
              <a:cxnLst>
                <a:cxn ang="0">
                  <a:pos x="connsiteX0" y="connsiteY0"/>
                </a:cxn>
                <a:cxn ang="0">
                  <a:pos x="connsiteX1" y="connsiteY1"/>
                </a:cxn>
                <a:cxn ang="0">
                  <a:pos x="connsiteX2" y="connsiteY2"/>
                </a:cxn>
                <a:cxn ang="0">
                  <a:pos x="connsiteX3" y="connsiteY3"/>
                </a:cxn>
              </a:cxnLst>
              <a:rect l="l" t="t" r="r" b="b"/>
              <a:pathLst>
                <a:path w="597109" h="580943">
                  <a:moveTo>
                    <a:pt x="0" y="379902"/>
                  </a:moveTo>
                  <a:lnTo>
                    <a:pt x="597109" y="580944"/>
                  </a:lnTo>
                  <a:lnTo>
                    <a:pt x="516949" y="0"/>
                  </a:lnTo>
                  <a:lnTo>
                    <a:pt x="0" y="379902"/>
                  </a:lnTo>
                  <a:close/>
                </a:path>
              </a:pathLst>
            </a:custGeom>
            <a:solidFill>
              <a:schemeClr val="bg1">
                <a:lumMod val="95000"/>
              </a:schemeClr>
            </a:solidFill>
            <a:ln w="6804" cap="flat">
              <a:noFill/>
              <a:prstDash val="solid"/>
              <a:miter/>
            </a:ln>
          </p:spPr>
          <p:txBody>
            <a:bodyPr rtlCol="0" anchor="ctr"/>
            <a:lstStyle/>
            <a:p>
              <a:endParaRPr lang="fr-FR"/>
            </a:p>
          </p:txBody>
        </p:sp>
        <p:pic>
          <p:nvPicPr>
            <p:cNvPr id="35" name="Graphic 13" descr="Bullseye with solid fill">
              <a:extLst>
                <a:ext uri="{FF2B5EF4-FFF2-40B4-BE49-F238E27FC236}">
                  <a16:creationId xmlns:a16="http://schemas.microsoft.com/office/drawing/2014/main" id="{74190DDF-BF04-A08B-DE44-237583B064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3438" y="1936504"/>
              <a:ext cx="360042" cy="360042"/>
            </a:xfrm>
            <a:prstGeom prst="rect">
              <a:avLst/>
            </a:prstGeom>
            <a:effectLst>
              <a:outerShdw blurRad="50800" dist="38100" dir="2700000" algn="tl" rotWithShape="0">
                <a:prstClr val="black">
                  <a:alpha val="40000"/>
                </a:prstClr>
              </a:outerShdw>
            </a:effectLst>
          </p:spPr>
        </p:pic>
        <p:pic>
          <p:nvPicPr>
            <p:cNvPr id="36" name="Graphic 15" descr="Gears with solid fill">
              <a:extLst>
                <a:ext uri="{FF2B5EF4-FFF2-40B4-BE49-F238E27FC236}">
                  <a16:creationId xmlns:a16="http://schemas.microsoft.com/office/drawing/2014/main" id="{8DF7995C-15F1-7F7A-C0DE-076236B98C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4874" y="4755360"/>
              <a:ext cx="360042" cy="360042"/>
            </a:xfrm>
            <a:prstGeom prst="rect">
              <a:avLst/>
            </a:prstGeom>
            <a:effectLst>
              <a:outerShdw blurRad="50800" dist="38100" dir="2700000" algn="tl" rotWithShape="0">
                <a:prstClr val="black">
                  <a:alpha val="40000"/>
                </a:prstClr>
              </a:outerShdw>
            </a:effectLst>
          </p:spPr>
        </p:pic>
        <p:pic>
          <p:nvPicPr>
            <p:cNvPr id="37" name="Graphic 16" descr="Hourglass 30% with solid fill">
              <a:extLst>
                <a:ext uri="{FF2B5EF4-FFF2-40B4-BE49-F238E27FC236}">
                  <a16:creationId xmlns:a16="http://schemas.microsoft.com/office/drawing/2014/main" id="{4185C209-FFB4-9E2C-5C2E-B441CE7D17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7076" y="3742005"/>
              <a:ext cx="360042" cy="360042"/>
            </a:xfrm>
            <a:prstGeom prst="rect">
              <a:avLst/>
            </a:prstGeom>
            <a:effectLst>
              <a:outerShdw blurRad="50800" dist="38100" dir="2700000" algn="tl" rotWithShape="0">
                <a:prstClr val="black">
                  <a:alpha val="40000"/>
                </a:prstClr>
              </a:outerShdw>
            </a:effectLst>
          </p:spPr>
        </p:pic>
      </p:grpSp>
      <p:pic>
        <p:nvPicPr>
          <p:cNvPr id="3" name="Picture 4" descr="Elegant icon | Freepik">
            <a:extLst>
              <a:ext uri="{FF2B5EF4-FFF2-40B4-BE49-F238E27FC236}">
                <a16:creationId xmlns:a16="http://schemas.microsoft.com/office/drawing/2014/main" id="{A427E092-F002-6777-950C-CE3F41B6D942}"/>
              </a:ext>
            </a:extLst>
          </p:cNvPr>
          <p:cNvPicPr>
            <a:picLocks noChangeAspect="1" noChangeArrowheads="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artisticPhotocopy/>
                    </a14:imgEffect>
                    <a14:imgEffect>
                      <a14:colorTemperature colorTemp="11500"/>
                    </a14:imgEffect>
                    <a14:imgEffect>
                      <a14:saturation sat="243000"/>
                    </a14:imgEffect>
                  </a14:imgLayer>
                </a14:imgProps>
              </a:ext>
              <a:ext uri="{28A0092B-C50C-407E-A947-70E740481C1C}">
                <a14:useLocalDpi xmlns:a14="http://schemas.microsoft.com/office/drawing/2010/main" val="0"/>
              </a:ext>
            </a:extLst>
          </a:blip>
          <a:srcRect/>
          <a:stretch>
            <a:fillRect/>
          </a:stretch>
        </p:blipFill>
        <p:spPr bwMode="auto">
          <a:xfrm>
            <a:off x="7356121" y="2344908"/>
            <a:ext cx="308198" cy="3081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2">
            <a:extLst>
              <a:ext uri="{FF2B5EF4-FFF2-40B4-BE49-F238E27FC236}">
                <a16:creationId xmlns:a16="http://schemas.microsoft.com/office/drawing/2014/main" id="{2D00A745-305E-5E3D-F420-25B6CDB708A5}"/>
              </a:ext>
            </a:extLst>
          </p:cNvPr>
          <p:cNvCxnSpPr>
            <a:cxnSpLocks/>
          </p:cNvCxnSpPr>
          <p:nvPr/>
        </p:nvCxnSpPr>
        <p:spPr>
          <a:xfrm>
            <a:off x="1788085" y="2966720"/>
            <a:ext cx="0" cy="886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3">
            <a:extLst>
              <a:ext uri="{FF2B5EF4-FFF2-40B4-BE49-F238E27FC236}">
                <a16:creationId xmlns:a16="http://schemas.microsoft.com/office/drawing/2014/main" id="{0E5CF80D-B8F5-243B-F29E-456069801C17}"/>
              </a:ext>
            </a:extLst>
          </p:cNvPr>
          <p:cNvCxnSpPr>
            <a:cxnSpLocks/>
          </p:cNvCxnSpPr>
          <p:nvPr/>
        </p:nvCxnSpPr>
        <p:spPr>
          <a:xfrm>
            <a:off x="7353042" y="1461363"/>
            <a:ext cx="2641" cy="627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IFCYBER projects receive seed funding from the Centre for Critical Digital  Infrastructure (CCDI)">
            <a:extLst>
              <a:ext uri="{FF2B5EF4-FFF2-40B4-BE49-F238E27FC236}">
                <a16:creationId xmlns:a16="http://schemas.microsoft.com/office/drawing/2014/main" id="{FFE83EEE-35DD-1A65-5FD7-983C0098C8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eur droit 3">
            <a:extLst>
              <a:ext uri="{FF2B5EF4-FFF2-40B4-BE49-F238E27FC236}">
                <a16:creationId xmlns:a16="http://schemas.microsoft.com/office/drawing/2014/main" id="{B3D3A739-63E6-0636-F991-5723A555F73D}"/>
              </a:ext>
            </a:extLst>
          </p:cNvPr>
          <p:cNvCxnSpPr>
            <a:cxnSpLocks/>
          </p:cNvCxnSpPr>
          <p:nvPr/>
        </p:nvCxnSpPr>
        <p:spPr>
          <a:xfrm>
            <a:off x="4840635" y="3997016"/>
            <a:ext cx="0" cy="6729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3483153A-A181-99D5-FD38-D1976DD167A6}"/>
              </a:ext>
            </a:extLst>
          </p:cNvPr>
          <p:cNvGrpSpPr/>
          <p:nvPr/>
        </p:nvGrpSpPr>
        <p:grpSpPr>
          <a:xfrm>
            <a:off x="1251723" y="1692124"/>
            <a:ext cx="2189222" cy="1043931"/>
            <a:chOff x="8921977" y="1242150"/>
            <a:chExt cx="2926080" cy="1043931"/>
          </a:xfrm>
        </p:grpSpPr>
        <p:sp>
          <p:nvSpPr>
            <p:cNvPr id="59" name="TextBox 58">
              <a:extLst>
                <a:ext uri="{FF2B5EF4-FFF2-40B4-BE49-F238E27FC236}">
                  <a16:creationId xmlns:a16="http://schemas.microsoft.com/office/drawing/2014/main" id="{1048F632-85EE-D4FE-9230-C18E1B396FEF}"/>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1">
                      <a:lumMod val="75000"/>
                    </a:schemeClr>
                  </a:solidFill>
                </a:rPr>
                <a:t>Simple Bots</a:t>
              </a:r>
            </a:p>
          </p:txBody>
        </p:sp>
        <p:sp>
          <p:nvSpPr>
            <p:cNvPr id="60" name="TextBox 59">
              <a:extLst>
                <a:ext uri="{FF2B5EF4-FFF2-40B4-BE49-F238E27FC236}">
                  <a16:creationId xmlns:a16="http://schemas.microsoft.com/office/drawing/2014/main" id="{762A3E8F-A924-3445-3BC9-EFC3CB8A98F4}"/>
                </a:ext>
              </a:extLst>
            </p:cNvPr>
            <p:cNvSpPr txBox="1"/>
            <p:nvPr/>
          </p:nvSpPr>
          <p:spPr>
            <a:xfrm>
              <a:off x="8921977" y="1701306"/>
              <a:ext cx="2926080" cy="584775"/>
            </a:xfrm>
            <a:prstGeom prst="rect">
              <a:avLst/>
            </a:prstGeom>
            <a:noFill/>
          </p:spPr>
          <p:txBody>
            <a:bodyPr wrap="square" lIns="0" rIns="0" rtlCol="0" anchor="t">
              <a:spAutoFit/>
            </a:bodyPr>
            <a:lstStyle/>
            <a:p>
              <a:r>
                <a:rPr lang="en-US" sz="1600" noProof="1">
                  <a:solidFill>
                    <a:schemeClr val="tx1">
                      <a:lumMod val="65000"/>
                      <a:lumOff val="35000"/>
                    </a:schemeClr>
                  </a:solidFill>
                </a:rPr>
                <a:t>For simple repetitive tasks</a:t>
              </a:r>
              <a:br>
                <a:rPr lang="en-US" sz="1600" noProof="1">
                  <a:solidFill>
                    <a:schemeClr val="tx1">
                      <a:lumMod val="65000"/>
                      <a:lumOff val="35000"/>
                    </a:schemeClr>
                  </a:solidFill>
                </a:rPr>
              </a:br>
              <a:r>
                <a:rPr lang="en-US" sz="1600" b="1" noProof="1">
                  <a:solidFill>
                    <a:schemeClr val="tx1">
                      <a:lumMod val="65000"/>
                      <a:lumOff val="35000"/>
                    </a:schemeClr>
                  </a:solidFill>
                </a:rPr>
                <a:t>(Automation)</a:t>
              </a:r>
            </a:p>
          </p:txBody>
        </p:sp>
      </p:grpSp>
      <p:grpSp>
        <p:nvGrpSpPr>
          <p:cNvPr id="61" name="Group 60">
            <a:extLst>
              <a:ext uri="{FF2B5EF4-FFF2-40B4-BE49-F238E27FC236}">
                <a16:creationId xmlns:a16="http://schemas.microsoft.com/office/drawing/2014/main" id="{4DBC81F9-DEFC-B3DC-EB38-2E7A566B4CFB}"/>
              </a:ext>
            </a:extLst>
          </p:cNvPr>
          <p:cNvGrpSpPr/>
          <p:nvPr/>
        </p:nvGrpSpPr>
        <p:grpSpPr>
          <a:xfrm>
            <a:off x="4240350" y="4697405"/>
            <a:ext cx="2018210" cy="1290153"/>
            <a:chOff x="8921977" y="1242150"/>
            <a:chExt cx="2926080" cy="1290153"/>
          </a:xfrm>
        </p:grpSpPr>
        <p:sp>
          <p:nvSpPr>
            <p:cNvPr id="62" name="TextBox 61">
              <a:extLst>
                <a:ext uri="{FF2B5EF4-FFF2-40B4-BE49-F238E27FC236}">
                  <a16:creationId xmlns:a16="http://schemas.microsoft.com/office/drawing/2014/main" id="{6908B651-2BDF-C174-2576-DC0B26609725}"/>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5">
                      <a:lumMod val="75000"/>
                    </a:schemeClr>
                  </a:solidFill>
                </a:rPr>
                <a:t>Adaptive Bots</a:t>
              </a:r>
            </a:p>
          </p:txBody>
        </p:sp>
        <p:sp>
          <p:nvSpPr>
            <p:cNvPr id="63" name="TextBox 62">
              <a:extLst>
                <a:ext uri="{FF2B5EF4-FFF2-40B4-BE49-F238E27FC236}">
                  <a16:creationId xmlns:a16="http://schemas.microsoft.com/office/drawing/2014/main" id="{5FBB3CE2-F17D-3268-3393-E6B43312FAFE}"/>
                </a:ext>
              </a:extLst>
            </p:cNvPr>
            <p:cNvSpPr txBox="1"/>
            <p:nvPr/>
          </p:nvSpPr>
          <p:spPr>
            <a:xfrm>
              <a:off x="8921977" y="1701306"/>
              <a:ext cx="2926080" cy="830997"/>
            </a:xfrm>
            <a:prstGeom prst="rect">
              <a:avLst/>
            </a:prstGeom>
            <a:noFill/>
          </p:spPr>
          <p:txBody>
            <a:bodyPr wrap="square" lIns="0" rIns="0" rtlCol="0" anchor="t">
              <a:spAutoFit/>
            </a:bodyPr>
            <a:lstStyle/>
            <a:p>
              <a:r>
                <a:rPr lang="en-US" sz="1600" noProof="1">
                  <a:solidFill>
                    <a:schemeClr val="tx1">
                      <a:lumMod val="65000"/>
                      <a:lumOff val="35000"/>
                    </a:schemeClr>
                  </a:solidFill>
                </a:rPr>
                <a:t>adaptable, flexible to needs and changes</a:t>
              </a:r>
              <a:br>
                <a:rPr lang="en-US" sz="1600" noProof="1">
                  <a:solidFill>
                    <a:schemeClr val="tx1">
                      <a:lumMod val="65000"/>
                      <a:lumOff val="35000"/>
                    </a:schemeClr>
                  </a:solidFill>
                </a:rPr>
              </a:br>
              <a:r>
                <a:rPr lang="en-US" sz="1600" b="1" noProof="1">
                  <a:solidFill>
                    <a:schemeClr val="tx1">
                      <a:lumMod val="65000"/>
                      <a:lumOff val="35000"/>
                    </a:schemeClr>
                  </a:solidFill>
                </a:rPr>
                <a:t>(Personalization)</a:t>
              </a:r>
            </a:p>
          </p:txBody>
        </p:sp>
      </p:grpSp>
      <p:grpSp>
        <p:nvGrpSpPr>
          <p:cNvPr id="64" name="Group 63">
            <a:extLst>
              <a:ext uri="{FF2B5EF4-FFF2-40B4-BE49-F238E27FC236}">
                <a16:creationId xmlns:a16="http://schemas.microsoft.com/office/drawing/2014/main" id="{900ABBCF-126A-7660-71DA-7620455BC0A8}"/>
              </a:ext>
            </a:extLst>
          </p:cNvPr>
          <p:cNvGrpSpPr/>
          <p:nvPr/>
        </p:nvGrpSpPr>
        <p:grpSpPr>
          <a:xfrm>
            <a:off x="6135527" y="171210"/>
            <a:ext cx="2713308" cy="1290153"/>
            <a:chOff x="8537416" y="1242150"/>
            <a:chExt cx="4259675" cy="1290153"/>
          </a:xfrm>
        </p:grpSpPr>
        <p:sp>
          <p:nvSpPr>
            <p:cNvPr id="65" name="TextBox 64">
              <a:extLst>
                <a:ext uri="{FF2B5EF4-FFF2-40B4-BE49-F238E27FC236}">
                  <a16:creationId xmlns:a16="http://schemas.microsoft.com/office/drawing/2014/main" id="{E6D7B655-3174-5822-B8F1-E109FBEDF6FB}"/>
                </a:ext>
              </a:extLst>
            </p:cNvPr>
            <p:cNvSpPr txBox="1"/>
            <p:nvPr/>
          </p:nvSpPr>
          <p:spPr>
            <a:xfrm>
              <a:off x="8537416" y="1242150"/>
              <a:ext cx="3832670" cy="461665"/>
            </a:xfrm>
            <a:prstGeom prst="rect">
              <a:avLst/>
            </a:prstGeom>
            <a:noFill/>
          </p:spPr>
          <p:txBody>
            <a:bodyPr wrap="square" lIns="0" rIns="0" rtlCol="0" anchor="b">
              <a:spAutoFit/>
            </a:bodyPr>
            <a:lstStyle/>
            <a:p>
              <a:pPr algn="r"/>
              <a:r>
                <a:rPr lang="en-US" sz="2400" b="1" noProof="1">
                  <a:solidFill>
                    <a:schemeClr val="accent2">
                      <a:lumMod val="75000"/>
                    </a:schemeClr>
                  </a:solidFill>
                </a:rPr>
                <a:t>Sophisticated Bots</a:t>
              </a:r>
            </a:p>
          </p:txBody>
        </p:sp>
        <p:sp>
          <p:nvSpPr>
            <p:cNvPr id="66" name="TextBox 65">
              <a:extLst>
                <a:ext uri="{FF2B5EF4-FFF2-40B4-BE49-F238E27FC236}">
                  <a16:creationId xmlns:a16="http://schemas.microsoft.com/office/drawing/2014/main" id="{27F18E6B-2AE2-1FDD-376B-DA58A87E2348}"/>
                </a:ext>
              </a:extLst>
            </p:cNvPr>
            <p:cNvSpPr txBox="1"/>
            <p:nvPr/>
          </p:nvSpPr>
          <p:spPr>
            <a:xfrm>
              <a:off x="8730568" y="1701306"/>
              <a:ext cx="4066523" cy="830997"/>
            </a:xfrm>
            <a:prstGeom prst="rect">
              <a:avLst/>
            </a:prstGeom>
            <a:noFill/>
          </p:spPr>
          <p:txBody>
            <a:bodyPr wrap="square" lIns="0" rIns="0" rtlCol="0" anchor="t">
              <a:spAutoFit/>
            </a:bodyPr>
            <a:lstStyle/>
            <a:p>
              <a:r>
                <a:rPr lang="en-US" sz="1600" noProof="1">
                  <a:solidFill>
                    <a:schemeClr val="tx1">
                      <a:lumMod val="65000"/>
                      <a:lumOff val="35000"/>
                    </a:schemeClr>
                  </a:solidFill>
                </a:rPr>
                <a:t>advanced, intelligent mimicking human accounts </a:t>
              </a:r>
              <a:r>
                <a:rPr lang="en-US" sz="1600" b="1" noProof="1">
                  <a:solidFill>
                    <a:schemeClr val="tx1">
                      <a:lumMod val="65000"/>
                      <a:lumOff val="35000"/>
                    </a:schemeClr>
                  </a:solidFill>
                </a:rPr>
                <a:t>(Evasion)</a:t>
              </a:r>
            </a:p>
          </p:txBody>
        </p:sp>
      </p:grpSp>
      <p:sp>
        <p:nvSpPr>
          <p:cNvPr id="67" name="Rectangle 66">
            <a:extLst>
              <a:ext uri="{FF2B5EF4-FFF2-40B4-BE49-F238E27FC236}">
                <a16:creationId xmlns:a16="http://schemas.microsoft.com/office/drawing/2014/main" id="{869B6E77-5D63-11D0-E8BA-9EDF80DC4BBF}"/>
              </a:ext>
            </a:extLst>
          </p:cNvPr>
          <p:cNvSpPr/>
          <p:nvPr/>
        </p:nvSpPr>
        <p:spPr>
          <a:xfrm>
            <a:off x="410107" y="497633"/>
            <a:ext cx="3837801"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Generation of Social Bot Behavior</a:t>
            </a:r>
            <a:endParaRPr lang="en-AU"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 name="TextBox 1">
            <a:extLst>
              <a:ext uri="{FF2B5EF4-FFF2-40B4-BE49-F238E27FC236}">
                <a16:creationId xmlns:a16="http://schemas.microsoft.com/office/drawing/2014/main" id="{84E91340-93AD-7EB1-D3A8-C4BF297B8CD8}"/>
              </a:ext>
            </a:extLst>
          </p:cNvPr>
          <p:cNvSpPr txBox="1"/>
          <p:nvPr/>
        </p:nvSpPr>
        <p:spPr>
          <a:xfrm>
            <a:off x="1760744" y="6119336"/>
            <a:ext cx="9821480"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 [3]</a:t>
            </a:r>
            <a:endParaRPr lang="en-AU" sz="1400" dirty="0"/>
          </a:p>
        </p:txBody>
      </p:sp>
      <p:sp>
        <p:nvSpPr>
          <p:cNvPr id="4" name="Slide Number Placeholder 3">
            <a:extLst>
              <a:ext uri="{FF2B5EF4-FFF2-40B4-BE49-F238E27FC236}">
                <a16:creationId xmlns:a16="http://schemas.microsoft.com/office/drawing/2014/main" id="{EAE34CE0-2152-FC53-3C62-7BFA9A67623C}"/>
              </a:ext>
            </a:extLst>
          </p:cNvPr>
          <p:cNvSpPr>
            <a:spLocks noGrp="1"/>
          </p:cNvSpPr>
          <p:nvPr>
            <p:ph type="sldNum" sz="quarter" idx="12"/>
          </p:nvPr>
        </p:nvSpPr>
        <p:spPr/>
        <p:txBody>
          <a:bodyPr/>
          <a:lstStyle/>
          <a:p>
            <a:fld id="{AB5B0412-B986-4302-B217-B745C7E56CDD}" type="slidenum">
              <a:rPr lang="en-AU" smtClean="0"/>
              <a:t>11</a:t>
            </a:fld>
            <a:endParaRPr lang="en-AU"/>
          </a:p>
        </p:txBody>
      </p:sp>
    </p:spTree>
    <p:extLst>
      <p:ext uri="{BB962C8B-B14F-4D97-AF65-F5344CB8AC3E}">
        <p14:creationId xmlns:p14="http://schemas.microsoft.com/office/powerpoint/2010/main" val="36638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9F6BB-A314-E3CA-5FD6-FB98E9BEE84B}"/>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8A005F4A-383D-6468-F63D-1C52EF622AE6}"/>
              </a:ext>
            </a:extLst>
          </p:cNvPr>
          <p:cNvGrpSpPr/>
          <p:nvPr/>
        </p:nvGrpSpPr>
        <p:grpSpPr>
          <a:xfrm>
            <a:off x="949048" y="485849"/>
            <a:ext cx="10085561" cy="4821030"/>
            <a:chOff x="1053220" y="902537"/>
            <a:chExt cx="10085561" cy="4821030"/>
          </a:xfrm>
        </p:grpSpPr>
        <p:sp>
          <p:nvSpPr>
            <p:cNvPr id="27" name="Forme libre 25">
              <a:extLst>
                <a:ext uri="{FF2B5EF4-FFF2-40B4-BE49-F238E27FC236}">
                  <a16:creationId xmlns:a16="http://schemas.microsoft.com/office/drawing/2014/main" id="{1B503DB2-B8A9-BD78-6A01-60EE8714D1EC}"/>
                </a:ext>
              </a:extLst>
            </p:cNvPr>
            <p:cNvSpPr/>
            <p:nvPr/>
          </p:nvSpPr>
          <p:spPr>
            <a:xfrm>
              <a:off x="10217583" y="1446361"/>
              <a:ext cx="921198" cy="490136"/>
            </a:xfrm>
            <a:custGeom>
              <a:avLst/>
              <a:gdLst>
                <a:gd name="connsiteX0" fmla="*/ 12247 w 609356"/>
                <a:gd name="connsiteY0" fmla="*/ 103004 h 304044"/>
                <a:gd name="connsiteX1" fmla="*/ 609357 w 609356"/>
                <a:gd name="connsiteY1" fmla="*/ 304045 h 304044"/>
                <a:gd name="connsiteX2" fmla="*/ 597109 w 609356"/>
                <a:gd name="connsiteY2" fmla="*/ 201041 h 304044"/>
                <a:gd name="connsiteX3" fmla="*/ 0 w 609356"/>
                <a:gd name="connsiteY3" fmla="*/ 0 h 304044"/>
                <a:gd name="connsiteX4" fmla="*/ 12247 w 609356"/>
                <a:gd name="connsiteY4" fmla="*/ 103004 h 304044"/>
                <a:gd name="connsiteX0" fmla="*/ 12247 w 609357"/>
                <a:gd name="connsiteY0" fmla="*/ 103004 h 304045"/>
                <a:gd name="connsiteX1" fmla="*/ 609357 w 609357"/>
                <a:gd name="connsiteY1" fmla="*/ 304045 h 304045"/>
                <a:gd name="connsiteX2" fmla="*/ 597109 w 609357"/>
                <a:gd name="connsiteY2" fmla="*/ 201041 h 304045"/>
                <a:gd name="connsiteX3" fmla="*/ 543311 w 609357"/>
                <a:gd name="connsiteY3" fmla="*/ 187156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43065 w 609357"/>
                <a:gd name="connsiteY4" fmla="*/ 4556 h 304045"/>
                <a:gd name="connsiteX5" fmla="*/ 0 w 609357"/>
                <a:gd name="connsiteY5" fmla="*/ 0 h 304045"/>
                <a:gd name="connsiteX6" fmla="*/ 12247 w 609357"/>
                <a:gd name="connsiteY6" fmla="*/ 103004 h 304045"/>
                <a:gd name="connsiteX0" fmla="*/ 12247 w 609357"/>
                <a:gd name="connsiteY0" fmla="*/ 123175 h 324216"/>
                <a:gd name="connsiteX1" fmla="*/ 609357 w 609357"/>
                <a:gd name="connsiteY1" fmla="*/ 324216 h 324216"/>
                <a:gd name="connsiteX2" fmla="*/ 597109 w 609357"/>
                <a:gd name="connsiteY2" fmla="*/ 221212 h 324216"/>
                <a:gd name="connsiteX3" fmla="*/ 554724 w 609357"/>
                <a:gd name="connsiteY3" fmla="*/ 136950 h 324216"/>
                <a:gd name="connsiteX4" fmla="*/ 79205 w 609357"/>
                <a:gd name="connsiteY4" fmla="*/ 0 h 324216"/>
                <a:gd name="connsiteX5" fmla="*/ 0 w 609357"/>
                <a:gd name="connsiteY5" fmla="*/ 20171 h 324216"/>
                <a:gd name="connsiteX6" fmla="*/ 12247 w 609357"/>
                <a:gd name="connsiteY6" fmla="*/ 123175 h 3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57" h="324216">
                  <a:moveTo>
                    <a:pt x="12247" y="123175"/>
                  </a:moveTo>
                  <a:lnTo>
                    <a:pt x="609357" y="324216"/>
                  </a:lnTo>
                  <a:lnTo>
                    <a:pt x="597109" y="221212"/>
                  </a:lnTo>
                  <a:lnTo>
                    <a:pt x="554724" y="136950"/>
                  </a:lnTo>
                  <a:lnTo>
                    <a:pt x="79205" y="0"/>
                  </a:lnTo>
                  <a:lnTo>
                    <a:pt x="0" y="20171"/>
                  </a:lnTo>
                  <a:lnTo>
                    <a:pt x="12247" y="123175"/>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28" name="Freeform: Shape 27">
              <a:extLst>
                <a:ext uri="{FF2B5EF4-FFF2-40B4-BE49-F238E27FC236}">
                  <a16:creationId xmlns:a16="http://schemas.microsoft.com/office/drawing/2014/main" id="{47E2D09F-4FB2-37CD-80C7-E0561B53041E}"/>
                </a:ext>
              </a:extLst>
            </p:cNvPr>
            <p:cNvSpPr/>
            <p:nvPr/>
          </p:nvSpPr>
          <p:spPr>
            <a:xfrm>
              <a:off x="8971523" y="1531882"/>
              <a:ext cx="1969647" cy="1182563"/>
            </a:xfrm>
            <a:custGeom>
              <a:avLst/>
              <a:gdLst>
                <a:gd name="connsiteX0" fmla="*/ 1447993 w 1969647"/>
                <a:gd name="connsiteY0" fmla="*/ 0 h 1182563"/>
                <a:gd name="connsiteX1" fmla="*/ 1448198 w 1969647"/>
                <a:gd name="connsiteY1" fmla="*/ 103 h 1182563"/>
                <a:gd name="connsiteX2" fmla="*/ 1951954 w 1969647"/>
                <a:gd name="connsiteY2" fmla="*/ 169703 h 1182563"/>
                <a:gd name="connsiteX3" fmla="*/ 1938536 w 1969647"/>
                <a:gd name="connsiteY3" fmla="*/ 193961 h 1182563"/>
                <a:gd name="connsiteX4" fmla="*/ 1969647 w 1969647"/>
                <a:gd name="connsiteY4" fmla="*/ 202027 h 1182563"/>
                <a:gd name="connsiteX5" fmla="*/ 1966771 w 1969647"/>
                <a:gd name="connsiteY5" fmla="*/ 213529 h 1182563"/>
                <a:gd name="connsiteX6" fmla="*/ 1946643 w 1969647"/>
                <a:gd name="connsiteY6" fmla="*/ 299793 h 1182563"/>
                <a:gd name="connsiteX7" fmla="*/ 1791368 w 1969647"/>
                <a:gd name="connsiteY7" fmla="*/ 515454 h 1182563"/>
                <a:gd name="connsiteX8" fmla="*/ 1687851 w 1969647"/>
                <a:gd name="connsiteY8" fmla="*/ 685107 h 1182563"/>
                <a:gd name="connsiteX9" fmla="*/ 1475066 w 1969647"/>
                <a:gd name="connsiteY9" fmla="*/ 900767 h 1182563"/>
                <a:gd name="connsiteX10" fmla="*/ 1291035 w 1969647"/>
                <a:gd name="connsiteY10" fmla="*/ 1047416 h 1182563"/>
                <a:gd name="connsiteX11" fmla="*/ 1078251 w 1969647"/>
                <a:gd name="connsiteY11" fmla="*/ 1136556 h 1182563"/>
                <a:gd name="connsiteX12" fmla="*/ 807956 w 1969647"/>
                <a:gd name="connsiteY12" fmla="*/ 1182563 h 1182563"/>
                <a:gd name="connsiteX13" fmla="*/ 618175 w 1969647"/>
                <a:gd name="connsiteY13" fmla="*/ 1182563 h 1182563"/>
                <a:gd name="connsiteX14" fmla="*/ 437020 w 1969647"/>
                <a:gd name="connsiteY14" fmla="*/ 1130805 h 1182563"/>
                <a:gd name="connsiteX15" fmla="*/ 310500 w 1969647"/>
                <a:gd name="connsiteY15" fmla="*/ 1058918 h 1182563"/>
                <a:gd name="connsiteX16" fmla="*/ 298965 w 1969647"/>
                <a:gd name="connsiteY16" fmla="*/ 1050894 h 1182563"/>
                <a:gd name="connsiteX17" fmla="*/ 0 w 1969647"/>
                <a:gd name="connsiteY17" fmla="*/ 950239 h 1182563"/>
                <a:gd name="connsiteX18" fmla="*/ 20056 w 1969647"/>
                <a:gd name="connsiteY18" fmla="*/ 956615 h 1182563"/>
                <a:gd name="connsiteX19" fmla="*/ 29726 w 1969647"/>
                <a:gd name="connsiteY19" fmla="*/ 959392 h 1182563"/>
                <a:gd name="connsiteX20" fmla="*/ 43514 w 1969647"/>
                <a:gd name="connsiteY20" fmla="*/ 963302 h 1182563"/>
                <a:gd name="connsiteX21" fmla="*/ 54006 w 1969647"/>
                <a:gd name="connsiteY21" fmla="*/ 965976 h 1182563"/>
                <a:gd name="connsiteX22" fmla="*/ 68820 w 1969647"/>
                <a:gd name="connsiteY22" fmla="*/ 969574 h 1182563"/>
                <a:gd name="connsiteX23" fmla="*/ 78177 w 1969647"/>
                <a:gd name="connsiteY23" fmla="*/ 971630 h 1182563"/>
                <a:gd name="connsiteX24" fmla="*/ 94843 w 1969647"/>
                <a:gd name="connsiteY24" fmla="*/ 975025 h 1182563"/>
                <a:gd name="connsiteX25" fmla="*/ 104000 w 1969647"/>
                <a:gd name="connsiteY25" fmla="*/ 976773 h 1182563"/>
                <a:gd name="connsiteX26" fmla="*/ 129512 w 1969647"/>
                <a:gd name="connsiteY26" fmla="*/ 980889 h 1182563"/>
                <a:gd name="connsiteX27" fmla="*/ 130129 w 1969647"/>
                <a:gd name="connsiteY27" fmla="*/ 980992 h 1182563"/>
                <a:gd name="connsiteX28" fmla="*/ 156154 w 1969647"/>
                <a:gd name="connsiteY28" fmla="*/ 984181 h 1182563"/>
                <a:gd name="connsiteX29" fmla="*/ 196582 w 1969647"/>
                <a:gd name="connsiteY29" fmla="*/ 987367 h 1182563"/>
                <a:gd name="connsiteX30" fmla="*/ 206457 w 1969647"/>
                <a:gd name="connsiteY30" fmla="*/ 987779 h 1182563"/>
                <a:gd name="connsiteX31" fmla="*/ 238655 w 1969647"/>
                <a:gd name="connsiteY31" fmla="*/ 988397 h 1182563"/>
                <a:gd name="connsiteX32" fmla="*/ 251001 w 1969647"/>
                <a:gd name="connsiteY32" fmla="*/ 988397 h 1182563"/>
                <a:gd name="connsiteX33" fmla="*/ 287517 w 1969647"/>
                <a:gd name="connsiteY33" fmla="*/ 987059 h 1182563"/>
                <a:gd name="connsiteX34" fmla="*/ 293385 w 1969647"/>
                <a:gd name="connsiteY34" fmla="*/ 986752 h 1182563"/>
                <a:gd name="connsiteX35" fmla="*/ 336175 w 1969647"/>
                <a:gd name="connsiteY35" fmla="*/ 982637 h 1182563"/>
                <a:gd name="connsiteX36" fmla="*/ 367347 w 1969647"/>
                <a:gd name="connsiteY36" fmla="*/ 978421 h 1182563"/>
                <a:gd name="connsiteX37" fmla="*/ 373521 w 1969647"/>
                <a:gd name="connsiteY37" fmla="*/ 977391 h 1182563"/>
                <a:gd name="connsiteX38" fmla="*/ 404689 w 1969647"/>
                <a:gd name="connsiteY38" fmla="*/ 971734 h 1182563"/>
                <a:gd name="connsiteX39" fmla="*/ 410139 w 1969647"/>
                <a:gd name="connsiteY39" fmla="*/ 970706 h 1182563"/>
                <a:gd name="connsiteX40" fmla="*/ 445219 w 1969647"/>
                <a:gd name="connsiteY40" fmla="*/ 962683 h 1182563"/>
                <a:gd name="connsiteX41" fmla="*/ 453245 w 1969647"/>
                <a:gd name="connsiteY41" fmla="*/ 960627 h 1182563"/>
                <a:gd name="connsiteX42" fmla="*/ 490274 w 1969647"/>
                <a:gd name="connsiteY42" fmla="*/ 950446 h 1182563"/>
                <a:gd name="connsiteX43" fmla="*/ 532969 w 1969647"/>
                <a:gd name="connsiteY43" fmla="*/ 936662 h 1182563"/>
                <a:gd name="connsiteX44" fmla="*/ 555703 w 1969647"/>
                <a:gd name="connsiteY44" fmla="*/ 928537 h 1182563"/>
                <a:gd name="connsiteX45" fmla="*/ 593867 w 1969647"/>
                <a:gd name="connsiteY45" fmla="*/ 913213 h 1182563"/>
                <a:gd name="connsiteX46" fmla="*/ 604773 w 1969647"/>
                <a:gd name="connsiteY46" fmla="*/ 908584 h 1182563"/>
                <a:gd name="connsiteX47" fmla="*/ 619379 w 1969647"/>
                <a:gd name="connsiteY47" fmla="*/ 902103 h 1182563"/>
                <a:gd name="connsiteX48" fmla="*/ 632855 w 1969647"/>
                <a:gd name="connsiteY48" fmla="*/ 895933 h 1182563"/>
                <a:gd name="connsiteX49" fmla="*/ 647462 w 1969647"/>
                <a:gd name="connsiteY49" fmla="*/ 888940 h 1182563"/>
                <a:gd name="connsiteX50" fmla="*/ 660321 w 1969647"/>
                <a:gd name="connsiteY50" fmla="*/ 882562 h 1182563"/>
                <a:gd name="connsiteX51" fmla="*/ 679453 w 1969647"/>
                <a:gd name="connsiteY51" fmla="*/ 872586 h 1182563"/>
                <a:gd name="connsiteX52" fmla="*/ 690252 w 1969647"/>
                <a:gd name="connsiteY52" fmla="*/ 866826 h 1182563"/>
                <a:gd name="connsiteX53" fmla="*/ 712475 w 1969647"/>
                <a:gd name="connsiteY53" fmla="*/ 854381 h 1182563"/>
                <a:gd name="connsiteX54" fmla="*/ 719882 w 1969647"/>
                <a:gd name="connsiteY54" fmla="*/ 850165 h 1182563"/>
                <a:gd name="connsiteX55" fmla="*/ 753316 w 1969647"/>
                <a:gd name="connsiteY55" fmla="*/ 829905 h 1182563"/>
                <a:gd name="connsiteX56" fmla="*/ 762161 w 1969647"/>
                <a:gd name="connsiteY56" fmla="*/ 824248 h 1182563"/>
                <a:gd name="connsiteX57" fmla="*/ 787878 w 1969647"/>
                <a:gd name="connsiteY57" fmla="*/ 807481 h 1182563"/>
                <a:gd name="connsiteX58" fmla="*/ 796418 w 1969647"/>
                <a:gd name="connsiteY58" fmla="*/ 801724 h 1182563"/>
                <a:gd name="connsiteX59" fmla="*/ 838695 w 1969647"/>
                <a:gd name="connsiteY59" fmla="*/ 771688 h 1182563"/>
                <a:gd name="connsiteX60" fmla="*/ 845999 w 1969647"/>
                <a:gd name="connsiteY60" fmla="*/ 766237 h 1182563"/>
                <a:gd name="connsiteX61" fmla="*/ 887971 w 1969647"/>
                <a:gd name="connsiteY61" fmla="*/ 733635 h 1182563"/>
                <a:gd name="connsiteX62" fmla="*/ 894038 w 1969647"/>
                <a:gd name="connsiteY62" fmla="*/ 728699 h 1182563"/>
                <a:gd name="connsiteX63" fmla="*/ 938581 w 1969647"/>
                <a:gd name="connsiteY63" fmla="*/ 691056 h 1182563"/>
                <a:gd name="connsiteX64" fmla="*/ 943313 w 1969647"/>
                <a:gd name="connsiteY64" fmla="*/ 686837 h 1182563"/>
                <a:gd name="connsiteX65" fmla="*/ 988268 w 1969647"/>
                <a:gd name="connsiteY65" fmla="*/ 645595 h 1182563"/>
                <a:gd name="connsiteX66" fmla="*/ 991045 w 1969647"/>
                <a:gd name="connsiteY66" fmla="*/ 642920 h 1182563"/>
                <a:gd name="connsiteX67" fmla="*/ 1036926 w 1969647"/>
                <a:gd name="connsiteY67" fmla="*/ 597358 h 1182563"/>
                <a:gd name="connsiteX68" fmla="*/ 1037031 w 1969647"/>
                <a:gd name="connsiteY68" fmla="*/ 597152 h 1182563"/>
                <a:gd name="connsiteX69" fmla="*/ 1081881 w 1969647"/>
                <a:gd name="connsiteY69" fmla="*/ 549120 h 1182563"/>
                <a:gd name="connsiteX70" fmla="*/ 1084759 w 1969647"/>
                <a:gd name="connsiteY70" fmla="*/ 545932 h 1182563"/>
                <a:gd name="connsiteX71" fmla="*/ 1126836 w 1969647"/>
                <a:gd name="connsiteY71" fmla="*/ 497489 h 1182563"/>
                <a:gd name="connsiteX72" fmla="*/ 1131256 w 1969647"/>
                <a:gd name="connsiteY72" fmla="*/ 492244 h 1182563"/>
                <a:gd name="connsiteX73" fmla="*/ 1171169 w 1969647"/>
                <a:gd name="connsiteY73" fmla="*/ 442876 h 1182563"/>
                <a:gd name="connsiteX74" fmla="*/ 1176518 w 1969647"/>
                <a:gd name="connsiteY74" fmla="*/ 436088 h 1182563"/>
                <a:gd name="connsiteX75" fmla="*/ 1214582 w 1969647"/>
                <a:gd name="connsiteY75" fmla="*/ 385382 h 1182563"/>
                <a:gd name="connsiteX76" fmla="*/ 1220238 w 1969647"/>
                <a:gd name="connsiteY76" fmla="*/ 377565 h 1182563"/>
                <a:gd name="connsiteX77" fmla="*/ 1256760 w 1969647"/>
                <a:gd name="connsiteY77" fmla="*/ 325317 h 1182563"/>
                <a:gd name="connsiteX78" fmla="*/ 1262621 w 1969647"/>
                <a:gd name="connsiteY78" fmla="*/ 316678 h 1182563"/>
                <a:gd name="connsiteX79" fmla="*/ 1296160 w 1969647"/>
                <a:gd name="connsiteY79" fmla="*/ 265251 h 1182563"/>
                <a:gd name="connsiteX80" fmla="*/ 1301303 w 1969647"/>
                <a:gd name="connsiteY80" fmla="*/ 256921 h 1182563"/>
                <a:gd name="connsiteX81" fmla="*/ 1334424 w 1969647"/>
                <a:gd name="connsiteY81" fmla="*/ 202307 h 1182563"/>
                <a:gd name="connsiteX82" fmla="*/ 1352739 w 1969647"/>
                <a:gd name="connsiteY82" fmla="*/ 170629 h 1182563"/>
                <a:gd name="connsiteX83" fmla="*/ 1447993 w 1969647"/>
                <a:gd name="connsiteY83" fmla="*/ 0 h 118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69647" h="1182563">
                  <a:moveTo>
                    <a:pt x="1447993" y="0"/>
                  </a:moveTo>
                  <a:lnTo>
                    <a:pt x="1448198" y="103"/>
                  </a:lnTo>
                  <a:lnTo>
                    <a:pt x="1951954" y="169703"/>
                  </a:lnTo>
                  <a:lnTo>
                    <a:pt x="1938536" y="193961"/>
                  </a:lnTo>
                  <a:lnTo>
                    <a:pt x="1969647" y="202027"/>
                  </a:lnTo>
                  <a:lnTo>
                    <a:pt x="1966771" y="213529"/>
                  </a:lnTo>
                  <a:lnTo>
                    <a:pt x="1946643" y="299793"/>
                  </a:lnTo>
                  <a:lnTo>
                    <a:pt x="1791368" y="515454"/>
                  </a:lnTo>
                  <a:lnTo>
                    <a:pt x="1687851" y="685107"/>
                  </a:lnTo>
                  <a:lnTo>
                    <a:pt x="1475066" y="900767"/>
                  </a:lnTo>
                  <a:lnTo>
                    <a:pt x="1291035" y="1047416"/>
                  </a:lnTo>
                  <a:lnTo>
                    <a:pt x="1078251" y="1136556"/>
                  </a:lnTo>
                  <a:lnTo>
                    <a:pt x="807956" y="1182563"/>
                  </a:lnTo>
                  <a:lnTo>
                    <a:pt x="618175" y="1182563"/>
                  </a:lnTo>
                  <a:lnTo>
                    <a:pt x="437020" y="1130805"/>
                  </a:lnTo>
                  <a:lnTo>
                    <a:pt x="310500" y="1058918"/>
                  </a:lnTo>
                  <a:lnTo>
                    <a:pt x="298965" y="1050894"/>
                  </a:lnTo>
                  <a:lnTo>
                    <a:pt x="0" y="950239"/>
                  </a:lnTo>
                  <a:cubicBezTo>
                    <a:pt x="6479" y="952399"/>
                    <a:pt x="13166" y="954558"/>
                    <a:pt x="20056" y="956615"/>
                  </a:cubicBezTo>
                  <a:cubicBezTo>
                    <a:pt x="23246" y="957542"/>
                    <a:pt x="26536" y="958469"/>
                    <a:pt x="29726" y="959392"/>
                  </a:cubicBezTo>
                  <a:cubicBezTo>
                    <a:pt x="34252" y="960730"/>
                    <a:pt x="38783" y="962067"/>
                    <a:pt x="43514" y="963302"/>
                  </a:cubicBezTo>
                  <a:cubicBezTo>
                    <a:pt x="47009" y="964225"/>
                    <a:pt x="50506" y="965049"/>
                    <a:pt x="54006" y="965976"/>
                  </a:cubicBezTo>
                  <a:cubicBezTo>
                    <a:pt x="58839" y="967208"/>
                    <a:pt x="63776" y="968445"/>
                    <a:pt x="68820" y="969574"/>
                  </a:cubicBezTo>
                  <a:cubicBezTo>
                    <a:pt x="71904" y="970295"/>
                    <a:pt x="74992" y="970912"/>
                    <a:pt x="78177" y="971630"/>
                  </a:cubicBezTo>
                  <a:cubicBezTo>
                    <a:pt x="83632" y="972867"/>
                    <a:pt x="89187" y="973896"/>
                    <a:pt x="94843" y="975025"/>
                  </a:cubicBezTo>
                  <a:cubicBezTo>
                    <a:pt x="97827" y="975644"/>
                    <a:pt x="100916" y="976260"/>
                    <a:pt x="104000" y="976773"/>
                  </a:cubicBezTo>
                  <a:cubicBezTo>
                    <a:pt x="112332" y="978215"/>
                    <a:pt x="120872" y="979653"/>
                    <a:pt x="129512" y="980889"/>
                  </a:cubicBezTo>
                  <a:cubicBezTo>
                    <a:pt x="129718" y="980992"/>
                    <a:pt x="129923" y="980992"/>
                    <a:pt x="130129" y="980992"/>
                  </a:cubicBezTo>
                  <a:cubicBezTo>
                    <a:pt x="138563" y="982224"/>
                    <a:pt x="147308" y="983254"/>
                    <a:pt x="156154" y="984181"/>
                  </a:cubicBezTo>
                  <a:cubicBezTo>
                    <a:pt x="169324" y="985517"/>
                    <a:pt x="182800" y="986649"/>
                    <a:pt x="196582" y="987367"/>
                  </a:cubicBezTo>
                  <a:cubicBezTo>
                    <a:pt x="199874" y="987573"/>
                    <a:pt x="203168" y="987676"/>
                    <a:pt x="206457" y="987779"/>
                  </a:cubicBezTo>
                  <a:cubicBezTo>
                    <a:pt x="217052" y="988191"/>
                    <a:pt x="227750" y="988397"/>
                    <a:pt x="238655" y="988397"/>
                  </a:cubicBezTo>
                  <a:cubicBezTo>
                    <a:pt x="242768" y="988397"/>
                    <a:pt x="246782" y="988397"/>
                    <a:pt x="251001" y="988397"/>
                  </a:cubicBezTo>
                  <a:cubicBezTo>
                    <a:pt x="262936" y="988294"/>
                    <a:pt x="275177" y="987779"/>
                    <a:pt x="287517" y="987059"/>
                  </a:cubicBezTo>
                  <a:cubicBezTo>
                    <a:pt x="289472" y="986955"/>
                    <a:pt x="291425" y="986855"/>
                    <a:pt x="293385" y="986752"/>
                  </a:cubicBezTo>
                  <a:cubicBezTo>
                    <a:pt x="307269" y="985723"/>
                    <a:pt x="321674" y="984385"/>
                    <a:pt x="336175" y="982637"/>
                  </a:cubicBezTo>
                  <a:cubicBezTo>
                    <a:pt x="346462" y="981403"/>
                    <a:pt x="356854" y="980066"/>
                    <a:pt x="367347" y="978421"/>
                  </a:cubicBezTo>
                  <a:cubicBezTo>
                    <a:pt x="369402" y="978111"/>
                    <a:pt x="371462" y="977700"/>
                    <a:pt x="373521" y="977391"/>
                  </a:cubicBezTo>
                  <a:cubicBezTo>
                    <a:pt x="383807" y="975746"/>
                    <a:pt x="394196" y="973896"/>
                    <a:pt x="404689" y="971734"/>
                  </a:cubicBezTo>
                  <a:cubicBezTo>
                    <a:pt x="406542" y="971427"/>
                    <a:pt x="408290" y="971119"/>
                    <a:pt x="410139" y="970706"/>
                  </a:cubicBezTo>
                  <a:cubicBezTo>
                    <a:pt x="421661" y="968342"/>
                    <a:pt x="433390" y="965563"/>
                    <a:pt x="445219" y="962683"/>
                  </a:cubicBezTo>
                  <a:cubicBezTo>
                    <a:pt x="447895" y="961964"/>
                    <a:pt x="450568" y="961345"/>
                    <a:pt x="453245" y="960627"/>
                  </a:cubicBezTo>
                  <a:cubicBezTo>
                    <a:pt x="465486" y="957542"/>
                    <a:pt x="477828" y="954147"/>
                    <a:pt x="490274" y="950446"/>
                  </a:cubicBezTo>
                  <a:cubicBezTo>
                    <a:pt x="504268" y="946226"/>
                    <a:pt x="518563" y="941702"/>
                    <a:pt x="532969" y="936662"/>
                  </a:cubicBezTo>
                  <a:cubicBezTo>
                    <a:pt x="540579" y="933989"/>
                    <a:pt x="548194" y="931315"/>
                    <a:pt x="555703" y="928537"/>
                  </a:cubicBezTo>
                  <a:cubicBezTo>
                    <a:pt x="568456" y="923703"/>
                    <a:pt x="581215" y="918560"/>
                    <a:pt x="593867" y="913213"/>
                  </a:cubicBezTo>
                  <a:cubicBezTo>
                    <a:pt x="597569" y="911671"/>
                    <a:pt x="601170" y="910126"/>
                    <a:pt x="604773" y="908584"/>
                  </a:cubicBezTo>
                  <a:cubicBezTo>
                    <a:pt x="609604" y="906528"/>
                    <a:pt x="614542" y="904369"/>
                    <a:pt x="619379" y="902103"/>
                  </a:cubicBezTo>
                  <a:cubicBezTo>
                    <a:pt x="623904" y="900150"/>
                    <a:pt x="628324" y="898094"/>
                    <a:pt x="632855" y="895933"/>
                  </a:cubicBezTo>
                  <a:cubicBezTo>
                    <a:pt x="637792" y="893672"/>
                    <a:pt x="642625" y="891306"/>
                    <a:pt x="647462" y="888940"/>
                  </a:cubicBezTo>
                  <a:cubicBezTo>
                    <a:pt x="651782" y="886881"/>
                    <a:pt x="656001" y="884722"/>
                    <a:pt x="660321" y="882562"/>
                  </a:cubicBezTo>
                  <a:cubicBezTo>
                    <a:pt x="666700" y="879271"/>
                    <a:pt x="673074" y="875981"/>
                    <a:pt x="679453" y="872586"/>
                  </a:cubicBezTo>
                  <a:cubicBezTo>
                    <a:pt x="683054" y="870633"/>
                    <a:pt x="686655" y="868779"/>
                    <a:pt x="690252" y="866826"/>
                  </a:cubicBezTo>
                  <a:cubicBezTo>
                    <a:pt x="697661" y="862815"/>
                    <a:pt x="705070" y="858598"/>
                    <a:pt x="712475" y="854381"/>
                  </a:cubicBezTo>
                  <a:cubicBezTo>
                    <a:pt x="714945" y="852942"/>
                    <a:pt x="717412" y="851604"/>
                    <a:pt x="719882" y="850165"/>
                  </a:cubicBezTo>
                  <a:cubicBezTo>
                    <a:pt x="731093" y="843581"/>
                    <a:pt x="742205" y="836898"/>
                    <a:pt x="753316" y="829905"/>
                  </a:cubicBezTo>
                  <a:cubicBezTo>
                    <a:pt x="756299" y="828051"/>
                    <a:pt x="759177" y="826098"/>
                    <a:pt x="762161" y="824248"/>
                  </a:cubicBezTo>
                  <a:cubicBezTo>
                    <a:pt x="770801" y="818796"/>
                    <a:pt x="779339" y="813242"/>
                    <a:pt x="787878" y="807481"/>
                  </a:cubicBezTo>
                  <a:cubicBezTo>
                    <a:pt x="790756" y="805528"/>
                    <a:pt x="793535" y="803677"/>
                    <a:pt x="796418" y="801724"/>
                  </a:cubicBezTo>
                  <a:cubicBezTo>
                    <a:pt x="810611" y="792053"/>
                    <a:pt x="824707" y="782077"/>
                    <a:pt x="838695" y="771688"/>
                  </a:cubicBezTo>
                  <a:cubicBezTo>
                    <a:pt x="841167" y="769838"/>
                    <a:pt x="843533" y="768090"/>
                    <a:pt x="845999" y="766237"/>
                  </a:cubicBezTo>
                  <a:cubicBezTo>
                    <a:pt x="860093" y="755644"/>
                    <a:pt x="874083" y="744846"/>
                    <a:pt x="887971" y="733635"/>
                  </a:cubicBezTo>
                  <a:cubicBezTo>
                    <a:pt x="890030" y="731990"/>
                    <a:pt x="891983" y="730343"/>
                    <a:pt x="894038" y="728699"/>
                  </a:cubicBezTo>
                  <a:cubicBezTo>
                    <a:pt x="909057" y="716460"/>
                    <a:pt x="923874" y="704015"/>
                    <a:pt x="938581" y="691056"/>
                  </a:cubicBezTo>
                  <a:cubicBezTo>
                    <a:pt x="940229" y="689614"/>
                    <a:pt x="941771" y="688176"/>
                    <a:pt x="943313" y="686837"/>
                  </a:cubicBezTo>
                  <a:cubicBezTo>
                    <a:pt x="958437" y="673467"/>
                    <a:pt x="973350" y="659788"/>
                    <a:pt x="988268" y="645595"/>
                  </a:cubicBezTo>
                  <a:cubicBezTo>
                    <a:pt x="989192" y="644669"/>
                    <a:pt x="990122" y="643847"/>
                    <a:pt x="991045" y="642920"/>
                  </a:cubicBezTo>
                  <a:cubicBezTo>
                    <a:pt x="1006476" y="628110"/>
                    <a:pt x="1021802" y="612991"/>
                    <a:pt x="1036926" y="597358"/>
                  </a:cubicBezTo>
                  <a:cubicBezTo>
                    <a:pt x="1037031" y="597152"/>
                    <a:pt x="1037031" y="597152"/>
                    <a:pt x="1037031" y="597152"/>
                  </a:cubicBezTo>
                  <a:cubicBezTo>
                    <a:pt x="1052151" y="581517"/>
                    <a:pt x="1067069" y="565473"/>
                    <a:pt x="1081881" y="549120"/>
                  </a:cubicBezTo>
                  <a:cubicBezTo>
                    <a:pt x="1082806" y="548091"/>
                    <a:pt x="1083835" y="546962"/>
                    <a:pt x="1084759" y="545932"/>
                  </a:cubicBezTo>
                  <a:cubicBezTo>
                    <a:pt x="1098954" y="530195"/>
                    <a:pt x="1112947" y="513945"/>
                    <a:pt x="1126836" y="497489"/>
                  </a:cubicBezTo>
                  <a:cubicBezTo>
                    <a:pt x="1128273" y="495742"/>
                    <a:pt x="1129815" y="493991"/>
                    <a:pt x="1131256" y="492244"/>
                  </a:cubicBezTo>
                  <a:cubicBezTo>
                    <a:pt x="1144733" y="476095"/>
                    <a:pt x="1158003" y="459641"/>
                    <a:pt x="1171169" y="442876"/>
                  </a:cubicBezTo>
                  <a:cubicBezTo>
                    <a:pt x="1172921" y="440613"/>
                    <a:pt x="1174770" y="438350"/>
                    <a:pt x="1176518" y="436088"/>
                  </a:cubicBezTo>
                  <a:cubicBezTo>
                    <a:pt x="1189377" y="419528"/>
                    <a:pt x="1202030" y="402559"/>
                    <a:pt x="1214582" y="385382"/>
                  </a:cubicBezTo>
                  <a:cubicBezTo>
                    <a:pt x="1216436" y="382811"/>
                    <a:pt x="1218389" y="380137"/>
                    <a:pt x="1220238" y="377565"/>
                  </a:cubicBezTo>
                  <a:cubicBezTo>
                    <a:pt x="1232584" y="360491"/>
                    <a:pt x="1244725" y="343008"/>
                    <a:pt x="1256760" y="325317"/>
                  </a:cubicBezTo>
                  <a:cubicBezTo>
                    <a:pt x="1258713" y="322437"/>
                    <a:pt x="1260668" y="319558"/>
                    <a:pt x="1262621" y="316678"/>
                  </a:cubicBezTo>
                  <a:cubicBezTo>
                    <a:pt x="1274038" y="299810"/>
                    <a:pt x="1285150" y="282635"/>
                    <a:pt x="1296160" y="265251"/>
                  </a:cubicBezTo>
                  <a:cubicBezTo>
                    <a:pt x="1297801" y="262474"/>
                    <a:pt x="1299551" y="259698"/>
                    <a:pt x="1301303" y="256921"/>
                  </a:cubicBezTo>
                  <a:cubicBezTo>
                    <a:pt x="1312514" y="238922"/>
                    <a:pt x="1323625" y="220718"/>
                    <a:pt x="1334424" y="202307"/>
                  </a:cubicBezTo>
                  <a:cubicBezTo>
                    <a:pt x="1340598" y="191816"/>
                    <a:pt x="1346666" y="181223"/>
                    <a:pt x="1352739" y="170629"/>
                  </a:cubicBezTo>
                  <a:cubicBezTo>
                    <a:pt x="1387402" y="109433"/>
                    <a:pt x="1419498" y="52042"/>
                    <a:pt x="1447993" y="0"/>
                  </a:cubicBezTo>
                  <a:close/>
                </a:path>
              </a:pathLst>
            </a:custGeom>
            <a:solidFill>
              <a:schemeClr val="accent4"/>
            </a:solidFill>
            <a:ln w="6804" cap="flat">
              <a:noFill/>
              <a:prstDash val="solid"/>
              <a:miter/>
            </a:ln>
          </p:spPr>
          <p:txBody>
            <a:bodyPr wrap="square" rtlCol="0" anchor="ctr">
              <a:noAutofit/>
            </a:bodyPr>
            <a:lstStyle/>
            <a:p>
              <a:endParaRPr lang="fr-FR"/>
            </a:p>
          </p:txBody>
        </p:sp>
        <p:sp>
          <p:nvSpPr>
            <p:cNvPr id="29" name="Freeform: Shape 28">
              <a:extLst>
                <a:ext uri="{FF2B5EF4-FFF2-40B4-BE49-F238E27FC236}">
                  <a16:creationId xmlns:a16="http://schemas.microsoft.com/office/drawing/2014/main" id="{EDE0D119-D23C-FC6B-70D3-46101A7E4912}"/>
                </a:ext>
              </a:extLst>
            </p:cNvPr>
            <p:cNvSpPr/>
            <p:nvPr/>
          </p:nvSpPr>
          <p:spPr>
            <a:xfrm>
              <a:off x="6004242" y="2268145"/>
              <a:ext cx="3220300" cy="1487221"/>
            </a:xfrm>
            <a:custGeom>
              <a:avLst/>
              <a:gdLst>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2955733 w 3220272"/>
                <a:gd name="connsiteY32" fmla="*/ 174448 h 1487221"/>
                <a:gd name="connsiteX33" fmla="*/ 3220272 w 3220272"/>
                <a:gd name="connsiteY33" fmla="*/ 291025 h 1487221"/>
                <a:gd name="connsiteX34" fmla="*/ 3039117 w 3220272"/>
                <a:gd name="connsiteY34" fmla="*/ 222013 h 1487221"/>
                <a:gd name="connsiteX35" fmla="*/ 2763072 w 3220272"/>
                <a:gd name="connsiteY35" fmla="*/ 216263 h 1487221"/>
                <a:gd name="connsiteX36" fmla="*/ 2518657 w 3220272"/>
                <a:gd name="connsiteY36" fmla="*/ 276647 h 1487221"/>
                <a:gd name="connsiteX37" fmla="*/ 2308748 w 3220272"/>
                <a:gd name="connsiteY37" fmla="*/ 385915 h 1487221"/>
                <a:gd name="connsiteX38" fmla="*/ 2087336 w 3220272"/>
                <a:gd name="connsiteY38" fmla="*/ 541191 h 1487221"/>
                <a:gd name="connsiteX39" fmla="*/ 1932061 w 3220272"/>
                <a:gd name="connsiteY39" fmla="*/ 690715 h 1487221"/>
                <a:gd name="connsiteX40" fmla="*/ 1791163 w 3220272"/>
                <a:gd name="connsiteY40" fmla="*/ 854617 h 1487221"/>
                <a:gd name="connsiteX41" fmla="*/ 1604257 w 3220272"/>
                <a:gd name="connsiteY41" fmla="*/ 1127787 h 1487221"/>
                <a:gd name="connsiteX42" fmla="*/ 1379970 w 3220272"/>
                <a:gd name="connsiteY42" fmla="*/ 1297440 h 1487221"/>
                <a:gd name="connsiteX43" fmla="*/ 1124053 w 3220272"/>
                <a:gd name="connsiteY43" fmla="*/ 1435463 h 1487221"/>
                <a:gd name="connsiteX44" fmla="*/ 891140 w 3220272"/>
                <a:gd name="connsiteY44" fmla="*/ 1481470 h 1487221"/>
                <a:gd name="connsiteX45" fmla="*/ 617970 w 3220272"/>
                <a:gd name="connsiteY45" fmla="*/ 1487221 h 1487221"/>
                <a:gd name="connsiteX46" fmla="*/ 485699 w 3220272"/>
                <a:gd name="connsiteY46" fmla="*/ 1426836 h 1487221"/>
                <a:gd name="connsiteX47" fmla="*/ 344801 w 3220272"/>
                <a:gd name="connsiteY47" fmla="*/ 1380829 h 1487221"/>
                <a:gd name="connsiteX48" fmla="*/ 281269 w 3220272"/>
                <a:gd name="connsiteY48" fmla="*/ 1341500 h 1487221"/>
                <a:gd name="connsiteX49" fmla="*/ 0 w 3220272"/>
                <a:gd name="connsiteY49" fmla="*/ 1246804 h 1487221"/>
                <a:gd name="connsiteX50" fmla="*/ 20061 w 3220272"/>
                <a:gd name="connsiteY50" fmla="*/ 1253182 h 1487221"/>
                <a:gd name="connsiteX51" fmla="*/ 29730 w 3220272"/>
                <a:gd name="connsiteY51" fmla="*/ 1255959 h 1487221"/>
                <a:gd name="connsiteX52" fmla="*/ 43515 w 3220272"/>
                <a:gd name="connsiteY52" fmla="*/ 1259763 h 1487221"/>
                <a:gd name="connsiteX53" fmla="*/ 54006 w 3220272"/>
                <a:gd name="connsiteY53" fmla="*/ 1262437 h 1487221"/>
                <a:gd name="connsiteX54" fmla="*/ 68820 w 3220272"/>
                <a:gd name="connsiteY54" fmla="*/ 1266038 h 1487221"/>
                <a:gd name="connsiteX55" fmla="*/ 78182 w 3220272"/>
                <a:gd name="connsiteY55" fmla="*/ 1268094 h 1487221"/>
                <a:gd name="connsiteX56" fmla="*/ 94848 w 3220272"/>
                <a:gd name="connsiteY56" fmla="*/ 1271486 h 1487221"/>
                <a:gd name="connsiteX57" fmla="*/ 104000 w 3220272"/>
                <a:gd name="connsiteY57" fmla="*/ 1273237 h 1487221"/>
                <a:gd name="connsiteX58" fmla="*/ 129512 w 3220272"/>
                <a:gd name="connsiteY58" fmla="*/ 1277350 h 1487221"/>
                <a:gd name="connsiteX59" fmla="*/ 130129 w 3220272"/>
                <a:gd name="connsiteY59" fmla="*/ 1277350 h 1487221"/>
                <a:gd name="connsiteX60" fmla="*/ 156158 w 3220272"/>
                <a:gd name="connsiteY60" fmla="*/ 1280539 h 1487221"/>
                <a:gd name="connsiteX61" fmla="*/ 196583 w 3220272"/>
                <a:gd name="connsiteY61" fmla="*/ 1283729 h 1487221"/>
                <a:gd name="connsiteX62" fmla="*/ 206358 w 3220272"/>
                <a:gd name="connsiteY62" fmla="*/ 1284140 h 1487221"/>
                <a:gd name="connsiteX63" fmla="*/ 238555 w 3220272"/>
                <a:gd name="connsiteY63" fmla="*/ 1284755 h 1487221"/>
                <a:gd name="connsiteX64" fmla="*/ 250901 w 3220272"/>
                <a:gd name="connsiteY64" fmla="*/ 1284755 h 1487221"/>
                <a:gd name="connsiteX65" fmla="*/ 287318 w 3220272"/>
                <a:gd name="connsiteY65" fmla="*/ 1283419 h 1487221"/>
                <a:gd name="connsiteX66" fmla="*/ 293285 w 3220272"/>
                <a:gd name="connsiteY66" fmla="*/ 1283110 h 1487221"/>
                <a:gd name="connsiteX67" fmla="*/ 336075 w 3220272"/>
                <a:gd name="connsiteY67" fmla="*/ 1278997 h 1487221"/>
                <a:gd name="connsiteX68" fmla="*/ 367248 w 3220272"/>
                <a:gd name="connsiteY68" fmla="*/ 1274779 h 1487221"/>
                <a:gd name="connsiteX69" fmla="*/ 373416 w 3220272"/>
                <a:gd name="connsiteY69" fmla="*/ 1273752 h 1487221"/>
                <a:gd name="connsiteX70" fmla="*/ 404689 w 3220272"/>
                <a:gd name="connsiteY70" fmla="*/ 1268094 h 1487221"/>
                <a:gd name="connsiteX71" fmla="*/ 410144 w 3220272"/>
                <a:gd name="connsiteY71" fmla="*/ 1267064 h 1487221"/>
                <a:gd name="connsiteX72" fmla="*/ 445324 w 3220272"/>
                <a:gd name="connsiteY72" fmla="*/ 1259042 h 1487221"/>
                <a:gd name="connsiteX73" fmla="*/ 453345 w 3220272"/>
                <a:gd name="connsiteY73" fmla="*/ 1256986 h 1487221"/>
                <a:gd name="connsiteX74" fmla="*/ 490380 w 3220272"/>
                <a:gd name="connsiteY74" fmla="*/ 1246804 h 1487221"/>
                <a:gd name="connsiteX75" fmla="*/ 533070 w 3220272"/>
                <a:gd name="connsiteY75" fmla="*/ 1233021 h 1487221"/>
                <a:gd name="connsiteX76" fmla="*/ 567225 w 3220272"/>
                <a:gd name="connsiteY76" fmla="*/ 1220371 h 1487221"/>
                <a:gd name="connsiteX77" fmla="*/ 572881 w 3220272"/>
                <a:gd name="connsiteY77" fmla="*/ 1218211 h 1487221"/>
                <a:gd name="connsiteX78" fmla="*/ 606726 w 3220272"/>
                <a:gd name="connsiteY78" fmla="*/ 1204224 h 1487221"/>
                <a:gd name="connsiteX79" fmla="*/ 618555 w 3220272"/>
                <a:gd name="connsiteY79" fmla="*/ 1198980 h 1487221"/>
                <a:gd name="connsiteX80" fmla="*/ 641495 w 3220272"/>
                <a:gd name="connsiteY80" fmla="*/ 1188488 h 1487221"/>
                <a:gd name="connsiteX81" fmla="*/ 654460 w 3220272"/>
                <a:gd name="connsiteY81" fmla="*/ 1182213 h 1487221"/>
                <a:gd name="connsiteX82" fmla="*/ 674310 w 3220272"/>
                <a:gd name="connsiteY82" fmla="*/ 1172340 h 1487221"/>
                <a:gd name="connsiteX83" fmla="*/ 691699 w 3220272"/>
                <a:gd name="connsiteY83" fmla="*/ 1163290 h 1487221"/>
                <a:gd name="connsiteX84" fmla="*/ 709391 w 3220272"/>
                <a:gd name="connsiteY84" fmla="*/ 1153724 h 1487221"/>
                <a:gd name="connsiteX85" fmla="*/ 726363 w 3220272"/>
                <a:gd name="connsiteY85" fmla="*/ 1144262 h 1487221"/>
                <a:gd name="connsiteX86" fmla="*/ 741999 w 3220272"/>
                <a:gd name="connsiteY86" fmla="*/ 1135110 h 1487221"/>
                <a:gd name="connsiteX87" fmla="*/ 766893 w 3220272"/>
                <a:gd name="connsiteY87" fmla="*/ 1120090 h 1487221"/>
                <a:gd name="connsiteX88" fmla="*/ 779651 w 3220272"/>
                <a:gd name="connsiteY88" fmla="*/ 1112172 h 1487221"/>
                <a:gd name="connsiteX89" fmla="*/ 807940 w 3220272"/>
                <a:gd name="connsiteY89" fmla="*/ 1093660 h 1487221"/>
                <a:gd name="connsiteX90" fmla="*/ 815860 w 3220272"/>
                <a:gd name="connsiteY90" fmla="*/ 1088415 h 1487221"/>
                <a:gd name="connsiteX91" fmla="*/ 824089 w 3220272"/>
                <a:gd name="connsiteY91" fmla="*/ 1082655 h 1487221"/>
                <a:gd name="connsiteX92" fmla="*/ 845179 w 3220272"/>
                <a:gd name="connsiteY92" fmla="*/ 1067947 h 1487221"/>
                <a:gd name="connsiteX93" fmla="*/ 855880 w 3220272"/>
                <a:gd name="connsiteY93" fmla="*/ 1060234 h 1487221"/>
                <a:gd name="connsiteX94" fmla="*/ 873676 w 3220272"/>
                <a:gd name="connsiteY94" fmla="*/ 1047068 h 1487221"/>
                <a:gd name="connsiteX95" fmla="*/ 884580 w 3220272"/>
                <a:gd name="connsiteY95" fmla="*/ 1038737 h 1487221"/>
                <a:gd name="connsiteX96" fmla="*/ 901241 w 3220272"/>
                <a:gd name="connsiteY96" fmla="*/ 1025778 h 1487221"/>
                <a:gd name="connsiteX97" fmla="*/ 911940 w 3220272"/>
                <a:gd name="connsiteY97" fmla="*/ 1017342 h 1487221"/>
                <a:gd name="connsiteX98" fmla="*/ 933032 w 3220272"/>
                <a:gd name="connsiteY98" fmla="*/ 1000167 h 1487221"/>
                <a:gd name="connsiteX99" fmla="*/ 935191 w 3220272"/>
                <a:gd name="connsiteY99" fmla="*/ 998420 h 1487221"/>
                <a:gd name="connsiteX100" fmla="*/ 958748 w 3220272"/>
                <a:gd name="connsiteY100" fmla="*/ 978465 h 1487221"/>
                <a:gd name="connsiteX101" fmla="*/ 964099 w 3220272"/>
                <a:gd name="connsiteY101" fmla="*/ 973837 h 1487221"/>
                <a:gd name="connsiteX102" fmla="*/ 986627 w 3220272"/>
                <a:gd name="connsiteY102" fmla="*/ 953885 h 1487221"/>
                <a:gd name="connsiteX103" fmla="*/ 987656 w 3220272"/>
                <a:gd name="connsiteY103" fmla="*/ 952958 h 1487221"/>
                <a:gd name="connsiteX104" fmla="*/ 1008537 w 3220272"/>
                <a:gd name="connsiteY104" fmla="*/ 933726 h 1487221"/>
                <a:gd name="connsiteX105" fmla="*/ 1013268 w 3220272"/>
                <a:gd name="connsiteY105" fmla="*/ 929304 h 1487221"/>
                <a:gd name="connsiteX106" fmla="*/ 1033535 w 3220272"/>
                <a:gd name="connsiteY106" fmla="*/ 909967 h 1487221"/>
                <a:gd name="connsiteX107" fmla="*/ 1036313 w 3220272"/>
                <a:gd name="connsiteY107" fmla="*/ 907190 h 1487221"/>
                <a:gd name="connsiteX108" fmla="*/ 1053697 w 3220272"/>
                <a:gd name="connsiteY108" fmla="*/ 890015 h 1487221"/>
                <a:gd name="connsiteX109" fmla="*/ 1057605 w 3220272"/>
                <a:gd name="connsiteY109" fmla="*/ 886106 h 1487221"/>
                <a:gd name="connsiteX110" fmla="*/ 1075607 w 3220272"/>
                <a:gd name="connsiteY110" fmla="*/ 867697 h 1487221"/>
                <a:gd name="connsiteX111" fmla="*/ 1079002 w 3220272"/>
                <a:gd name="connsiteY111" fmla="*/ 864096 h 1487221"/>
                <a:gd name="connsiteX112" fmla="*/ 1094227 w 3220272"/>
                <a:gd name="connsiteY112" fmla="*/ 848050 h 1487221"/>
                <a:gd name="connsiteX113" fmla="*/ 1097006 w 3220272"/>
                <a:gd name="connsiteY113" fmla="*/ 845067 h 1487221"/>
                <a:gd name="connsiteX114" fmla="*/ 1112947 w 3220272"/>
                <a:gd name="connsiteY114" fmla="*/ 827790 h 1487221"/>
                <a:gd name="connsiteX115" fmla="*/ 1116243 w 3220272"/>
                <a:gd name="connsiteY115" fmla="*/ 824086 h 1487221"/>
                <a:gd name="connsiteX116" fmla="*/ 1129920 w 3220272"/>
                <a:gd name="connsiteY116" fmla="*/ 808761 h 1487221"/>
                <a:gd name="connsiteX117" fmla="*/ 1131362 w 3220272"/>
                <a:gd name="connsiteY117" fmla="*/ 807116 h 1487221"/>
                <a:gd name="connsiteX118" fmla="*/ 1145145 w 3220272"/>
                <a:gd name="connsiteY118" fmla="*/ 791276 h 1487221"/>
                <a:gd name="connsiteX119" fmla="*/ 1148129 w 3220272"/>
                <a:gd name="connsiteY119" fmla="*/ 787781 h 1487221"/>
                <a:gd name="connsiteX120" fmla="*/ 1160681 w 3220272"/>
                <a:gd name="connsiteY120" fmla="*/ 772969 h 1487221"/>
                <a:gd name="connsiteX121" fmla="*/ 1160681 w 3220272"/>
                <a:gd name="connsiteY121" fmla="*/ 772866 h 1487221"/>
                <a:gd name="connsiteX122" fmla="*/ 1172098 w 3220272"/>
                <a:gd name="connsiteY122" fmla="*/ 758982 h 1487221"/>
                <a:gd name="connsiteX123" fmla="*/ 1174464 w 3220272"/>
                <a:gd name="connsiteY123" fmla="*/ 756102 h 1487221"/>
                <a:gd name="connsiteX124" fmla="*/ 1184444 w 3220272"/>
                <a:gd name="connsiteY124" fmla="*/ 743658 h 1487221"/>
                <a:gd name="connsiteX125" fmla="*/ 1185681 w 3220272"/>
                <a:gd name="connsiteY125" fmla="*/ 742114 h 1487221"/>
                <a:gd name="connsiteX126" fmla="*/ 1193702 w 3220272"/>
                <a:gd name="connsiteY126" fmla="*/ 731932 h 1487221"/>
                <a:gd name="connsiteX127" fmla="*/ 1195350 w 3220272"/>
                <a:gd name="connsiteY127" fmla="*/ 729772 h 1487221"/>
                <a:gd name="connsiteX128" fmla="*/ 1202859 w 3220272"/>
                <a:gd name="connsiteY128" fmla="*/ 720002 h 1487221"/>
                <a:gd name="connsiteX129" fmla="*/ 1204089 w 3220272"/>
                <a:gd name="connsiteY129" fmla="*/ 718357 h 1487221"/>
                <a:gd name="connsiteX130" fmla="*/ 1209749 w 3220272"/>
                <a:gd name="connsiteY130" fmla="*/ 710849 h 1487221"/>
                <a:gd name="connsiteX131" fmla="*/ 1210675 w 3220272"/>
                <a:gd name="connsiteY131" fmla="*/ 709614 h 1487221"/>
                <a:gd name="connsiteX132" fmla="*/ 1215612 w 3220272"/>
                <a:gd name="connsiteY132" fmla="*/ 702827 h 1487221"/>
                <a:gd name="connsiteX133" fmla="*/ 1216542 w 3220272"/>
                <a:gd name="connsiteY133" fmla="*/ 701591 h 1487221"/>
                <a:gd name="connsiteX134" fmla="*/ 1219931 w 3220272"/>
                <a:gd name="connsiteY134" fmla="*/ 696861 h 1487221"/>
                <a:gd name="connsiteX135" fmla="*/ 1220138 w 3220272"/>
                <a:gd name="connsiteY135" fmla="*/ 696551 h 1487221"/>
                <a:gd name="connsiteX136" fmla="*/ 1222503 w 3220272"/>
                <a:gd name="connsiteY136" fmla="*/ 693157 h 1487221"/>
                <a:gd name="connsiteX137" fmla="*/ 1222915 w 3220272"/>
                <a:gd name="connsiteY137" fmla="*/ 692542 h 1487221"/>
                <a:gd name="connsiteX138" fmla="*/ 1223638 w 3220272"/>
                <a:gd name="connsiteY138" fmla="*/ 691513 h 1487221"/>
                <a:gd name="connsiteX139" fmla="*/ 1223845 w 3220272"/>
                <a:gd name="connsiteY139" fmla="*/ 691305 h 1487221"/>
                <a:gd name="connsiteX140" fmla="*/ 1225387 w 3220272"/>
                <a:gd name="connsiteY140" fmla="*/ 689044 h 1487221"/>
                <a:gd name="connsiteX141" fmla="*/ 1226105 w 3220272"/>
                <a:gd name="connsiteY141" fmla="*/ 688014 h 1487221"/>
                <a:gd name="connsiteX142" fmla="*/ 1228988 w 3220272"/>
                <a:gd name="connsiteY142" fmla="*/ 683901 h 1487221"/>
                <a:gd name="connsiteX143" fmla="*/ 1229500 w 3220272"/>
                <a:gd name="connsiteY143" fmla="*/ 683077 h 1487221"/>
                <a:gd name="connsiteX144" fmla="*/ 1234027 w 3220272"/>
                <a:gd name="connsiteY144" fmla="*/ 676702 h 1487221"/>
                <a:gd name="connsiteX145" fmla="*/ 1235467 w 3220272"/>
                <a:gd name="connsiteY145" fmla="*/ 674646 h 1487221"/>
                <a:gd name="connsiteX146" fmla="*/ 1241641 w 3220272"/>
                <a:gd name="connsiteY146" fmla="*/ 666108 h 1487221"/>
                <a:gd name="connsiteX147" fmla="*/ 1242258 w 3220272"/>
                <a:gd name="connsiteY147" fmla="*/ 665285 h 1487221"/>
                <a:gd name="connsiteX148" fmla="*/ 1249356 w 3220272"/>
                <a:gd name="connsiteY148" fmla="*/ 655720 h 1487221"/>
                <a:gd name="connsiteX149" fmla="*/ 1251311 w 3220272"/>
                <a:gd name="connsiteY149" fmla="*/ 653046 h 1487221"/>
                <a:gd name="connsiteX150" fmla="*/ 1260260 w 3220272"/>
                <a:gd name="connsiteY150" fmla="*/ 641220 h 1487221"/>
                <a:gd name="connsiteX151" fmla="*/ 1261802 w 3220272"/>
                <a:gd name="connsiteY151" fmla="*/ 639161 h 1487221"/>
                <a:gd name="connsiteX152" fmla="*/ 1270954 w 3220272"/>
                <a:gd name="connsiteY152" fmla="*/ 627435 h 1487221"/>
                <a:gd name="connsiteX153" fmla="*/ 1273426 w 3220272"/>
                <a:gd name="connsiteY153" fmla="*/ 624350 h 1487221"/>
                <a:gd name="connsiteX154" fmla="*/ 1285048 w 3220272"/>
                <a:gd name="connsiteY154" fmla="*/ 609746 h 1487221"/>
                <a:gd name="connsiteX155" fmla="*/ 1287621 w 3220272"/>
                <a:gd name="connsiteY155" fmla="*/ 606557 h 1487221"/>
                <a:gd name="connsiteX156" fmla="*/ 1299244 w 3220272"/>
                <a:gd name="connsiteY156" fmla="*/ 592364 h 1487221"/>
                <a:gd name="connsiteX157" fmla="*/ 1301610 w 3220272"/>
                <a:gd name="connsiteY157" fmla="*/ 589484 h 1487221"/>
                <a:gd name="connsiteX158" fmla="*/ 1315909 w 3220272"/>
                <a:gd name="connsiteY158" fmla="*/ 572411 h 1487221"/>
                <a:gd name="connsiteX159" fmla="*/ 1319305 w 3220272"/>
                <a:gd name="connsiteY159" fmla="*/ 568400 h 1487221"/>
                <a:gd name="connsiteX160" fmla="*/ 1334324 w 3220272"/>
                <a:gd name="connsiteY160" fmla="*/ 550915 h 1487221"/>
                <a:gd name="connsiteX161" fmla="*/ 1335559 w 3220272"/>
                <a:gd name="connsiteY161" fmla="*/ 549474 h 1487221"/>
                <a:gd name="connsiteX162" fmla="*/ 1352532 w 3220272"/>
                <a:gd name="connsiteY162" fmla="*/ 530243 h 1487221"/>
                <a:gd name="connsiteX163" fmla="*/ 1356852 w 3220272"/>
                <a:gd name="connsiteY163" fmla="*/ 525511 h 1487221"/>
                <a:gd name="connsiteX164" fmla="*/ 1375265 w 3220272"/>
                <a:gd name="connsiteY164" fmla="*/ 505351 h 1487221"/>
                <a:gd name="connsiteX165" fmla="*/ 1377014 w 3220272"/>
                <a:gd name="connsiteY165" fmla="*/ 503398 h 1487221"/>
                <a:gd name="connsiteX166" fmla="*/ 1395222 w 3220272"/>
                <a:gd name="connsiteY166" fmla="*/ 484062 h 1487221"/>
                <a:gd name="connsiteX167" fmla="*/ 1399954 w 3220272"/>
                <a:gd name="connsiteY167" fmla="*/ 479126 h 1487221"/>
                <a:gd name="connsiteX168" fmla="*/ 1420633 w 3220272"/>
                <a:gd name="connsiteY168" fmla="*/ 457938 h 1487221"/>
                <a:gd name="connsiteX169" fmla="*/ 1424441 w 3220272"/>
                <a:gd name="connsiteY169" fmla="*/ 454131 h 1487221"/>
                <a:gd name="connsiteX170" fmla="*/ 1443879 w 3220272"/>
                <a:gd name="connsiteY170" fmla="*/ 434797 h 1487221"/>
                <a:gd name="connsiteX171" fmla="*/ 1448405 w 3220272"/>
                <a:gd name="connsiteY171" fmla="*/ 430375 h 1487221"/>
                <a:gd name="connsiteX172" fmla="*/ 1471451 w 3220272"/>
                <a:gd name="connsiteY172" fmla="*/ 408260 h 1487221"/>
                <a:gd name="connsiteX173" fmla="*/ 1476594 w 3220272"/>
                <a:gd name="connsiteY173" fmla="*/ 403427 h 1487221"/>
                <a:gd name="connsiteX174" fmla="*/ 1498709 w 3220272"/>
                <a:gd name="connsiteY174" fmla="*/ 382959 h 1487221"/>
                <a:gd name="connsiteX175" fmla="*/ 1502206 w 3220272"/>
                <a:gd name="connsiteY175" fmla="*/ 379771 h 1487221"/>
                <a:gd name="connsiteX176" fmla="*/ 1527723 w 3220272"/>
                <a:gd name="connsiteY176" fmla="*/ 357144 h 1487221"/>
                <a:gd name="connsiteX177" fmla="*/ 1533789 w 3220272"/>
                <a:gd name="connsiteY177" fmla="*/ 351899 h 1487221"/>
                <a:gd name="connsiteX178" fmla="*/ 1560431 w 3220272"/>
                <a:gd name="connsiteY178" fmla="*/ 329168 h 1487221"/>
                <a:gd name="connsiteX179" fmla="*/ 1561155 w 3220272"/>
                <a:gd name="connsiteY179" fmla="*/ 328551 h 1487221"/>
                <a:gd name="connsiteX180" fmla="*/ 1581523 w 3220272"/>
                <a:gd name="connsiteY180" fmla="*/ 311787 h 1487221"/>
                <a:gd name="connsiteX181" fmla="*/ 1587691 w 3220272"/>
                <a:gd name="connsiteY181" fmla="*/ 306851 h 1487221"/>
                <a:gd name="connsiteX182" fmla="*/ 1599626 w 3220272"/>
                <a:gd name="connsiteY182" fmla="*/ 297386 h 1487221"/>
                <a:gd name="connsiteX183" fmla="*/ 1618757 w 3220272"/>
                <a:gd name="connsiteY183" fmla="*/ 282474 h 1487221"/>
                <a:gd name="connsiteX184" fmla="*/ 1631104 w 3220272"/>
                <a:gd name="connsiteY184" fmla="*/ 273012 h 1487221"/>
                <a:gd name="connsiteX185" fmla="*/ 1651573 w 3220272"/>
                <a:gd name="connsiteY185" fmla="*/ 257893 h 1487221"/>
                <a:gd name="connsiteX186" fmla="*/ 1663507 w 3220272"/>
                <a:gd name="connsiteY186" fmla="*/ 249254 h 1487221"/>
                <a:gd name="connsiteX187" fmla="*/ 1687990 w 3220272"/>
                <a:gd name="connsiteY187" fmla="*/ 232079 h 1487221"/>
                <a:gd name="connsiteX188" fmla="*/ 1696941 w 3220272"/>
                <a:gd name="connsiteY188" fmla="*/ 225906 h 1487221"/>
                <a:gd name="connsiteX189" fmla="*/ 1698587 w 3220272"/>
                <a:gd name="connsiteY189" fmla="*/ 224777 h 1487221"/>
                <a:gd name="connsiteX190" fmla="*/ 1705992 w 3220272"/>
                <a:gd name="connsiteY190" fmla="*/ 219939 h 1487221"/>
                <a:gd name="connsiteX191" fmla="*/ 1738194 w 3220272"/>
                <a:gd name="connsiteY191" fmla="*/ 198858 h 1487221"/>
                <a:gd name="connsiteX192" fmla="*/ 1752900 w 3220272"/>
                <a:gd name="connsiteY192" fmla="*/ 189703 h 1487221"/>
                <a:gd name="connsiteX193" fmla="*/ 1781090 w 3220272"/>
                <a:gd name="connsiteY193" fmla="*/ 172630 h 1487221"/>
                <a:gd name="connsiteX194" fmla="*/ 1789011 w 3220272"/>
                <a:gd name="connsiteY194" fmla="*/ 167796 h 1487221"/>
                <a:gd name="connsiteX195" fmla="*/ 1799191 w 3220272"/>
                <a:gd name="connsiteY195" fmla="*/ 162036 h 1487221"/>
                <a:gd name="connsiteX196" fmla="*/ 1818635 w 3220272"/>
                <a:gd name="connsiteY196" fmla="*/ 151133 h 1487221"/>
                <a:gd name="connsiteX197" fmla="*/ 1838904 w 3220272"/>
                <a:gd name="connsiteY197" fmla="*/ 140230 h 1487221"/>
                <a:gd name="connsiteX198" fmla="*/ 1858860 w 3220272"/>
                <a:gd name="connsiteY198" fmla="*/ 129842 h 1487221"/>
                <a:gd name="connsiteX199" fmla="*/ 1868424 w 3220272"/>
                <a:gd name="connsiteY199" fmla="*/ 124803 h 1487221"/>
                <a:gd name="connsiteX200" fmla="*/ 1881694 w 3220272"/>
                <a:gd name="connsiteY200" fmla="*/ 118428 h 1487221"/>
                <a:gd name="connsiteX201" fmla="*/ 1896612 w 3220272"/>
                <a:gd name="connsiteY201" fmla="*/ 111229 h 1487221"/>
                <a:gd name="connsiteX202" fmla="*/ 1923048 w 3220272"/>
                <a:gd name="connsiteY202" fmla="*/ 99192 h 1487221"/>
                <a:gd name="connsiteX203" fmla="*/ 1936424 w 3220272"/>
                <a:gd name="connsiteY203" fmla="*/ 93230 h 1487221"/>
                <a:gd name="connsiteX204" fmla="*/ 1940332 w 3220272"/>
                <a:gd name="connsiteY204" fmla="*/ 91479 h 1487221"/>
                <a:gd name="connsiteX205" fmla="*/ 1975407 w 3220272"/>
                <a:gd name="connsiteY205" fmla="*/ 77081 h 1487221"/>
                <a:gd name="connsiteX206" fmla="*/ 1982715 w 3220272"/>
                <a:gd name="connsiteY206" fmla="*/ 74304 h 1487221"/>
                <a:gd name="connsiteX207" fmla="*/ 2007404 w 3220272"/>
                <a:gd name="connsiteY207" fmla="*/ 64945 h 1487221"/>
                <a:gd name="connsiteX208" fmla="*/ 2021498 w 3220272"/>
                <a:gd name="connsiteY208" fmla="*/ 59906 h 1487221"/>
                <a:gd name="connsiteX209" fmla="*/ 2070562 w 3220272"/>
                <a:gd name="connsiteY209" fmla="*/ 44066 h 1487221"/>
                <a:gd name="connsiteX210" fmla="*/ 2071178 w 3220272"/>
                <a:gd name="connsiteY210" fmla="*/ 43861 h 1487221"/>
                <a:gd name="connsiteX211" fmla="*/ 2112227 w 3220272"/>
                <a:gd name="connsiteY211" fmla="*/ 32545 h 1487221"/>
                <a:gd name="connsiteX212" fmla="*/ 2121689 w 3220272"/>
                <a:gd name="connsiteY212" fmla="*/ 30181 h 1487221"/>
                <a:gd name="connsiteX213" fmla="*/ 2131259 w 3220272"/>
                <a:gd name="connsiteY213" fmla="*/ 27712 h 1487221"/>
                <a:gd name="connsiteX214" fmla="*/ 2161914 w 3220272"/>
                <a:gd name="connsiteY214" fmla="*/ 20924 h 1487221"/>
                <a:gd name="connsiteX215" fmla="*/ 2165922 w 3220272"/>
                <a:gd name="connsiteY215" fmla="*/ 20102 h 1487221"/>
                <a:gd name="connsiteX216" fmla="*/ 2188761 w 3220272"/>
                <a:gd name="connsiteY216" fmla="*/ 15576 h 1487221"/>
                <a:gd name="connsiteX217" fmla="*/ 2202338 w 3220272"/>
                <a:gd name="connsiteY217" fmla="*/ 13314 h 1487221"/>
                <a:gd name="connsiteX218" fmla="*/ 2210671 w 3220272"/>
                <a:gd name="connsiteY218" fmla="*/ 11976 h 1487221"/>
                <a:gd name="connsiteX219" fmla="*/ 2244310 w 3220272"/>
                <a:gd name="connsiteY219" fmla="*/ 7142 h 1487221"/>
                <a:gd name="connsiteX220" fmla="*/ 2248218 w 3220272"/>
                <a:gd name="connsiteY220" fmla="*/ 6730 h 1487221"/>
                <a:gd name="connsiteX221" fmla="*/ 2255215 w 3220272"/>
                <a:gd name="connsiteY221" fmla="*/ 6012 h 1487221"/>
                <a:gd name="connsiteX222" fmla="*/ 2287516 w 3220272"/>
                <a:gd name="connsiteY222" fmla="*/ 2925 h 1487221"/>
                <a:gd name="connsiteX223" fmla="*/ 2294510 w 3220272"/>
                <a:gd name="connsiteY223" fmla="*/ 2411 h 1487221"/>
                <a:gd name="connsiteX224" fmla="*/ 2298422 w 3220272"/>
                <a:gd name="connsiteY224" fmla="*/ 2103 h 1487221"/>
                <a:gd name="connsiteX225" fmla="*/ 2329900 w 3220272"/>
                <a:gd name="connsiteY225" fmla="*/ 561 h 1487221"/>
                <a:gd name="connsiteX226" fmla="*/ 2337510 w 3220272"/>
                <a:gd name="connsiteY226" fmla="*/ 355 h 1487221"/>
                <a:gd name="connsiteX227" fmla="*/ 2351399 w 3220272"/>
                <a:gd name="connsiteY227"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3220272 w 3220272"/>
                <a:gd name="connsiteY32" fmla="*/ 291025 h 1487221"/>
                <a:gd name="connsiteX33" fmla="*/ 3039117 w 3220272"/>
                <a:gd name="connsiteY33" fmla="*/ 222013 h 1487221"/>
                <a:gd name="connsiteX34" fmla="*/ 2763072 w 3220272"/>
                <a:gd name="connsiteY34" fmla="*/ 216263 h 1487221"/>
                <a:gd name="connsiteX35" fmla="*/ 2518657 w 3220272"/>
                <a:gd name="connsiteY35" fmla="*/ 276647 h 1487221"/>
                <a:gd name="connsiteX36" fmla="*/ 2308748 w 3220272"/>
                <a:gd name="connsiteY36" fmla="*/ 385915 h 1487221"/>
                <a:gd name="connsiteX37" fmla="*/ 2087336 w 3220272"/>
                <a:gd name="connsiteY37" fmla="*/ 541191 h 1487221"/>
                <a:gd name="connsiteX38" fmla="*/ 1932061 w 3220272"/>
                <a:gd name="connsiteY38" fmla="*/ 690715 h 1487221"/>
                <a:gd name="connsiteX39" fmla="*/ 1791163 w 3220272"/>
                <a:gd name="connsiteY39" fmla="*/ 854617 h 1487221"/>
                <a:gd name="connsiteX40" fmla="*/ 1604257 w 3220272"/>
                <a:gd name="connsiteY40" fmla="*/ 1127787 h 1487221"/>
                <a:gd name="connsiteX41" fmla="*/ 1379970 w 3220272"/>
                <a:gd name="connsiteY41" fmla="*/ 1297440 h 1487221"/>
                <a:gd name="connsiteX42" fmla="*/ 1124053 w 3220272"/>
                <a:gd name="connsiteY42" fmla="*/ 1435463 h 1487221"/>
                <a:gd name="connsiteX43" fmla="*/ 891140 w 3220272"/>
                <a:gd name="connsiteY43" fmla="*/ 1481470 h 1487221"/>
                <a:gd name="connsiteX44" fmla="*/ 617970 w 3220272"/>
                <a:gd name="connsiteY44" fmla="*/ 1487221 h 1487221"/>
                <a:gd name="connsiteX45" fmla="*/ 485699 w 3220272"/>
                <a:gd name="connsiteY45" fmla="*/ 1426836 h 1487221"/>
                <a:gd name="connsiteX46" fmla="*/ 344801 w 3220272"/>
                <a:gd name="connsiteY46" fmla="*/ 1380829 h 1487221"/>
                <a:gd name="connsiteX47" fmla="*/ 281269 w 3220272"/>
                <a:gd name="connsiteY47" fmla="*/ 1341500 h 1487221"/>
                <a:gd name="connsiteX48" fmla="*/ 0 w 3220272"/>
                <a:gd name="connsiteY48" fmla="*/ 1246804 h 1487221"/>
                <a:gd name="connsiteX49" fmla="*/ 20061 w 3220272"/>
                <a:gd name="connsiteY49" fmla="*/ 1253182 h 1487221"/>
                <a:gd name="connsiteX50" fmla="*/ 29730 w 3220272"/>
                <a:gd name="connsiteY50" fmla="*/ 1255959 h 1487221"/>
                <a:gd name="connsiteX51" fmla="*/ 43515 w 3220272"/>
                <a:gd name="connsiteY51" fmla="*/ 1259763 h 1487221"/>
                <a:gd name="connsiteX52" fmla="*/ 54006 w 3220272"/>
                <a:gd name="connsiteY52" fmla="*/ 1262437 h 1487221"/>
                <a:gd name="connsiteX53" fmla="*/ 68820 w 3220272"/>
                <a:gd name="connsiteY53" fmla="*/ 1266038 h 1487221"/>
                <a:gd name="connsiteX54" fmla="*/ 78182 w 3220272"/>
                <a:gd name="connsiteY54" fmla="*/ 1268094 h 1487221"/>
                <a:gd name="connsiteX55" fmla="*/ 94848 w 3220272"/>
                <a:gd name="connsiteY55" fmla="*/ 1271486 h 1487221"/>
                <a:gd name="connsiteX56" fmla="*/ 104000 w 3220272"/>
                <a:gd name="connsiteY56" fmla="*/ 1273237 h 1487221"/>
                <a:gd name="connsiteX57" fmla="*/ 129512 w 3220272"/>
                <a:gd name="connsiteY57" fmla="*/ 1277350 h 1487221"/>
                <a:gd name="connsiteX58" fmla="*/ 130129 w 3220272"/>
                <a:gd name="connsiteY58" fmla="*/ 1277350 h 1487221"/>
                <a:gd name="connsiteX59" fmla="*/ 156158 w 3220272"/>
                <a:gd name="connsiteY59" fmla="*/ 1280539 h 1487221"/>
                <a:gd name="connsiteX60" fmla="*/ 196583 w 3220272"/>
                <a:gd name="connsiteY60" fmla="*/ 1283729 h 1487221"/>
                <a:gd name="connsiteX61" fmla="*/ 206358 w 3220272"/>
                <a:gd name="connsiteY61" fmla="*/ 1284140 h 1487221"/>
                <a:gd name="connsiteX62" fmla="*/ 238555 w 3220272"/>
                <a:gd name="connsiteY62" fmla="*/ 1284755 h 1487221"/>
                <a:gd name="connsiteX63" fmla="*/ 250901 w 3220272"/>
                <a:gd name="connsiteY63" fmla="*/ 1284755 h 1487221"/>
                <a:gd name="connsiteX64" fmla="*/ 287318 w 3220272"/>
                <a:gd name="connsiteY64" fmla="*/ 1283419 h 1487221"/>
                <a:gd name="connsiteX65" fmla="*/ 293285 w 3220272"/>
                <a:gd name="connsiteY65" fmla="*/ 1283110 h 1487221"/>
                <a:gd name="connsiteX66" fmla="*/ 336075 w 3220272"/>
                <a:gd name="connsiteY66" fmla="*/ 1278997 h 1487221"/>
                <a:gd name="connsiteX67" fmla="*/ 367248 w 3220272"/>
                <a:gd name="connsiteY67" fmla="*/ 1274779 h 1487221"/>
                <a:gd name="connsiteX68" fmla="*/ 373416 w 3220272"/>
                <a:gd name="connsiteY68" fmla="*/ 1273752 h 1487221"/>
                <a:gd name="connsiteX69" fmla="*/ 404689 w 3220272"/>
                <a:gd name="connsiteY69" fmla="*/ 1268094 h 1487221"/>
                <a:gd name="connsiteX70" fmla="*/ 410144 w 3220272"/>
                <a:gd name="connsiteY70" fmla="*/ 1267064 h 1487221"/>
                <a:gd name="connsiteX71" fmla="*/ 445324 w 3220272"/>
                <a:gd name="connsiteY71" fmla="*/ 1259042 h 1487221"/>
                <a:gd name="connsiteX72" fmla="*/ 453345 w 3220272"/>
                <a:gd name="connsiteY72" fmla="*/ 1256986 h 1487221"/>
                <a:gd name="connsiteX73" fmla="*/ 490380 w 3220272"/>
                <a:gd name="connsiteY73" fmla="*/ 1246804 h 1487221"/>
                <a:gd name="connsiteX74" fmla="*/ 533070 w 3220272"/>
                <a:gd name="connsiteY74" fmla="*/ 1233021 h 1487221"/>
                <a:gd name="connsiteX75" fmla="*/ 567225 w 3220272"/>
                <a:gd name="connsiteY75" fmla="*/ 1220371 h 1487221"/>
                <a:gd name="connsiteX76" fmla="*/ 572881 w 3220272"/>
                <a:gd name="connsiteY76" fmla="*/ 1218211 h 1487221"/>
                <a:gd name="connsiteX77" fmla="*/ 606726 w 3220272"/>
                <a:gd name="connsiteY77" fmla="*/ 1204224 h 1487221"/>
                <a:gd name="connsiteX78" fmla="*/ 618555 w 3220272"/>
                <a:gd name="connsiteY78" fmla="*/ 1198980 h 1487221"/>
                <a:gd name="connsiteX79" fmla="*/ 641495 w 3220272"/>
                <a:gd name="connsiteY79" fmla="*/ 1188488 h 1487221"/>
                <a:gd name="connsiteX80" fmla="*/ 654460 w 3220272"/>
                <a:gd name="connsiteY80" fmla="*/ 1182213 h 1487221"/>
                <a:gd name="connsiteX81" fmla="*/ 674310 w 3220272"/>
                <a:gd name="connsiteY81" fmla="*/ 1172340 h 1487221"/>
                <a:gd name="connsiteX82" fmla="*/ 691699 w 3220272"/>
                <a:gd name="connsiteY82" fmla="*/ 1163290 h 1487221"/>
                <a:gd name="connsiteX83" fmla="*/ 709391 w 3220272"/>
                <a:gd name="connsiteY83" fmla="*/ 1153724 h 1487221"/>
                <a:gd name="connsiteX84" fmla="*/ 726363 w 3220272"/>
                <a:gd name="connsiteY84" fmla="*/ 1144262 h 1487221"/>
                <a:gd name="connsiteX85" fmla="*/ 741999 w 3220272"/>
                <a:gd name="connsiteY85" fmla="*/ 1135110 h 1487221"/>
                <a:gd name="connsiteX86" fmla="*/ 766893 w 3220272"/>
                <a:gd name="connsiteY86" fmla="*/ 1120090 h 1487221"/>
                <a:gd name="connsiteX87" fmla="*/ 779651 w 3220272"/>
                <a:gd name="connsiteY87" fmla="*/ 1112172 h 1487221"/>
                <a:gd name="connsiteX88" fmla="*/ 807940 w 3220272"/>
                <a:gd name="connsiteY88" fmla="*/ 1093660 h 1487221"/>
                <a:gd name="connsiteX89" fmla="*/ 815860 w 3220272"/>
                <a:gd name="connsiteY89" fmla="*/ 1088415 h 1487221"/>
                <a:gd name="connsiteX90" fmla="*/ 824089 w 3220272"/>
                <a:gd name="connsiteY90" fmla="*/ 1082655 h 1487221"/>
                <a:gd name="connsiteX91" fmla="*/ 845179 w 3220272"/>
                <a:gd name="connsiteY91" fmla="*/ 1067947 h 1487221"/>
                <a:gd name="connsiteX92" fmla="*/ 855880 w 3220272"/>
                <a:gd name="connsiteY92" fmla="*/ 1060234 h 1487221"/>
                <a:gd name="connsiteX93" fmla="*/ 873676 w 3220272"/>
                <a:gd name="connsiteY93" fmla="*/ 1047068 h 1487221"/>
                <a:gd name="connsiteX94" fmla="*/ 884580 w 3220272"/>
                <a:gd name="connsiteY94" fmla="*/ 1038737 h 1487221"/>
                <a:gd name="connsiteX95" fmla="*/ 901241 w 3220272"/>
                <a:gd name="connsiteY95" fmla="*/ 1025778 h 1487221"/>
                <a:gd name="connsiteX96" fmla="*/ 911940 w 3220272"/>
                <a:gd name="connsiteY96" fmla="*/ 1017342 h 1487221"/>
                <a:gd name="connsiteX97" fmla="*/ 933032 w 3220272"/>
                <a:gd name="connsiteY97" fmla="*/ 1000167 h 1487221"/>
                <a:gd name="connsiteX98" fmla="*/ 935191 w 3220272"/>
                <a:gd name="connsiteY98" fmla="*/ 998420 h 1487221"/>
                <a:gd name="connsiteX99" fmla="*/ 958748 w 3220272"/>
                <a:gd name="connsiteY99" fmla="*/ 978465 h 1487221"/>
                <a:gd name="connsiteX100" fmla="*/ 964099 w 3220272"/>
                <a:gd name="connsiteY100" fmla="*/ 973837 h 1487221"/>
                <a:gd name="connsiteX101" fmla="*/ 986627 w 3220272"/>
                <a:gd name="connsiteY101" fmla="*/ 953885 h 1487221"/>
                <a:gd name="connsiteX102" fmla="*/ 987656 w 3220272"/>
                <a:gd name="connsiteY102" fmla="*/ 952958 h 1487221"/>
                <a:gd name="connsiteX103" fmla="*/ 1008537 w 3220272"/>
                <a:gd name="connsiteY103" fmla="*/ 933726 h 1487221"/>
                <a:gd name="connsiteX104" fmla="*/ 1013268 w 3220272"/>
                <a:gd name="connsiteY104" fmla="*/ 929304 h 1487221"/>
                <a:gd name="connsiteX105" fmla="*/ 1033535 w 3220272"/>
                <a:gd name="connsiteY105" fmla="*/ 909967 h 1487221"/>
                <a:gd name="connsiteX106" fmla="*/ 1036313 w 3220272"/>
                <a:gd name="connsiteY106" fmla="*/ 907190 h 1487221"/>
                <a:gd name="connsiteX107" fmla="*/ 1053697 w 3220272"/>
                <a:gd name="connsiteY107" fmla="*/ 890015 h 1487221"/>
                <a:gd name="connsiteX108" fmla="*/ 1057605 w 3220272"/>
                <a:gd name="connsiteY108" fmla="*/ 886106 h 1487221"/>
                <a:gd name="connsiteX109" fmla="*/ 1075607 w 3220272"/>
                <a:gd name="connsiteY109" fmla="*/ 867697 h 1487221"/>
                <a:gd name="connsiteX110" fmla="*/ 1079002 w 3220272"/>
                <a:gd name="connsiteY110" fmla="*/ 864096 h 1487221"/>
                <a:gd name="connsiteX111" fmla="*/ 1094227 w 3220272"/>
                <a:gd name="connsiteY111" fmla="*/ 848050 h 1487221"/>
                <a:gd name="connsiteX112" fmla="*/ 1097006 w 3220272"/>
                <a:gd name="connsiteY112" fmla="*/ 845067 h 1487221"/>
                <a:gd name="connsiteX113" fmla="*/ 1112947 w 3220272"/>
                <a:gd name="connsiteY113" fmla="*/ 827790 h 1487221"/>
                <a:gd name="connsiteX114" fmla="*/ 1116243 w 3220272"/>
                <a:gd name="connsiteY114" fmla="*/ 824086 h 1487221"/>
                <a:gd name="connsiteX115" fmla="*/ 1129920 w 3220272"/>
                <a:gd name="connsiteY115" fmla="*/ 808761 h 1487221"/>
                <a:gd name="connsiteX116" fmla="*/ 1131362 w 3220272"/>
                <a:gd name="connsiteY116" fmla="*/ 807116 h 1487221"/>
                <a:gd name="connsiteX117" fmla="*/ 1145145 w 3220272"/>
                <a:gd name="connsiteY117" fmla="*/ 791276 h 1487221"/>
                <a:gd name="connsiteX118" fmla="*/ 1148129 w 3220272"/>
                <a:gd name="connsiteY118" fmla="*/ 787781 h 1487221"/>
                <a:gd name="connsiteX119" fmla="*/ 1160681 w 3220272"/>
                <a:gd name="connsiteY119" fmla="*/ 772969 h 1487221"/>
                <a:gd name="connsiteX120" fmla="*/ 1160681 w 3220272"/>
                <a:gd name="connsiteY120" fmla="*/ 772866 h 1487221"/>
                <a:gd name="connsiteX121" fmla="*/ 1172098 w 3220272"/>
                <a:gd name="connsiteY121" fmla="*/ 758982 h 1487221"/>
                <a:gd name="connsiteX122" fmla="*/ 1174464 w 3220272"/>
                <a:gd name="connsiteY122" fmla="*/ 756102 h 1487221"/>
                <a:gd name="connsiteX123" fmla="*/ 1184444 w 3220272"/>
                <a:gd name="connsiteY123" fmla="*/ 743658 h 1487221"/>
                <a:gd name="connsiteX124" fmla="*/ 1185681 w 3220272"/>
                <a:gd name="connsiteY124" fmla="*/ 742114 h 1487221"/>
                <a:gd name="connsiteX125" fmla="*/ 1193702 w 3220272"/>
                <a:gd name="connsiteY125" fmla="*/ 731932 h 1487221"/>
                <a:gd name="connsiteX126" fmla="*/ 1195350 w 3220272"/>
                <a:gd name="connsiteY126" fmla="*/ 729772 h 1487221"/>
                <a:gd name="connsiteX127" fmla="*/ 1202859 w 3220272"/>
                <a:gd name="connsiteY127" fmla="*/ 720002 h 1487221"/>
                <a:gd name="connsiteX128" fmla="*/ 1204089 w 3220272"/>
                <a:gd name="connsiteY128" fmla="*/ 718357 h 1487221"/>
                <a:gd name="connsiteX129" fmla="*/ 1209749 w 3220272"/>
                <a:gd name="connsiteY129" fmla="*/ 710849 h 1487221"/>
                <a:gd name="connsiteX130" fmla="*/ 1210675 w 3220272"/>
                <a:gd name="connsiteY130" fmla="*/ 709614 h 1487221"/>
                <a:gd name="connsiteX131" fmla="*/ 1215612 w 3220272"/>
                <a:gd name="connsiteY131" fmla="*/ 702827 h 1487221"/>
                <a:gd name="connsiteX132" fmla="*/ 1216542 w 3220272"/>
                <a:gd name="connsiteY132" fmla="*/ 701591 h 1487221"/>
                <a:gd name="connsiteX133" fmla="*/ 1219931 w 3220272"/>
                <a:gd name="connsiteY133" fmla="*/ 696861 h 1487221"/>
                <a:gd name="connsiteX134" fmla="*/ 1220138 w 3220272"/>
                <a:gd name="connsiteY134" fmla="*/ 696551 h 1487221"/>
                <a:gd name="connsiteX135" fmla="*/ 1222503 w 3220272"/>
                <a:gd name="connsiteY135" fmla="*/ 693157 h 1487221"/>
                <a:gd name="connsiteX136" fmla="*/ 1222915 w 3220272"/>
                <a:gd name="connsiteY136" fmla="*/ 692542 h 1487221"/>
                <a:gd name="connsiteX137" fmla="*/ 1223638 w 3220272"/>
                <a:gd name="connsiteY137" fmla="*/ 691513 h 1487221"/>
                <a:gd name="connsiteX138" fmla="*/ 1223845 w 3220272"/>
                <a:gd name="connsiteY138" fmla="*/ 691305 h 1487221"/>
                <a:gd name="connsiteX139" fmla="*/ 1225387 w 3220272"/>
                <a:gd name="connsiteY139" fmla="*/ 689044 h 1487221"/>
                <a:gd name="connsiteX140" fmla="*/ 1226105 w 3220272"/>
                <a:gd name="connsiteY140" fmla="*/ 688014 h 1487221"/>
                <a:gd name="connsiteX141" fmla="*/ 1228988 w 3220272"/>
                <a:gd name="connsiteY141" fmla="*/ 683901 h 1487221"/>
                <a:gd name="connsiteX142" fmla="*/ 1229500 w 3220272"/>
                <a:gd name="connsiteY142" fmla="*/ 683077 h 1487221"/>
                <a:gd name="connsiteX143" fmla="*/ 1234027 w 3220272"/>
                <a:gd name="connsiteY143" fmla="*/ 676702 h 1487221"/>
                <a:gd name="connsiteX144" fmla="*/ 1235467 w 3220272"/>
                <a:gd name="connsiteY144" fmla="*/ 674646 h 1487221"/>
                <a:gd name="connsiteX145" fmla="*/ 1241641 w 3220272"/>
                <a:gd name="connsiteY145" fmla="*/ 666108 h 1487221"/>
                <a:gd name="connsiteX146" fmla="*/ 1242258 w 3220272"/>
                <a:gd name="connsiteY146" fmla="*/ 665285 h 1487221"/>
                <a:gd name="connsiteX147" fmla="*/ 1249356 w 3220272"/>
                <a:gd name="connsiteY147" fmla="*/ 655720 h 1487221"/>
                <a:gd name="connsiteX148" fmla="*/ 1251311 w 3220272"/>
                <a:gd name="connsiteY148" fmla="*/ 653046 h 1487221"/>
                <a:gd name="connsiteX149" fmla="*/ 1260260 w 3220272"/>
                <a:gd name="connsiteY149" fmla="*/ 641220 h 1487221"/>
                <a:gd name="connsiteX150" fmla="*/ 1261802 w 3220272"/>
                <a:gd name="connsiteY150" fmla="*/ 639161 h 1487221"/>
                <a:gd name="connsiteX151" fmla="*/ 1270954 w 3220272"/>
                <a:gd name="connsiteY151" fmla="*/ 627435 h 1487221"/>
                <a:gd name="connsiteX152" fmla="*/ 1273426 w 3220272"/>
                <a:gd name="connsiteY152" fmla="*/ 624350 h 1487221"/>
                <a:gd name="connsiteX153" fmla="*/ 1285048 w 3220272"/>
                <a:gd name="connsiteY153" fmla="*/ 609746 h 1487221"/>
                <a:gd name="connsiteX154" fmla="*/ 1287621 w 3220272"/>
                <a:gd name="connsiteY154" fmla="*/ 606557 h 1487221"/>
                <a:gd name="connsiteX155" fmla="*/ 1299244 w 3220272"/>
                <a:gd name="connsiteY155" fmla="*/ 592364 h 1487221"/>
                <a:gd name="connsiteX156" fmla="*/ 1301610 w 3220272"/>
                <a:gd name="connsiteY156" fmla="*/ 589484 h 1487221"/>
                <a:gd name="connsiteX157" fmla="*/ 1315909 w 3220272"/>
                <a:gd name="connsiteY157" fmla="*/ 572411 h 1487221"/>
                <a:gd name="connsiteX158" fmla="*/ 1319305 w 3220272"/>
                <a:gd name="connsiteY158" fmla="*/ 568400 h 1487221"/>
                <a:gd name="connsiteX159" fmla="*/ 1334324 w 3220272"/>
                <a:gd name="connsiteY159" fmla="*/ 550915 h 1487221"/>
                <a:gd name="connsiteX160" fmla="*/ 1335559 w 3220272"/>
                <a:gd name="connsiteY160" fmla="*/ 549474 h 1487221"/>
                <a:gd name="connsiteX161" fmla="*/ 1352532 w 3220272"/>
                <a:gd name="connsiteY161" fmla="*/ 530243 h 1487221"/>
                <a:gd name="connsiteX162" fmla="*/ 1356852 w 3220272"/>
                <a:gd name="connsiteY162" fmla="*/ 525511 h 1487221"/>
                <a:gd name="connsiteX163" fmla="*/ 1375265 w 3220272"/>
                <a:gd name="connsiteY163" fmla="*/ 505351 h 1487221"/>
                <a:gd name="connsiteX164" fmla="*/ 1377014 w 3220272"/>
                <a:gd name="connsiteY164" fmla="*/ 503398 h 1487221"/>
                <a:gd name="connsiteX165" fmla="*/ 1395222 w 3220272"/>
                <a:gd name="connsiteY165" fmla="*/ 484062 h 1487221"/>
                <a:gd name="connsiteX166" fmla="*/ 1399954 w 3220272"/>
                <a:gd name="connsiteY166" fmla="*/ 479126 h 1487221"/>
                <a:gd name="connsiteX167" fmla="*/ 1420633 w 3220272"/>
                <a:gd name="connsiteY167" fmla="*/ 457938 h 1487221"/>
                <a:gd name="connsiteX168" fmla="*/ 1424441 w 3220272"/>
                <a:gd name="connsiteY168" fmla="*/ 454131 h 1487221"/>
                <a:gd name="connsiteX169" fmla="*/ 1443879 w 3220272"/>
                <a:gd name="connsiteY169" fmla="*/ 434797 h 1487221"/>
                <a:gd name="connsiteX170" fmla="*/ 1448405 w 3220272"/>
                <a:gd name="connsiteY170" fmla="*/ 430375 h 1487221"/>
                <a:gd name="connsiteX171" fmla="*/ 1471451 w 3220272"/>
                <a:gd name="connsiteY171" fmla="*/ 408260 h 1487221"/>
                <a:gd name="connsiteX172" fmla="*/ 1476594 w 3220272"/>
                <a:gd name="connsiteY172" fmla="*/ 403427 h 1487221"/>
                <a:gd name="connsiteX173" fmla="*/ 1498709 w 3220272"/>
                <a:gd name="connsiteY173" fmla="*/ 382959 h 1487221"/>
                <a:gd name="connsiteX174" fmla="*/ 1502206 w 3220272"/>
                <a:gd name="connsiteY174" fmla="*/ 379771 h 1487221"/>
                <a:gd name="connsiteX175" fmla="*/ 1527723 w 3220272"/>
                <a:gd name="connsiteY175" fmla="*/ 357144 h 1487221"/>
                <a:gd name="connsiteX176" fmla="*/ 1533789 w 3220272"/>
                <a:gd name="connsiteY176" fmla="*/ 351899 h 1487221"/>
                <a:gd name="connsiteX177" fmla="*/ 1560431 w 3220272"/>
                <a:gd name="connsiteY177" fmla="*/ 329168 h 1487221"/>
                <a:gd name="connsiteX178" fmla="*/ 1561155 w 3220272"/>
                <a:gd name="connsiteY178" fmla="*/ 328551 h 1487221"/>
                <a:gd name="connsiteX179" fmla="*/ 1581523 w 3220272"/>
                <a:gd name="connsiteY179" fmla="*/ 311787 h 1487221"/>
                <a:gd name="connsiteX180" fmla="*/ 1587691 w 3220272"/>
                <a:gd name="connsiteY180" fmla="*/ 306851 h 1487221"/>
                <a:gd name="connsiteX181" fmla="*/ 1599626 w 3220272"/>
                <a:gd name="connsiteY181" fmla="*/ 297386 h 1487221"/>
                <a:gd name="connsiteX182" fmla="*/ 1618757 w 3220272"/>
                <a:gd name="connsiteY182" fmla="*/ 282474 h 1487221"/>
                <a:gd name="connsiteX183" fmla="*/ 1631104 w 3220272"/>
                <a:gd name="connsiteY183" fmla="*/ 273012 h 1487221"/>
                <a:gd name="connsiteX184" fmla="*/ 1651573 w 3220272"/>
                <a:gd name="connsiteY184" fmla="*/ 257893 h 1487221"/>
                <a:gd name="connsiteX185" fmla="*/ 1663507 w 3220272"/>
                <a:gd name="connsiteY185" fmla="*/ 249254 h 1487221"/>
                <a:gd name="connsiteX186" fmla="*/ 1687990 w 3220272"/>
                <a:gd name="connsiteY186" fmla="*/ 232079 h 1487221"/>
                <a:gd name="connsiteX187" fmla="*/ 1696941 w 3220272"/>
                <a:gd name="connsiteY187" fmla="*/ 225906 h 1487221"/>
                <a:gd name="connsiteX188" fmla="*/ 1698587 w 3220272"/>
                <a:gd name="connsiteY188" fmla="*/ 224777 h 1487221"/>
                <a:gd name="connsiteX189" fmla="*/ 1705992 w 3220272"/>
                <a:gd name="connsiteY189" fmla="*/ 219939 h 1487221"/>
                <a:gd name="connsiteX190" fmla="*/ 1738194 w 3220272"/>
                <a:gd name="connsiteY190" fmla="*/ 198858 h 1487221"/>
                <a:gd name="connsiteX191" fmla="*/ 1752900 w 3220272"/>
                <a:gd name="connsiteY191" fmla="*/ 189703 h 1487221"/>
                <a:gd name="connsiteX192" fmla="*/ 1781090 w 3220272"/>
                <a:gd name="connsiteY192" fmla="*/ 172630 h 1487221"/>
                <a:gd name="connsiteX193" fmla="*/ 1789011 w 3220272"/>
                <a:gd name="connsiteY193" fmla="*/ 167796 h 1487221"/>
                <a:gd name="connsiteX194" fmla="*/ 1799191 w 3220272"/>
                <a:gd name="connsiteY194" fmla="*/ 162036 h 1487221"/>
                <a:gd name="connsiteX195" fmla="*/ 1818635 w 3220272"/>
                <a:gd name="connsiteY195" fmla="*/ 151133 h 1487221"/>
                <a:gd name="connsiteX196" fmla="*/ 1838904 w 3220272"/>
                <a:gd name="connsiteY196" fmla="*/ 140230 h 1487221"/>
                <a:gd name="connsiteX197" fmla="*/ 1858860 w 3220272"/>
                <a:gd name="connsiteY197" fmla="*/ 129842 h 1487221"/>
                <a:gd name="connsiteX198" fmla="*/ 1868424 w 3220272"/>
                <a:gd name="connsiteY198" fmla="*/ 124803 h 1487221"/>
                <a:gd name="connsiteX199" fmla="*/ 1881694 w 3220272"/>
                <a:gd name="connsiteY199" fmla="*/ 118428 h 1487221"/>
                <a:gd name="connsiteX200" fmla="*/ 1896612 w 3220272"/>
                <a:gd name="connsiteY200" fmla="*/ 111229 h 1487221"/>
                <a:gd name="connsiteX201" fmla="*/ 1923048 w 3220272"/>
                <a:gd name="connsiteY201" fmla="*/ 99192 h 1487221"/>
                <a:gd name="connsiteX202" fmla="*/ 1936424 w 3220272"/>
                <a:gd name="connsiteY202" fmla="*/ 93230 h 1487221"/>
                <a:gd name="connsiteX203" fmla="*/ 1940332 w 3220272"/>
                <a:gd name="connsiteY203" fmla="*/ 91479 h 1487221"/>
                <a:gd name="connsiteX204" fmla="*/ 1975407 w 3220272"/>
                <a:gd name="connsiteY204" fmla="*/ 77081 h 1487221"/>
                <a:gd name="connsiteX205" fmla="*/ 1982715 w 3220272"/>
                <a:gd name="connsiteY205" fmla="*/ 74304 h 1487221"/>
                <a:gd name="connsiteX206" fmla="*/ 2007404 w 3220272"/>
                <a:gd name="connsiteY206" fmla="*/ 64945 h 1487221"/>
                <a:gd name="connsiteX207" fmla="*/ 2021498 w 3220272"/>
                <a:gd name="connsiteY207" fmla="*/ 59906 h 1487221"/>
                <a:gd name="connsiteX208" fmla="*/ 2070562 w 3220272"/>
                <a:gd name="connsiteY208" fmla="*/ 44066 h 1487221"/>
                <a:gd name="connsiteX209" fmla="*/ 2071178 w 3220272"/>
                <a:gd name="connsiteY209" fmla="*/ 43861 h 1487221"/>
                <a:gd name="connsiteX210" fmla="*/ 2112227 w 3220272"/>
                <a:gd name="connsiteY210" fmla="*/ 32545 h 1487221"/>
                <a:gd name="connsiteX211" fmla="*/ 2121689 w 3220272"/>
                <a:gd name="connsiteY211" fmla="*/ 30181 h 1487221"/>
                <a:gd name="connsiteX212" fmla="*/ 2131259 w 3220272"/>
                <a:gd name="connsiteY212" fmla="*/ 27712 h 1487221"/>
                <a:gd name="connsiteX213" fmla="*/ 2161914 w 3220272"/>
                <a:gd name="connsiteY213" fmla="*/ 20924 h 1487221"/>
                <a:gd name="connsiteX214" fmla="*/ 2165922 w 3220272"/>
                <a:gd name="connsiteY214" fmla="*/ 20102 h 1487221"/>
                <a:gd name="connsiteX215" fmla="*/ 2188761 w 3220272"/>
                <a:gd name="connsiteY215" fmla="*/ 15576 h 1487221"/>
                <a:gd name="connsiteX216" fmla="*/ 2202338 w 3220272"/>
                <a:gd name="connsiteY216" fmla="*/ 13314 h 1487221"/>
                <a:gd name="connsiteX217" fmla="*/ 2210671 w 3220272"/>
                <a:gd name="connsiteY217" fmla="*/ 11976 h 1487221"/>
                <a:gd name="connsiteX218" fmla="*/ 2244310 w 3220272"/>
                <a:gd name="connsiteY218" fmla="*/ 7142 h 1487221"/>
                <a:gd name="connsiteX219" fmla="*/ 2248218 w 3220272"/>
                <a:gd name="connsiteY219" fmla="*/ 6730 h 1487221"/>
                <a:gd name="connsiteX220" fmla="*/ 2255215 w 3220272"/>
                <a:gd name="connsiteY220" fmla="*/ 6012 h 1487221"/>
                <a:gd name="connsiteX221" fmla="*/ 2287516 w 3220272"/>
                <a:gd name="connsiteY221" fmla="*/ 2925 h 1487221"/>
                <a:gd name="connsiteX222" fmla="*/ 2294510 w 3220272"/>
                <a:gd name="connsiteY222" fmla="*/ 2411 h 1487221"/>
                <a:gd name="connsiteX223" fmla="*/ 2298422 w 3220272"/>
                <a:gd name="connsiteY223" fmla="*/ 2103 h 1487221"/>
                <a:gd name="connsiteX224" fmla="*/ 2329900 w 3220272"/>
                <a:gd name="connsiteY224" fmla="*/ 561 h 1487221"/>
                <a:gd name="connsiteX225" fmla="*/ 2337510 w 3220272"/>
                <a:gd name="connsiteY225" fmla="*/ 355 h 1487221"/>
                <a:gd name="connsiteX226" fmla="*/ 2351399 w 3220272"/>
                <a:gd name="connsiteY226"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3220272 w 3220272"/>
                <a:gd name="connsiteY31" fmla="*/ 291025 h 1487221"/>
                <a:gd name="connsiteX32" fmla="*/ 3039117 w 3220272"/>
                <a:gd name="connsiteY32" fmla="*/ 222013 h 1487221"/>
                <a:gd name="connsiteX33" fmla="*/ 2763072 w 3220272"/>
                <a:gd name="connsiteY33" fmla="*/ 216263 h 1487221"/>
                <a:gd name="connsiteX34" fmla="*/ 2518657 w 3220272"/>
                <a:gd name="connsiteY34" fmla="*/ 276647 h 1487221"/>
                <a:gd name="connsiteX35" fmla="*/ 2308748 w 3220272"/>
                <a:gd name="connsiteY35" fmla="*/ 385915 h 1487221"/>
                <a:gd name="connsiteX36" fmla="*/ 2087336 w 3220272"/>
                <a:gd name="connsiteY36" fmla="*/ 541191 h 1487221"/>
                <a:gd name="connsiteX37" fmla="*/ 1932061 w 3220272"/>
                <a:gd name="connsiteY37" fmla="*/ 690715 h 1487221"/>
                <a:gd name="connsiteX38" fmla="*/ 1791163 w 3220272"/>
                <a:gd name="connsiteY38" fmla="*/ 854617 h 1487221"/>
                <a:gd name="connsiteX39" fmla="*/ 1604257 w 3220272"/>
                <a:gd name="connsiteY39" fmla="*/ 1127787 h 1487221"/>
                <a:gd name="connsiteX40" fmla="*/ 1379970 w 3220272"/>
                <a:gd name="connsiteY40" fmla="*/ 1297440 h 1487221"/>
                <a:gd name="connsiteX41" fmla="*/ 1124053 w 3220272"/>
                <a:gd name="connsiteY41" fmla="*/ 1435463 h 1487221"/>
                <a:gd name="connsiteX42" fmla="*/ 891140 w 3220272"/>
                <a:gd name="connsiteY42" fmla="*/ 1481470 h 1487221"/>
                <a:gd name="connsiteX43" fmla="*/ 617970 w 3220272"/>
                <a:gd name="connsiteY43" fmla="*/ 1487221 h 1487221"/>
                <a:gd name="connsiteX44" fmla="*/ 485699 w 3220272"/>
                <a:gd name="connsiteY44" fmla="*/ 1426836 h 1487221"/>
                <a:gd name="connsiteX45" fmla="*/ 344801 w 3220272"/>
                <a:gd name="connsiteY45" fmla="*/ 1380829 h 1487221"/>
                <a:gd name="connsiteX46" fmla="*/ 281269 w 3220272"/>
                <a:gd name="connsiteY46" fmla="*/ 1341500 h 1487221"/>
                <a:gd name="connsiteX47" fmla="*/ 0 w 3220272"/>
                <a:gd name="connsiteY47" fmla="*/ 1246804 h 1487221"/>
                <a:gd name="connsiteX48" fmla="*/ 20061 w 3220272"/>
                <a:gd name="connsiteY48" fmla="*/ 1253182 h 1487221"/>
                <a:gd name="connsiteX49" fmla="*/ 29730 w 3220272"/>
                <a:gd name="connsiteY49" fmla="*/ 1255959 h 1487221"/>
                <a:gd name="connsiteX50" fmla="*/ 43515 w 3220272"/>
                <a:gd name="connsiteY50" fmla="*/ 1259763 h 1487221"/>
                <a:gd name="connsiteX51" fmla="*/ 54006 w 3220272"/>
                <a:gd name="connsiteY51" fmla="*/ 1262437 h 1487221"/>
                <a:gd name="connsiteX52" fmla="*/ 68820 w 3220272"/>
                <a:gd name="connsiteY52" fmla="*/ 1266038 h 1487221"/>
                <a:gd name="connsiteX53" fmla="*/ 78182 w 3220272"/>
                <a:gd name="connsiteY53" fmla="*/ 1268094 h 1487221"/>
                <a:gd name="connsiteX54" fmla="*/ 94848 w 3220272"/>
                <a:gd name="connsiteY54" fmla="*/ 1271486 h 1487221"/>
                <a:gd name="connsiteX55" fmla="*/ 104000 w 3220272"/>
                <a:gd name="connsiteY55" fmla="*/ 1273237 h 1487221"/>
                <a:gd name="connsiteX56" fmla="*/ 129512 w 3220272"/>
                <a:gd name="connsiteY56" fmla="*/ 1277350 h 1487221"/>
                <a:gd name="connsiteX57" fmla="*/ 130129 w 3220272"/>
                <a:gd name="connsiteY57" fmla="*/ 1277350 h 1487221"/>
                <a:gd name="connsiteX58" fmla="*/ 156158 w 3220272"/>
                <a:gd name="connsiteY58" fmla="*/ 1280539 h 1487221"/>
                <a:gd name="connsiteX59" fmla="*/ 196583 w 3220272"/>
                <a:gd name="connsiteY59" fmla="*/ 1283729 h 1487221"/>
                <a:gd name="connsiteX60" fmla="*/ 206358 w 3220272"/>
                <a:gd name="connsiteY60" fmla="*/ 1284140 h 1487221"/>
                <a:gd name="connsiteX61" fmla="*/ 238555 w 3220272"/>
                <a:gd name="connsiteY61" fmla="*/ 1284755 h 1487221"/>
                <a:gd name="connsiteX62" fmla="*/ 250901 w 3220272"/>
                <a:gd name="connsiteY62" fmla="*/ 1284755 h 1487221"/>
                <a:gd name="connsiteX63" fmla="*/ 287318 w 3220272"/>
                <a:gd name="connsiteY63" fmla="*/ 1283419 h 1487221"/>
                <a:gd name="connsiteX64" fmla="*/ 293285 w 3220272"/>
                <a:gd name="connsiteY64" fmla="*/ 1283110 h 1487221"/>
                <a:gd name="connsiteX65" fmla="*/ 336075 w 3220272"/>
                <a:gd name="connsiteY65" fmla="*/ 1278997 h 1487221"/>
                <a:gd name="connsiteX66" fmla="*/ 367248 w 3220272"/>
                <a:gd name="connsiteY66" fmla="*/ 1274779 h 1487221"/>
                <a:gd name="connsiteX67" fmla="*/ 373416 w 3220272"/>
                <a:gd name="connsiteY67" fmla="*/ 1273752 h 1487221"/>
                <a:gd name="connsiteX68" fmla="*/ 404689 w 3220272"/>
                <a:gd name="connsiteY68" fmla="*/ 1268094 h 1487221"/>
                <a:gd name="connsiteX69" fmla="*/ 410144 w 3220272"/>
                <a:gd name="connsiteY69" fmla="*/ 1267064 h 1487221"/>
                <a:gd name="connsiteX70" fmla="*/ 445324 w 3220272"/>
                <a:gd name="connsiteY70" fmla="*/ 1259042 h 1487221"/>
                <a:gd name="connsiteX71" fmla="*/ 453345 w 3220272"/>
                <a:gd name="connsiteY71" fmla="*/ 1256986 h 1487221"/>
                <a:gd name="connsiteX72" fmla="*/ 490380 w 3220272"/>
                <a:gd name="connsiteY72" fmla="*/ 1246804 h 1487221"/>
                <a:gd name="connsiteX73" fmla="*/ 533070 w 3220272"/>
                <a:gd name="connsiteY73" fmla="*/ 1233021 h 1487221"/>
                <a:gd name="connsiteX74" fmla="*/ 567225 w 3220272"/>
                <a:gd name="connsiteY74" fmla="*/ 1220371 h 1487221"/>
                <a:gd name="connsiteX75" fmla="*/ 572881 w 3220272"/>
                <a:gd name="connsiteY75" fmla="*/ 1218211 h 1487221"/>
                <a:gd name="connsiteX76" fmla="*/ 606726 w 3220272"/>
                <a:gd name="connsiteY76" fmla="*/ 1204224 h 1487221"/>
                <a:gd name="connsiteX77" fmla="*/ 618555 w 3220272"/>
                <a:gd name="connsiteY77" fmla="*/ 1198980 h 1487221"/>
                <a:gd name="connsiteX78" fmla="*/ 641495 w 3220272"/>
                <a:gd name="connsiteY78" fmla="*/ 1188488 h 1487221"/>
                <a:gd name="connsiteX79" fmla="*/ 654460 w 3220272"/>
                <a:gd name="connsiteY79" fmla="*/ 1182213 h 1487221"/>
                <a:gd name="connsiteX80" fmla="*/ 674310 w 3220272"/>
                <a:gd name="connsiteY80" fmla="*/ 1172340 h 1487221"/>
                <a:gd name="connsiteX81" fmla="*/ 691699 w 3220272"/>
                <a:gd name="connsiteY81" fmla="*/ 1163290 h 1487221"/>
                <a:gd name="connsiteX82" fmla="*/ 709391 w 3220272"/>
                <a:gd name="connsiteY82" fmla="*/ 1153724 h 1487221"/>
                <a:gd name="connsiteX83" fmla="*/ 726363 w 3220272"/>
                <a:gd name="connsiteY83" fmla="*/ 1144262 h 1487221"/>
                <a:gd name="connsiteX84" fmla="*/ 741999 w 3220272"/>
                <a:gd name="connsiteY84" fmla="*/ 1135110 h 1487221"/>
                <a:gd name="connsiteX85" fmla="*/ 766893 w 3220272"/>
                <a:gd name="connsiteY85" fmla="*/ 1120090 h 1487221"/>
                <a:gd name="connsiteX86" fmla="*/ 779651 w 3220272"/>
                <a:gd name="connsiteY86" fmla="*/ 1112172 h 1487221"/>
                <a:gd name="connsiteX87" fmla="*/ 807940 w 3220272"/>
                <a:gd name="connsiteY87" fmla="*/ 1093660 h 1487221"/>
                <a:gd name="connsiteX88" fmla="*/ 815860 w 3220272"/>
                <a:gd name="connsiteY88" fmla="*/ 1088415 h 1487221"/>
                <a:gd name="connsiteX89" fmla="*/ 824089 w 3220272"/>
                <a:gd name="connsiteY89" fmla="*/ 1082655 h 1487221"/>
                <a:gd name="connsiteX90" fmla="*/ 845179 w 3220272"/>
                <a:gd name="connsiteY90" fmla="*/ 1067947 h 1487221"/>
                <a:gd name="connsiteX91" fmla="*/ 855880 w 3220272"/>
                <a:gd name="connsiteY91" fmla="*/ 1060234 h 1487221"/>
                <a:gd name="connsiteX92" fmla="*/ 873676 w 3220272"/>
                <a:gd name="connsiteY92" fmla="*/ 1047068 h 1487221"/>
                <a:gd name="connsiteX93" fmla="*/ 884580 w 3220272"/>
                <a:gd name="connsiteY93" fmla="*/ 1038737 h 1487221"/>
                <a:gd name="connsiteX94" fmla="*/ 901241 w 3220272"/>
                <a:gd name="connsiteY94" fmla="*/ 1025778 h 1487221"/>
                <a:gd name="connsiteX95" fmla="*/ 911940 w 3220272"/>
                <a:gd name="connsiteY95" fmla="*/ 1017342 h 1487221"/>
                <a:gd name="connsiteX96" fmla="*/ 933032 w 3220272"/>
                <a:gd name="connsiteY96" fmla="*/ 1000167 h 1487221"/>
                <a:gd name="connsiteX97" fmla="*/ 935191 w 3220272"/>
                <a:gd name="connsiteY97" fmla="*/ 998420 h 1487221"/>
                <a:gd name="connsiteX98" fmla="*/ 958748 w 3220272"/>
                <a:gd name="connsiteY98" fmla="*/ 978465 h 1487221"/>
                <a:gd name="connsiteX99" fmla="*/ 964099 w 3220272"/>
                <a:gd name="connsiteY99" fmla="*/ 973837 h 1487221"/>
                <a:gd name="connsiteX100" fmla="*/ 986627 w 3220272"/>
                <a:gd name="connsiteY100" fmla="*/ 953885 h 1487221"/>
                <a:gd name="connsiteX101" fmla="*/ 987656 w 3220272"/>
                <a:gd name="connsiteY101" fmla="*/ 952958 h 1487221"/>
                <a:gd name="connsiteX102" fmla="*/ 1008537 w 3220272"/>
                <a:gd name="connsiteY102" fmla="*/ 933726 h 1487221"/>
                <a:gd name="connsiteX103" fmla="*/ 1013268 w 3220272"/>
                <a:gd name="connsiteY103" fmla="*/ 929304 h 1487221"/>
                <a:gd name="connsiteX104" fmla="*/ 1033535 w 3220272"/>
                <a:gd name="connsiteY104" fmla="*/ 909967 h 1487221"/>
                <a:gd name="connsiteX105" fmla="*/ 1036313 w 3220272"/>
                <a:gd name="connsiteY105" fmla="*/ 907190 h 1487221"/>
                <a:gd name="connsiteX106" fmla="*/ 1053697 w 3220272"/>
                <a:gd name="connsiteY106" fmla="*/ 890015 h 1487221"/>
                <a:gd name="connsiteX107" fmla="*/ 1057605 w 3220272"/>
                <a:gd name="connsiteY107" fmla="*/ 886106 h 1487221"/>
                <a:gd name="connsiteX108" fmla="*/ 1075607 w 3220272"/>
                <a:gd name="connsiteY108" fmla="*/ 867697 h 1487221"/>
                <a:gd name="connsiteX109" fmla="*/ 1079002 w 3220272"/>
                <a:gd name="connsiteY109" fmla="*/ 864096 h 1487221"/>
                <a:gd name="connsiteX110" fmla="*/ 1094227 w 3220272"/>
                <a:gd name="connsiteY110" fmla="*/ 848050 h 1487221"/>
                <a:gd name="connsiteX111" fmla="*/ 1097006 w 3220272"/>
                <a:gd name="connsiteY111" fmla="*/ 845067 h 1487221"/>
                <a:gd name="connsiteX112" fmla="*/ 1112947 w 3220272"/>
                <a:gd name="connsiteY112" fmla="*/ 827790 h 1487221"/>
                <a:gd name="connsiteX113" fmla="*/ 1116243 w 3220272"/>
                <a:gd name="connsiteY113" fmla="*/ 824086 h 1487221"/>
                <a:gd name="connsiteX114" fmla="*/ 1129920 w 3220272"/>
                <a:gd name="connsiteY114" fmla="*/ 808761 h 1487221"/>
                <a:gd name="connsiteX115" fmla="*/ 1131362 w 3220272"/>
                <a:gd name="connsiteY115" fmla="*/ 807116 h 1487221"/>
                <a:gd name="connsiteX116" fmla="*/ 1145145 w 3220272"/>
                <a:gd name="connsiteY116" fmla="*/ 791276 h 1487221"/>
                <a:gd name="connsiteX117" fmla="*/ 1148129 w 3220272"/>
                <a:gd name="connsiteY117" fmla="*/ 787781 h 1487221"/>
                <a:gd name="connsiteX118" fmla="*/ 1160681 w 3220272"/>
                <a:gd name="connsiteY118" fmla="*/ 772969 h 1487221"/>
                <a:gd name="connsiteX119" fmla="*/ 1160681 w 3220272"/>
                <a:gd name="connsiteY119" fmla="*/ 772866 h 1487221"/>
                <a:gd name="connsiteX120" fmla="*/ 1172098 w 3220272"/>
                <a:gd name="connsiteY120" fmla="*/ 758982 h 1487221"/>
                <a:gd name="connsiteX121" fmla="*/ 1174464 w 3220272"/>
                <a:gd name="connsiteY121" fmla="*/ 756102 h 1487221"/>
                <a:gd name="connsiteX122" fmla="*/ 1184444 w 3220272"/>
                <a:gd name="connsiteY122" fmla="*/ 743658 h 1487221"/>
                <a:gd name="connsiteX123" fmla="*/ 1185681 w 3220272"/>
                <a:gd name="connsiteY123" fmla="*/ 742114 h 1487221"/>
                <a:gd name="connsiteX124" fmla="*/ 1193702 w 3220272"/>
                <a:gd name="connsiteY124" fmla="*/ 731932 h 1487221"/>
                <a:gd name="connsiteX125" fmla="*/ 1195350 w 3220272"/>
                <a:gd name="connsiteY125" fmla="*/ 729772 h 1487221"/>
                <a:gd name="connsiteX126" fmla="*/ 1202859 w 3220272"/>
                <a:gd name="connsiteY126" fmla="*/ 720002 h 1487221"/>
                <a:gd name="connsiteX127" fmla="*/ 1204089 w 3220272"/>
                <a:gd name="connsiteY127" fmla="*/ 718357 h 1487221"/>
                <a:gd name="connsiteX128" fmla="*/ 1209749 w 3220272"/>
                <a:gd name="connsiteY128" fmla="*/ 710849 h 1487221"/>
                <a:gd name="connsiteX129" fmla="*/ 1210675 w 3220272"/>
                <a:gd name="connsiteY129" fmla="*/ 709614 h 1487221"/>
                <a:gd name="connsiteX130" fmla="*/ 1215612 w 3220272"/>
                <a:gd name="connsiteY130" fmla="*/ 702827 h 1487221"/>
                <a:gd name="connsiteX131" fmla="*/ 1216542 w 3220272"/>
                <a:gd name="connsiteY131" fmla="*/ 701591 h 1487221"/>
                <a:gd name="connsiteX132" fmla="*/ 1219931 w 3220272"/>
                <a:gd name="connsiteY132" fmla="*/ 696861 h 1487221"/>
                <a:gd name="connsiteX133" fmla="*/ 1220138 w 3220272"/>
                <a:gd name="connsiteY133" fmla="*/ 696551 h 1487221"/>
                <a:gd name="connsiteX134" fmla="*/ 1222503 w 3220272"/>
                <a:gd name="connsiteY134" fmla="*/ 693157 h 1487221"/>
                <a:gd name="connsiteX135" fmla="*/ 1222915 w 3220272"/>
                <a:gd name="connsiteY135" fmla="*/ 692542 h 1487221"/>
                <a:gd name="connsiteX136" fmla="*/ 1223638 w 3220272"/>
                <a:gd name="connsiteY136" fmla="*/ 691513 h 1487221"/>
                <a:gd name="connsiteX137" fmla="*/ 1223845 w 3220272"/>
                <a:gd name="connsiteY137" fmla="*/ 691305 h 1487221"/>
                <a:gd name="connsiteX138" fmla="*/ 1225387 w 3220272"/>
                <a:gd name="connsiteY138" fmla="*/ 689044 h 1487221"/>
                <a:gd name="connsiteX139" fmla="*/ 1226105 w 3220272"/>
                <a:gd name="connsiteY139" fmla="*/ 688014 h 1487221"/>
                <a:gd name="connsiteX140" fmla="*/ 1228988 w 3220272"/>
                <a:gd name="connsiteY140" fmla="*/ 683901 h 1487221"/>
                <a:gd name="connsiteX141" fmla="*/ 1229500 w 3220272"/>
                <a:gd name="connsiteY141" fmla="*/ 683077 h 1487221"/>
                <a:gd name="connsiteX142" fmla="*/ 1234027 w 3220272"/>
                <a:gd name="connsiteY142" fmla="*/ 676702 h 1487221"/>
                <a:gd name="connsiteX143" fmla="*/ 1235467 w 3220272"/>
                <a:gd name="connsiteY143" fmla="*/ 674646 h 1487221"/>
                <a:gd name="connsiteX144" fmla="*/ 1241641 w 3220272"/>
                <a:gd name="connsiteY144" fmla="*/ 666108 h 1487221"/>
                <a:gd name="connsiteX145" fmla="*/ 1242258 w 3220272"/>
                <a:gd name="connsiteY145" fmla="*/ 665285 h 1487221"/>
                <a:gd name="connsiteX146" fmla="*/ 1249356 w 3220272"/>
                <a:gd name="connsiteY146" fmla="*/ 655720 h 1487221"/>
                <a:gd name="connsiteX147" fmla="*/ 1251311 w 3220272"/>
                <a:gd name="connsiteY147" fmla="*/ 653046 h 1487221"/>
                <a:gd name="connsiteX148" fmla="*/ 1260260 w 3220272"/>
                <a:gd name="connsiteY148" fmla="*/ 641220 h 1487221"/>
                <a:gd name="connsiteX149" fmla="*/ 1261802 w 3220272"/>
                <a:gd name="connsiteY149" fmla="*/ 639161 h 1487221"/>
                <a:gd name="connsiteX150" fmla="*/ 1270954 w 3220272"/>
                <a:gd name="connsiteY150" fmla="*/ 627435 h 1487221"/>
                <a:gd name="connsiteX151" fmla="*/ 1273426 w 3220272"/>
                <a:gd name="connsiteY151" fmla="*/ 624350 h 1487221"/>
                <a:gd name="connsiteX152" fmla="*/ 1285048 w 3220272"/>
                <a:gd name="connsiteY152" fmla="*/ 609746 h 1487221"/>
                <a:gd name="connsiteX153" fmla="*/ 1287621 w 3220272"/>
                <a:gd name="connsiteY153" fmla="*/ 606557 h 1487221"/>
                <a:gd name="connsiteX154" fmla="*/ 1299244 w 3220272"/>
                <a:gd name="connsiteY154" fmla="*/ 592364 h 1487221"/>
                <a:gd name="connsiteX155" fmla="*/ 1301610 w 3220272"/>
                <a:gd name="connsiteY155" fmla="*/ 589484 h 1487221"/>
                <a:gd name="connsiteX156" fmla="*/ 1315909 w 3220272"/>
                <a:gd name="connsiteY156" fmla="*/ 572411 h 1487221"/>
                <a:gd name="connsiteX157" fmla="*/ 1319305 w 3220272"/>
                <a:gd name="connsiteY157" fmla="*/ 568400 h 1487221"/>
                <a:gd name="connsiteX158" fmla="*/ 1334324 w 3220272"/>
                <a:gd name="connsiteY158" fmla="*/ 550915 h 1487221"/>
                <a:gd name="connsiteX159" fmla="*/ 1335559 w 3220272"/>
                <a:gd name="connsiteY159" fmla="*/ 549474 h 1487221"/>
                <a:gd name="connsiteX160" fmla="*/ 1352532 w 3220272"/>
                <a:gd name="connsiteY160" fmla="*/ 530243 h 1487221"/>
                <a:gd name="connsiteX161" fmla="*/ 1356852 w 3220272"/>
                <a:gd name="connsiteY161" fmla="*/ 525511 h 1487221"/>
                <a:gd name="connsiteX162" fmla="*/ 1375265 w 3220272"/>
                <a:gd name="connsiteY162" fmla="*/ 505351 h 1487221"/>
                <a:gd name="connsiteX163" fmla="*/ 1377014 w 3220272"/>
                <a:gd name="connsiteY163" fmla="*/ 503398 h 1487221"/>
                <a:gd name="connsiteX164" fmla="*/ 1395222 w 3220272"/>
                <a:gd name="connsiteY164" fmla="*/ 484062 h 1487221"/>
                <a:gd name="connsiteX165" fmla="*/ 1399954 w 3220272"/>
                <a:gd name="connsiteY165" fmla="*/ 479126 h 1487221"/>
                <a:gd name="connsiteX166" fmla="*/ 1420633 w 3220272"/>
                <a:gd name="connsiteY166" fmla="*/ 457938 h 1487221"/>
                <a:gd name="connsiteX167" fmla="*/ 1424441 w 3220272"/>
                <a:gd name="connsiteY167" fmla="*/ 454131 h 1487221"/>
                <a:gd name="connsiteX168" fmla="*/ 1443879 w 3220272"/>
                <a:gd name="connsiteY168" fmla="*/ 434797 h 1487221"/>
                <a:gd name="connsiteX169" fmla="*/ 1448405 w 3220272"/>
                <a:gd name="connsiteY169" fmla="*/ 430375 h 1487221"/>
                <a:gd name="connsiteX170" fmla="*/ 1471451 w 3220272"/>
                <a:gd name="connsiteY170" fmla="*/ 408260 h 1487221"/>
                <a:gd name="connsiteX171" fmla="*/ 1476594 w 3220272"/>
                <a:gd name="connsiteY171" fmla="*/ 403427 h 1487221"/>
                <a:gd name="connsiteX172" fmla="*/ 1498709 w 3220272"/>
                <a:gd name="connsiteY172" fmla="*/ 382959 h 1487221"/>
                <a:gd name="connsiteX173" fmla="*/ 1502206 w 3220272"/>
                <a:gd name="connsiteY173" fmla="*/ 379771 h 1487221"/>
                <a:gd name="connsiteX174" fmla="*/ 1527723 w 3220272"/>
                <a:gd name="connsiteY174" fmla="*/ 357144 h 1487221"/>
                <a:gd name="connsiteX175" fmla="*/ 1533789 w 3220272"/>
                <a:gd name="connsiteY175" fmla="*/ 351899 h 1487221"/>
                <a:gd name="connsiteX176" fmla="*/ 1560431 w 3220272"/>
                <a:gd name="connsiteY176" fmla="*/ 329168 h 1487221"/>
                <a:gd name="connsiteX177" fmla="*/ 1561155 w 3220272"/>
                <a:gd name="connsiteY177" fmla="*/ 328551 h 1487221"/>
                <a:gd name="connsiteX178" fmla="*/ 1581523 w 3220272"/>
                <a:gd name="connsiteY178" fmla="*/ 311787 h 1487221"/>
                <a:gd name="connsiteX179" fmla="*/ 1587691 w 3220272"/>
                <a:gd name="connsiteY179" fmla="*/ 306851 h 1487221"/>
                <a:gd name="connsiteX180" fmla="*/ 1599626 w 3220272"/>
                <a:gd name="connsiteY180" fmla="*/ 297386 h 1487221"/>
                <a:gd name="connsiteX181" fmla="*/ 1618757 w 3220272"/>
                <a:gd name="connsiteY181" fmla="*/ 282474 h 1487221"/>
                <a:gd name="connsiteX182" fmla="*/ 1631104 w 3220272"/>
                <a:gd name="connsiteY182" fmla="*/ 273012 h 1487221"/>
                <a:gd name="connsiteX183" fmla="*/ 1651573 w 3220272"/>
                <a:gd name="connsiteY183" fmla="*/ 257893 h 1487221"/>
                <a:gd name="connsiteX184" fmla="*/ 1663507 w 3220272"/>
                <a:gd name="connsiteY184" fmla="*/ 249254 h 1487221"/>
                <a:gd name="connsiteX185" fmla="*/ 1687990 w 3220272"/>
                <a:gd name="connsiteY185" fmla="*/ 232079 h 1487221"/>
                <a:gd name="connsiteX186" fmla="*/ 1696941 w 3220272"/>
                <a:gd name="connsiteY186" fmla="*/ 225906 h 1487221"/>
                <a:gd name="connsiteX187" fmla="*/ 1698587 w 3220272"/>
                <a:gd name="connsiteY187" fmla="*/ 224777 h 1487221"/>
                <a:gd name="connsiteX188" fmla="*/ 1705992 w 3220272"/>
                <a:gd name="connsiteY188" fmla="*/ 219939 h 1487221"/>
                <a:gd name="connsiteX189" fmla="*/ 1738194 w 3220272"/>
                <a:gd name="connsiteY189" fmla="*/ 198858 h 1487221"/>
                <a:gd name="connsiteX190" fmla="*/ 1752900 w 3220272"/>
                <a:gd name="connsiteY190" fmla="*/ 189703 h 1487221"/>
                <a:gd name="connsiteX191" fmla="*/ 1781090 w 3220272"/>
                <a:gd name="connsiteY191" fmla="*/ 172630 h 1487221"/>
                <a:gd name="connsiteX192" fmla="*/ 1789011 w 3220272"/>
                <a:gd name="connsiteY192" fmla="*/ 167796 h 1487221"/>
                <a:gd name="connsiteX193" fmla="*/ 1799191 w 3220272"/>
                <a:gd name="connsiteY193" fmla="*/ 162036 h 1487221"/>
                <a:gd name="connsiteX194" fmla="*/ 1818635 w 3220272"/>
                <a:gd name="connsiteY194" fmla="*/ 151133 h 1487221"/>
                <a:gd name="connsiteX195" fmla="*/ 1838904 w 3220272"/>
                <a:gd name="connsiteY195" fmla="*/ 140230 h 1487221"/>
                <a:gd name="connsiteX196" fmla="*/ 1858860 w 3220272"/>
                <a:gd name="connsiteY196" fmla="*/ 129842 h 1487221"/>
                <a:gd name="connsiteX197" fmla="*/ 1868424 w 3220272"/>
                <a:gd name="connsiteY197" fmla="*/ 124803 h 1487221"/>
                <a:gd name="connsiteX198" fmla="*/ 1881694 w 3220272"/>
                <a:gd name="connsiteY198" fmla="*/ 118428 h 1487221"/>
                <a:gd name="connsiteX199" fmla="*/ 1896612 w 3220272"/>
                <a:gd name="connsiteY199" fmla="*/ 111229 h 1487221"/>
                <a:gd name="connsiteX200" fmla="*/ 1923048 w 3220272"/>
                <a:gd name="connsiteY200" fmla="*/ 99192 h 1487221"/>
                <a:gd name="connsiteX201" fmla="*/ 1936424 w 3220272"/>
                <a:gd name="connsiteY201" fmla="*/ 93230 h 1487221"/>
                <a:gd name="connsiteX202" fmla="*/ 1940332 w 3220272"/>
                <a:gd name="connsiteY202" fmla="*/ 91479 h 1487221"/>
                <a:gd name="connsiteX203" fmla="*/ 1975407 w 3220272"/>
                <a:gd name="connsiteY203" fmla="*/ 77081 h 1487221"/>
                <a:gd name="connsiteX204" fmla="*/ 1982715 w 3220272"/>
                <a:gd name="connsiteY204" fmla="*/ 74304 h 1487221"/>
                <a:gd name="connsiteX205" fmla="*/ 2007404 w 3220272"/>
                <a:gd name="connsiteY205" fmla="*/ 64945 h 1487221"/>
                <a:gd name="connsiteX206" fmla="*/ 2021498 w 3220272"/>
                <a:gd name="connsiteY206" fmla="*/ 59906 h 1487221"/>
                <a:gd name="connsiteX207" fmla="*/ 2070562 w 3220272"/>
                <a:gd name="connsiteY207" fmla="*/ 44066 h 1487221"/>
                <a:gd name="connsiteX208" fmla="*/ 2071178 w 3220272"/>
                <a:gd name="connsiteY208" fmla="*/ 43861 h 1487221"/>
                <a:gd name="connsiteX209" fmla="*/ 2112227 w 3220272"/>
                <a:gd name="connsiteY209" fmla="*/ 32545 h 1487221"/>
                <a:gd name="connsiteX210" fmla="*/ 2121689 w 3220272"/>
                <a:gd name="connsiteY210" fmla="*/ 30181 h 1487221"/>
                <a:gd name="connsiteX211" fmla="*/ 2131259 w 3220272"/>
                <a:gd name="connsiteY211" fmla="*/ 27712 h 1487221"/>
                <a:gd name="connsiteX212" fmla="*/ 2161914 w 3220272"/>
                <a:gd name="connsiteY212" fmla="*/ 20924 h 1487221"/>
                <a:gd name="connsiteX213" fmla="*/ 2165922 w 3220272"/>
                <a:gd name="connsiteY213" fmla="*/ 20102 h 1487221"/>
                <a:gd name="connsiteX214" fmla="*/ 2188761 w 3220272"/>
                <a:gd name="connsiteY214" fmla="*/ 15576 h 1487221"/>
                <a:gd name="connsiteX215" fmla="*/ 2202338 w 3220272"/>
                <a:gd name="connsiteY215" fmla="*/ 13314 h 1487221"/>
                <a:gd name="connsiteX216" fmla="*/ 2210671 w 3220272"/>
                <a:gd name="connsiteY216" fmla="*/ 11976 h 1487221"/>
                <a:gd name="connsiteX217" fmla="*/ 2244310 w 3220272"/>
                <a:gd name="connsiteY217" fmla="*/ 7142 h 1487221"/>
                <a:gd name="connsiteX218" fmla="*/ 2248218 w 3220272"/>
                <a:gd name="connsiteY218" fmla="*/ 6730 h 1487221"/>
                <a:gd name="connsiteX219" fmla="*/ 2255215 w 3220272"/>
                <a:gd name="connsiteY219" fmla="*/ 6012 h 1487221"/>
                <a:gd name="connsiteX220" fmla="*/ 2287516 w 3220272"/>
                <a:gd name="connsiteY220" fmla="*/ 2925 h 1487221"/>
                <a:gd name="connsiteX221" fmla="*/ 2294510 w 3220272"/>
                <a:gd name="connsiteY221" fmla="*/ 2411 h 1487221"/>
                <a:gd name="connsiteX222" fmla="*/ 2298422 w 3220272"/>
                <a:gd name="connsiteY222" fmla="*/ 2103 h 1487221"/>
                <a:gd name="connsiteX223" fmla="*/ 2329900 w 3220272"/>
                <a:gd name="connsiteY223" fmla="*/ 561 h 1487221"/>
                <a:gd name="connsiteX224" fmla="*/ 2337510 w 3220272"/>
                <a:gd name="connsiteY224" fmla="*/ 355 h 1487221"/>
                <a:gd name="connsiteX225" fmla="*/ 2351399 w 3220272"/>
                <a:gd name="connsiteY225"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3220272 w 3220272"/>
                <a:gd name="connsiteY30" fmla="*/ 291025 h 1487221"/>
                <a:gd name="connsiteX31" fmla="*/ 3039117 w 3220272"/>
                <a:gd name="connsiteY31" fmla="*/ 222013 h 1487221"/>
                <a:gd name="connsiteX32" fmla="*/ 2763072 w 3220272"/>
                <a:gd name="connsiteY32" fmla="*/ 216263 h 1487221"/>
                <a:gd name="connsiteX33" fmla="*/ 2518657 w 3220272"/>
                <a:gd name="connsiteY33" fmla="*/ 276647 h 1487221"/>
                <a:gd name="connsiteX34" fmla="*/ 2308748 w 3220272"/>
                <a:gd name="connsiteY34" fmla="*/ 385915 h 1487221"/>
                <a:gd name="connsiteX35" fmla="*/ 2087336 w 3220272"/>
                <a:gd name="connsiteY35" fmla="*/ 541191 h 1487221"/>
                <a:gd name="connsiteX36" fmla="*/ 1932061 w 3220272"/>
                <a:gd name="connsiteY36" fmla="*/ 690715 h 1487221"/>
                <a:gd name="connsiteX37" fmla="*/ 1791163 w 3220272"/>
                <a:gd name="connsiteY37" fmla="*/ 854617 h 1487221"/>
                <a:gd name="connsiteX38" fmla="*/ 1604257 w 3220272"/>
                <a:gd name="connsiteY38" fmla="*/ 1127787 h 1487221"/>
                <a:gd name="connsiteX39" fmla="*/ 1379970 w 3220272"/>
                <a:gd name="connsiteY39" fmla="*/ 1297440 h 1487221"/>
                <a:gd name="connsiteX40" fmla="*/ 1124053 w 3220272"/>
                <a:gd name="connsiteY40" fmla="*/ 1435463 h 1487221"/>
                <a:gd name="connsiteX41" fmla="*/ 891140 w 3220272"/>
                <a:gd name="connsiteY41" fmla="*/ 1481470 h 1487221"/>
                <a:gd name="connsiteX42" fmla="*/ 617970 w 3220272"/>
                <a:gd name="connsiteY42" fmla="*/ 1487221 h 1487221"/>
                <a:gd name="connsiteX43" fmla="*/ 485699 w 3220272"/>
                <a:gd name="connsiteY43" fmla="*/ 1426836 h 1487221"/>
                <a:gd name="connsiteX44" fmla="*/ 344801 w 3220272"/>
                <a:gd name="connsiteY44" fmla="*/ 1380829 h 1487221"/>
                <a:gd name="connsiteX45" fmla="*/ 281269 w 3220272"/>
                <a:gd name="connsiteY45" fmla="*/ 1341500 h 1487221"/>
                <a:gd name="connsiteX46" fmla="*/ 0 w 3220272"/>
                <a:gd name="connsiteY46" fmla="*/ 1246804 h 1487221"/>
                <a:gd name="connsiteX47" fmla="*/ 20061 w 3220272"/>
                <a:gd name="connsiteY47" fmla="*/ 1253182 h 1487221"/>
                <a:gd name="connsiteX48" fmla="*/ 29730 w 3220272"/>
                <a:gd name="connsiteY48" fmla="*/ 1255959 h 1487221"/>
                <a:gd name="connsiteX49" fmla="*/ 43515 w 3220272"/>
                <a:gd name="connsiteY49" fmla="*/ 1259763 h 1487221"/>
                <a:gd name="connsiteX50" fmla="*/ 54006 w 3220272"/>
                <a:gd name="connsiteY50" fmla="*/ 1262437 h 1487221"/>
                <a:gd name="connsiteX51" fmla="*/ 68820 w 3220272"/>
                <a:gd name="connsiteY51" fmla="*/ 1266038 h 1487221"/>
                <a:gd name="connsiteX52" fmla="*/ 78182 w 3220272"/>
                <a:gd name="connsiteY52" fmla="*/ 1268094 h 1487221"/>
                <a:gd name="connsiteX53" fmla="*/ 94848 w 3220272"/>
                <a:gd name="connsiteY53" fmla="*/ 1271486 h 1487221"/>
                <a:gd name="connsiteX54" fmla="*/ 104000 w 3220272"/>
                <a:gd name="connsiteY54" fmla="*/ 1273237 h 1487221"/>
                <a:gd name="connsiteX55" fmla="*/ 129512 w 3220272"/>
                <a:gd name="connsiteY55" fmla="*/ 1277350 h 1487221"/>
                <a:gd name="connsiteX56" fmla="*/ 130129 w 3220272"/>
                <a:gd name="connsiteY56" fmla="*/ 1277350 h 1487221"/>
                <a:gd name="connsiteX57" fmla="*/ 156158 w 3220272"/>
                <a:gd name="connsiteY57" fmla="*/ 1280539 h 1487221"/>
                <a:gd name="connsiteX58" fmla="*/ 196583 w 3220272"/>
                <a:gd name="connsiteY58" fmla="*/ 1283729 h 1487221"/>
                <a:gd name="connsiteX59" fmla="*/ 206358 w 3220272"/>
                <a:gd name="connsiteY59" fmla="*/ 1284140 h 1487221"/>
                <a:gd name="connsiteX60" fmla="*/ 238555 w 3220272"/>
                <a:gd name="connsiteY60" fmla="*/ 1284755 h 1487221"/>
                <a:gd name="connsiteX61" fmla="*/ 250901 w 3220272"/>
                <a:gd name="connsiteY61" fmla="*/ 1284755 h 1487221"/>
                <a:gd name="connsiteX62" fmla="*/ 287318 w 3220272"/>
                <a:gd name="connsiteY62" fmla="*/ 1283419 h 1487221"/>
                <a:gd name="connsiteX63" fmla="*/ 293285 w 3220272"/>
                <a:gd name="connsiteY63" fmla="*/ 1283110 h 1487221"/>
                <a:gd name="connsiteX64" fmla="*/ 336075 w 3220272"/>
                <a:gd name="connsiteY64" fmla="*/ 1278997 h 1487221"/>
                <a:gd name="connsiteX65" fmla="*/ 367248 w 3220272"/>
                <a:gd name="connsiteY65" fmla="*/ 1274779 h 1487221"/>
                <a:gd name="connsiteX66" fmla="*/ 373416 w 3220272"/>
                <a:gd name="connsiteY66" fmla="*/ 1273752 h 1487221"/>
                <a:gd name="connsiteX67" fmla="*/ 404689 w 3220272"/>
                <a:gd name="connsiteY67" fmla="*/ 1268094 h 1487221"/>
                <a:gd name="connsiteX68" fmla="*/ 410144 w 3220272"/>
                <a:gd name="connsiteY68" fmla="*/ 1267064 h 1487221"/>
                <a:gd name="connsiteX69" fmla="*/ 445324 w 3220272"/>
                <a:gd name="connsiteY69" fmla="*/ 1259042 h 1487221"/>
                <a:gd name="connsiteX70" fmla="*/ 453345 w 3220272"/>
                <a:gd name="connsiteY70" fmla="*/ 1256986 h 1487221"/>
                <a:gd name="connsiteX71" fmla="*/ 490380 w 3220272"/>
                <a:gd name="connsiteY71" fmla="*/ 1246804 h 1487221"/>
                <a:gd name="connsiteX72" fmla="*/ 533070 w 3220272"/>
                <a:gd name="connsiteY72" fmla="*/ 1233021 h 1487221"/>
                <a:gd name="connsiteX73" fmla="*/ 567225 w 3220272"/>
                <a:gd name="connsiteY73" fmla="*/ 1220371 h 1487221"/>
                <a:gd name="connsiteX74" fmla="*/ 572881 w 3220272"/>
                <a:gd name="connsiteY74" fmla="*/ 1218211 h 1487221"/>
                <a:gd name="connsiteX75" fmla="*/ 606726 w 3220272"/>
                <a:gd name="connsiteY75" fmla="*/ 1204224 h 1487221"/>
                <a:gd name="connsiteX76" fmla="*/ 618555 w 3220272"/>
                <a:gd name="connsiteY76" fmla="*/ 1198980 h 1487221"/>
                <a:gd name="connsiteX77" fmla="*/ 641495 w 3220272"/>
                <a:gd name="connsiteY77" fmla="*/ 1188488 h 1487221"/>
                <a:gd name="connsiteX78" fmla="*/ 654460 w 3220272"/>
                <a:gd name="connsiteY78" fmla="*/ 1182213 h 1487221"/>
                <a:gd name="connsiteX79" fmla="*/ 674310 w 3220272"/>
                <a:gd name="connsiteY79" fmla="*/ 1172340 h 1487221"/>
                <a:gd name="connsiteX80" fmla="*/ 691699 w 3220272"/>
                <a:gd name="connsiteY80" fmla="*/ 1163290 h 1487221"/>
                <a:gd name="connsiteX81" fmla="*/ 709391 w 3220272"/>
                <a:gd name="connsiteY81" fmla="*/ 1153724 h 1487221"/>
                <a:gd name="connsiteX82" fmla="*/ 726363 w 3220272"/>
                <a:gd name="connsiteY82" fmla="*/ 1144262 h 1487221"/>
                <a:gd name="connsiteX83" fmla="*/ 741999 w 3220272"/>
                <a:gd name="connsiteY83" fmla="*/ 1135110 h 1487221"/>
                <a:gd name="connsiteX84" fmla="*/ 766893 w 3220272"/>
                <a:gd name="connsiteY84" fmla="*/ 1120090 h 1487221"/>
                <a:gd name="connsiteX85" fmla="*/ 779651 w 3220272"/>
                <a:gd name="connsiteY85" fmla="*/ 1112172 h 1487221"/>
                <a:gd name="connsiteX86" fmla="*/ 807940 w 3220272"/>
                <a:gd name="connsiteY86" fmla="*/ 1093660 h 1487221"/>
                <a:gd name="connsiteX87" fmla="*/ 815860 w 3220272"/>
                <a:gd name="connsiteY87" fmla="*/ 1088415 h 1487221"/>
                <a:gd name="connsiteX88" fmla="*/ 824089 w 3220272"/>
                <a:gd name="connsiteY88" fmla="*/ 1082655 h 1487221"/>
                <a:gd name="connsiteX89" fmla="*/ 845179 w 3220272"/>
                <a:gd name="connsiteY89" fmla="*/ 1067947 h 1487221"/>
                <a:gd name="connsiteX90" fmla="*/ 855880 w 3220272"/>
                <a:gd name="connsiteY90" fmla="*/ 1060234 h 1487221"/>
                <a:gd name="connsiteX91" fmla="*/ 873676 w 3220272"/>
                <a:gd name="connsiteY91" fmla="*/ 1047068 h 1487221"/>
                <a:gd name="connsiteX92" fmla="*/ 884580 w 3220272"/>
                <a:gd name="connsiteY92" fmla="*/ 1038737 h 1487221"/>
                <a:gd name="connsiteX93" fmla="*/ 901241 w 3220272"/>
                <a:gd name="connsiteY93" fmla="*/ 1025778 h 1487221"/>
                <a:gd name="connsiteX94" fmla="*/ 911940 w 3220272"/>
                <a:gd name="connsiteY94" fmla="*/ 1017342 h 1487221"/>
                <a:gd name="connsiteX95" fmla="*/ 933032 w 3220272"/>
                <a:gd name="connsiteY95" fmla="*/ 1000167 h 1487221"/>
                <a:gd name="connsiteX96" fmla="*/ 935191 w 3220272"/>
                <a:gd name="connsiteY96" fmla="*/ 998420 h 1487221"/>
                <a:gd name="connsiteX97" fmla="*/ 958748 w 3220272"/>
                <a:gd name="connsiteY97" fmla="*/ 978465 h 1487221"/>
                <a:gd name="connsiteX98" fmla="*/ 964099 w 3220272"/>
                <a:gd name="connsiteY98" fmla="*/ 973837 h 1487221"/>
                <a:gd name="connsiteX99" fmla="*/ 986627 w 3220272"/>
                <a:gd name="connsiteY99" fmla="*/ 953885 h 1487221"/>
                <a:gd name="connsiteX100" fmla="*/ 987656 w 3220272"/>
                <a:gd name="connsiteY100" fmla="*/ 952958 h 1487221"/>
                <a:gd name="connsiteX101" fmla="*/ 1008537 w 3220272"/>
                <a:gd name="connsiteY101" fmla="*/ 933726 h 1487221"/>
                <a:gd name="connsiteX102" fmla="*/ 1013268 w 3220272"/>
                <a:gd name="connsiteY102" fmla="*/ 929304 h 1487221"/>
                <a:gd name="connsiteX103" fmla="*/ 1033535 w 3220272"/>
                <a:gd name="connsiteY103" fmla="*/ 909967 h 1487221"/>
                <a:gd name="connsiteX104" fmla="*/ 1036313 w 3220272"/>
                <a:gd name="connsiteY104" fmla="*/ 907190 h 1487221"/>
                <a:gd name="connsiteX105" fmla="*/ 1053697 w 3220272"/>
                <a:gd name="connsiteY105" fmla="*/ 890015 h 1487221"/>
                <a:gd name="connsiteX106" fmla="*/ 1057605 w 3220272"/>
                <a:gd name="connsiteY106" fmla="*/ 886106 h 1487221"/>
                <a:gd name="connsiteX107" fmla="*/ 1075607 w 3220272"/>
                <a:gd name="connsiteY107" fmla="*/ 867697 h 1487221"/>
                <a:gd name="connsiteX108" fmla="*/ 1079002 w 3220272"/>
                <a:gd name="connsiteY108" fmla="*/ 864096 h 1487221"/>
                <a:gd name="connsiteX109" fmla="*/ 1094227 w 3220272"/>
                <a:gd name="connsiteY109" fmla="*/ 848050 h 1487221"/>
                <a:gd name="connsiteX110" fmla="*/ 1097006 w 3220272"/>
                <a:gd name="connsiteY110" fmla="*/ 845067 h 1487221"/>
                <a:gd name="connsiteX111" fmla="*/ 1112947 w 3220272"/>
                <a:gd name="connsiteY111" fmla="*/ 827790 h 1487221"/>
                <a:gd name="connsiteX112" fmla="*/ 1116243 w 3220272"/>
                <a:gd name="connsiteY112" fmla="*/ 824086 h 1487221"/>
                <a:gd name="connsiteX113" fmla="*/ 1129920 w 3220272"/>
                <a:gd name="connsiteY113" fmla="*/ 808761 h 1487221"/>
                <a:gd name="connsiteX114" fmla="*/ 1131362 w 3220272"/>
                <a:gd name="connsiteY114" fmla="*/ 807116 h 1487221"/>
                <a:gd name="connsiteX115" fmla="*/ 1145145 w 3220272"/>
                <a:gd name="connsiteY115" fmla="*/ 791276 h 1487221"/>
                <a:gd name="connsiteX116" fmla="*/ 1148129 w 3220272"/>
                <a:gd name="connsiteY116" fmla="*/ 787781 h 1487221"/>
                <a:gd name="connsiteX117" fmla="*/ 1160681 w 3220272"/>
                <a:gd name="connsiteY117" fmla="*/ 772969 h 1487221"/>
                <a:gd name="connsiteX118" fmla="*/ 1160681 w 3220272"/>
                <a:gd name="connsiteY118" fmla="*/ 772866 h 1487221"/>
                <a:gd name="connsiteX119" fmla="*/ 1172098 w 3220272"/>
                <a:gd name="connsiteY119" fmla="*/ 758982 h 1487221"/>
                <a:gd name="connsiteX120" fmla="*/ 1174464 w 3220272"/>
                <a:gd name="connsiteY120" fmla="*/ 756102 h 1487221"/>
                <a:gd name="connsiteX121" fmla="*/ 1184444 w 3220272"/>
                <a:gd name="connsiteY121" fmla="*/ 743658 h 1487221"/>
                <a:gd name="connsiteX122" fmla="*/ 1185681 w 3220272"/>
                <a:gd name="connsiteY122" fmla="*/ 742114 h 1487221"/>
                <a:gd name="connsiteX123" fmla="*/ 1193702 w 3220272"/>
                <a:gd name="connsiteY123" fmla="*/ 731932 h 1487221"/>
                <a:gd name="connsiteX124" fmla="*/ 1195350 w 3220272"/>
                <a:gd name="connsiteY124" fmla="*/ 729772 h 1487221"/>
                <a:gd name="connsiteX125" fmla="*/ 1202859 w 3220272"/>
                <a:gd name="connsiteY125" fmla="*/ 720002 h 1487221"/>
                <a:gd name="connsiteX126" fmla="*/ 1204089 w 3220272"/>
                <a:gd name="connsiteY126" fmla="*/ 718357 h 1487221"/>
                <a:gd name="connsiteX127" fmla="*/ 1209749 w 3220272"/>
                <a:gd name="connsiteY127" fmla="*/ 710849 h 1487221"/>
                <a:gd name="connsiteX128" fmla="*/ 1210675 w 3220272"/>
                <a:gd name="connsiteY128" fmla="*/ 709614 h 1487221"/>
                <a:gd name="connsiteX129" fmla="*/ 1215612 w 3220272"/>
                <a:gd name="connsiteY129" fmla="*/ 702827 h 1487221"/>
                <a:gd name="connsiteX130" fmla="*/ 1216542 w 3220272"/>
                <a:gd name="connsiteY130" fmla="*/ 701591 h 1487221"/>
                <a:gd name="connsiteX131" fmla="*/ 1219931 w 3220272"/>
                <a:gd name="connsiteY131" fmla="*/ 696861 h 1487221"/>
                <a:gd name="connsiteX132" fmla="*/ 1220138 w 3220272"/>
                <a:gd name="connsiteY132" fmla="*/ 696551 h 1487221"/>
                <a:gd name="connsiteX133" fmla="*/ 1222503 w 3220272"/>
                <a:gd name="connsiteY133" fmla="*/ 693157 h 1487221"/>
                <a:gd name="connsiteX134" fmla="*/ 1222915 w 3220272"/>
                <a:gd name="connsiteY134" fmla="*/ 692542 h 1487221"/>
                <a:gd name="connsiteX135" fmla="*/ 1223638 w 3220272"/>
                <a:gd name="connsiteY135" fmla="*/ 691513 h 1487221"/>
                <a:gd name="connsiteX136" fmla="*/ 1223845 w 3220272"/>
                <a:gd name="connsiteY136" fmla="*/ 691305 h 1487221"/>
                <a:gd name="connsiteX137" fmla="*/ 1225387 w 3220272"/>
                <a:gd name="connsiteY137" fmla="*/ 689044 h 1487221"/>
                <a:gd name="connsiteX138" fmla="*/ 1226105 w 3220272"/>
                <a:gd name="connsiteY138" fmla="*/ 688014 h 1487221"/>
                <a:gd name="connsiteX139" fmla="*/ 1228988 w 3220272"/>
                <a:gd name="connsiteY139" fmla="*/ 683901 h 1487221"/>
                <a:gd name="connsiteX140" fmla="*/ 1229500 w 3220272"/>
                <a:gd name="connsiteY140" fmla="*/ 683077 h 1487221"/>
                <a:gd name="connsiteX141" fmla="*/ 1234027 w 3220272"/>
                <a:gd name="connsiteY141" fmla="*/ 676702 h 1487221"/>
                <a:gd name="connsiteX142" fmla="*/ 1235467 w 3220272"/>
                <a:gd name="connsiteY142" fmla="*/ 674646 h 1487221"/>
                <a:gd name="connsiteX143" fmla="*/ 1241641 w 3220272"/>
                <a:gd name="connsiteY143" fmla="*/ 666108 h 1487221"/>
                <a:gd name="connsiteX144" fmla="*/ 1242258 w 3220272"/>
                <a:gd name="connsiteY144" fmla="*/ 665285 h 1487221"/>
                <a:gd name="connsiteX145" fmla="*/ 1249356 w 3220272"/>
                <a:gd name="connsiteY145" fmla="*/ 655720 h 1487221"/>
                <a:gd name="connsiteX146" fmla="*/ 1251311 w 3220272"/>
                <a:gd name="connsiteY146" fmla="*/ 653046 h 1487221"/>
                <a:gd name="connsiteX147" fmla="*/ 1260260 w 3220272"/>
                <a:gd name="connsiteY147" fmla="*/ 641220 h 1487221"/>
                <a:gd name="connsiteX148" fmla="*/ 1261802 w 3220272"/>
                <a:gd name="connsiteY148" fmla="*/ 639161 h 1487221"/>
                <a:gd name="connsiteX149" fmla="*/ 1270954 w 3220272"/>
                <a:gd name="connsiteY149" fmla="*/ 627435 h 1487221"/>
                <a:gd name="connsiteX150" fmla="*/ 1273426 w 3220272"/>
                <a:gd name="connsiteY150" fmla="*/ 624350 h 1487221"/>
                <a:gd name="connsiteX151" fmla="*/ 1285048 w 3220272"/>
                <a:gd name="connsiteY151" fmla="*/ 609746 h 1487221"/>
                <a:gd name="connsiteX152" fmla="*/ 1287621 w 3220272"/>
                <a:gd name="connsiteY152" fmla="*/ 606557 h 1487221"/>
                <a:gd name="connsiteX153" fmla="*/ 1299244 w 3220272"/>
                <a:gd name="connsiteY153" fmla="*/ 592364 h 1487221"/>
                <a:gd name="connsiteX154" fmla="*/ 1301610 w 3220272"/>
                <a:gd name="connsiteY154" fmla="*/ 589484 h 1487221"/>
                <a:gd name="connsiteX155" fmla="*/ 1315909 w 3220272"/>
                <a:gd name="connsiteY155" fmla="*/ 572411 h 1487221"/>
                <a:gd name="connsiteX156" fmla="*/ 1319305 w 3220272"/>
                <a:gd name="connsiteY156" fmla="*/ 568400 h 1487221"/>
                <a:gd name="connsiteX157" fmla="*/ 1334324 w 3220272"/>
                <a:gd name="connsiteY157" fmla="*/ 550915 h 1487221"/>
                <a:gd name="connsiteX158" fmla="*/ 1335559 w 3220272"/>
                <a:gd name="connsiteY158" fmla="*/ 549474 h 1487221"/>
                <a:gd name="connsiteX159" fmla="*/ 1352532 w 3220272"/>
                <a:gd name="connsiteY159" fmla="*/ 530243 h 1487221"/>
                <a:gd name="connsiteX160" fmla="*/ 1356852 w 3220272"/>
                <a:gd name="connsiteY160" fmla="*/ 525511 h 1487221"/>
                <a:gd name="connsiteX161" fmla="*/ 1375265 w 3220272"/>
                <a:gd name="connsiteY161" fmla="*/ 505351 h 1487221"/>
                <a:gd name="connsiteX162" fmla="*/ 1377014 w 3220272"/>
                <a:gd name="connsiteY162" fmla="*/ 503398 h 1487221"/>
                <a:gd name="connsiteX163" fmla="*/ 1395222 w 3220272"/>
                <a:gd name="connsiteY163" fmla="*/ 484062 h 1487221"/>
                <a:gd name="connsiteX164" fmla="*/ 1399954 w 3220272"/>
                <a:gd name="connsiteY164" fmla="*/ 479126 h 1487221"/>
                <a:gd name="connsiteX165" fmla="*/ 1420633 w 3220272"/>
                <a:gd name="connsiteY165" fmla="*/ 457938 h 1487221"/>
                <a:gd name="connsiteX166" fmla="*/ 1424441 w 3220272"/>
                <a:gd name="connsiteY166" fmla="*/ 454131 h 1487221"/>
                <a:gd name="connsiteX167" fmla="*/ 1443879 w 3220272"/>
                <a:gd name="connsiteY167" fmla="*/ 434797 h 1487221"/>
                <a:gd name="connsiteX168" fmla="*/ 1448405 w 3220272"/>
                <a:gd name="connsiteY168" fmla="*/ 430375 h 1487221"/>
                <a:gd name="connsiteX169" fmla="*/ 1471451 w 3220272"/>
                <a:gd name="connsiteY169" fmla="*/ 408260 h 1487221"/>
                <a:gd name="connsiteX170" fmla="*/ 1476594 w 3220272"/>
                <a:gd name="connsiteY170" fmla="*/ 403427 h 1487221"/>
                <a:gd name="connsiteX171" fmla="*/ 1498709 w 3220272"/>
                <a:gd name="connsiteY171" fmla="*/ 382959 h 1487221"/>
                <a:gd name="connsiteX172" fmla="*/ 1502206 w 3220272"/>
                <a:gd name="connsiteY172" fmla="*/ 379771 h 1487221"/>
                <a:gd name="connsiteX173" fmla="*/ 1527723 w 3220272"/>
                <a:gd name="connsiteY173" fmla="*/ 357144 h 1487221"/>
                <a:gd name="connsiteX174" fmla="*/ 1533789 w 3220272"/>
                <a:gd name="connsiteY174" fmla="*/ 351899 h 1487221"/>
                <a:gd name="connsiteX175" fmla="*/ 1560431 w 3220272"/>
                <a:gd name="connsiteY175" fmla="*/ 329168 h 1487221"/>
                <a:gd name="connsiteX176" fmla="*/ 1561155 w 3220272"/>
                <a:gd name="connsiteY176" fmla="*/ 328551 h 1487221"/>
                <a:gd name="connsiteX177" fmla="*/ 1581523 w 3220272"/>
                <a:gd name="connsiteY177" fmla="*/ 311787 h 1487221"/>
                <a:gd name="connsiteX178" fmla="*/ 1587691 w 3220272"/>
                <a:gd name="connsiteY178" fmla="*/ 306851 h 1487221"/>
                <a:gd name="connsiteX179" fmla="*/ 1599626 w 3220272"/>
                <a:gd name="connsiteY179" fmla="*/ 297386 h 1487221"/>
                <a:gd name="connsiteX180" fmla="*/ 1618757 w 3220272"/>
                <a:gd name="connsiteY180" fmla="*/ 282474 h 1487221"/>
                <a:gd name="connsiteX181" fmla="*/ 1631104 w 3220272"/>
                <a:gd name="connsiteY181" fmla="*/ 273012 h 1487221"/>
                <a:gd name="connsiteX182" fmla="*/ 1651573 w 3220272"/>
                <a:gd name="connsiteY182" fmla="*/ 257893 h 1487221"/>
                <a:gd name="connsiteX183" fmla="*/ 1663507 w 3220272"/>
                <a:gd name="connsiteY183" fmla="*/ 249254 h 1487221"/>
                <a:gd name="connsiteX184" fmla="*/ 1687990 w 3220272"/>
                <a:gd name="connsiteY184" fmla="*/ 232079 h 1487221"/>
                <a:gd name="connsiteX185" fmla="*/ 1696941 w 3220272"/>
                <a:gd name="connsiteY185" fmla="*/ 225906 h 1487221"/>
                <a:gd name="connsiteX186" fmla="*/ 1698587 w 3220272"/>
                <a:gd name="connsiteY186" fmla="*/ 224777 h 1487221"/>
                <a:gd name="connsiteX187" fmla="*/ 1705992 w 3220272"/>
                <a:gd name="connsiteY187" fmla="*/ 219939 h 1487221"/>
                <a:gd name="connsiteX188" fmla="*/ 1738194 w 3220272"/>
                <a:gd name="connsiteY188" fmla="*/ 198858 h 1487221"/>
                <a:gd name="connsiteX189" fmla="*/ 1752900 w 3220272"/>
                <a:gd name="connsiteY189" fmla="*/ 189703 h 1487221"/>
                <a:gd name="connsiteX190" fmla="*/ 1781090 w 3220272"/>
                <a:gd name="connsiteY190" fmla="*/ 172630 h 1487221"/>
                <a:gd name="connsiteX191" fmla="*/ 1789011 w 3220272"/>
                <a:gd name="connsiteY191" fmla="*/ 167796 h 1487221"/>
                <a:gd name="connsiteX192" fmla="*/ 1799191 w 3220272"/>
                <a:gd name="connsiteY192" fmla="*/ 162036 h 1487221"/>
                <a:gd name="connsiteX193" fmla="*/ 1818635 w 3220272"/>
                <a:gd name="connsiteY193" fmla="*/ 151133 h 1487221"/>
                <a:gd name="connsiteX194" fmla="*/ 1838904 w 3220272"/>
                <a:gd name="connsiteY194" fmla="*/ 140230 h 1487221"/>
                <a:gd name="connsiteX195" fmla="*/ 1858860 w 3220272"/>
                <a:gd name="connsiteY195" fmla="*/ 129842 h 1487221"/>
                <a:gd name="connsiteX196" fmla="*/ 1868424 w 3220272"/>
                <a:gd name="connsiteY196" fmla="*/ 124803 h 1487221"/>
                <a:gd name="connsiteX197" fmla="*/ 1881694 w 3220272"/>
                <a:gd name="connsiteY197" fmla="*/ 118428 h 1487221"/>
                <a:gd name="connsiteX198" fmla="*/ 1896612 w 3220272"/>
                <a:gd name="connsiteY198" fmla="*/ 111229 h 1487221"/>
                <a:gd name="connsiteX199" fmla="*/ 1923048 w 3220272"/>
                <a:gd name="connsiteY199" fmla="*/ 99192 h 1487221"/>
                <a:gd name="connsiteX200" fmla="*/ 1936424 w 3220272"/>
                <a:gd name="connsiteY200" fmla="*/ 93230 h 1487221"/>
                <a:gd name="connsiteX201" fmla="*/ 1940332 w 3220272"/>
                <a:gd name="connsiteY201" fmla="*/ 91479 h 1487221"/>
                <a:gd name="connsiteX202" fmla="*/ 1975407 w 3220272"/>
                <a:gd name="connsiteY202" fmla="*/ 77081 h 1487221"/>
                <a:gd name="connsiteX203" fmla="*/ 1982715 w 3220272"/>
                <a:gd name="connsiteY203" fmla="*/ 74304 h 1487221"/>
                <a:gd name="connsiteX204" fmla="*/ 2007404 w 3220272"/>
                <a:gd name="connsiteY204" fmla="*/ 64945 h 1487221"/>
                <a:gd name="connsiteX205" fmla="*/ 2021498 w 3220272"/>
                <a:gd name="connsiteY205" fmla="*/ 59906 h 1487221"/>
                <a:gd name="connsiteX206" fmla="*/ 2070562 w 3220272"/>
                <a:gd name="connsiteY206" fmla="*/ 44066 h 1487221"/>
                <a:gd name="connsiteX207" fmla="*/ 2071178 w 3220272"/>
                <a:gd name="connsiteY207" fmla="*/ 43861 h 1487221"/>
                <a:gd name="connsiteX208" fmla="*/ 2112227 w 3220272"/>
                <a:gd name="connsiteY208" fmla="*/ 32545 h 1487221"/>
                <a:gd name="connsiteX209" fmla="*/ 2121689 w 3220272"/>
                <a:gd name="connsiteY209" fmla="*/ 30181 h 1487221"/>
                <a:gd name="connsiteX210" fmla="*/ 2131259 w 3220272"/>
                <a:gd name="connsiteY210" fmla="*/ 27712 h 1487221"/>
                <a:gd name="connsiteX211" fmla="*/ 2161914 w 3220272"/>
                <a:gd name="connsiteY211" fmla="*/ 20924 h 1487221"/>
                <a:gd name="connsiteX212" fmla="*/ 2165922 w 3220272"/>
                <a:gd name="connsiteY212" fmla="*/ 20102 h 1487221"/>
                <a:gd name="connsiteX213" fmla="*/ 2188761 w 3220272"/>
                <a:gd name="connsiteY213" fmla="*/ 15576 h 1487221"/>
                <a:gd name="connsiteX214" fmla="*/ 2202338 w 3220272"/>
                <a:gd name="connsiteY214" fmla="*/ 13314 h 1487221"/>
                <a:gd name="connsiteX215" fmla="*/ 2210671 w 3220272"/>
                <a:gd name="connsiteY215" fmla="*/ 11976 h 1487221"/>
                <a:gd name="connsiteX216" fmla="*/ 2244310 w 3220272"/>
                <a:gd name="connsiteY216" fmla="*/ 7142 h 1487221"/>
                <a:gd name="connsiteX217" fmla="*/ 2248218 w 3220272"/>
                <a:gd name="connsiteY217" fmla="*/ 6730 h 1487221"/>
                <a:gd name="connsiteX218" fmla="*/ 2255215 w 3220272"/>
                <a:gd name="connsiteY218" fmla="*/ 6012 h 1487221"/>
                <a:gd name="connsiteX219" fmla="*/ 2287516 w 3220272"/>
                <a:gd name="connsiteY219" fmla="*/ 2925 h 1487221"/>
                <a:gd name="connsiteX220" fmla="*/ 2294510 w 3220272"/>
                <a:gd name="connsiteY220" fmla="*/ 2411 h 1487221"/>
                <a:gd name="connsiteX221" fmla="*/ 2298422 w 3220272"/>
                <a:gd name="connsiteY221" fmla="*/ 2103 h 1487221"/>
                <a:gd name="connsiteX222" fmla="*/ 2329900 w 3220272"/>
                <a:gd name="connsiteY222" fmla="*/ 561 h 1487221"/>
                <a:gd name="connsiteX223" fmla="*/ 2337510 w 3220272"/>
                <a:gd name="connsiteY223" fmla="*/ 355 h 1487221"/>
                <a:gd name="connsiteX224" fmla="*/ 2351399 w 3220272"/>
                <a:gd name="connsiteY224"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220272 w 3220272"/>
                <a:gd name="connsiteY29" fmla="*/ 291025 h 1487221"/>
                <a:gd name="connsiteX30" fmla="*/ 3039117 w 3220272"/>
                <a:gd name="connsiteY30" fmla="*/ 222013 h 1487221"/>
                <a:gd name="connsiteX31" fmla="*/ 2763072 w 3220272"/>
                <a:gd name="connsiteY31" fmla="*/ 216263 h 1487221"/>
                <a:gd name="connsiteX32" fmla="*/ 2518657 w 3220272"/>
                <a:gd name="connsiteY32" fmla="*/ 276647 h 1487221"/>
                <a:gd name="connsiteX33" fmla="*/ 2308748 w 3220272"/>
                <a:gd name="connsiteY33" fmla="*/ 385915 h 1487221"/>
                <a:gd name="connsiteX34" fmla="*/ 2087336 w 3220272"/>
                <a:gd name="connsiteY34" fmla="*/ 541191 h 1487221"/>
                <a:gd name="connsiteX35" fmla="*/ 1932061 w 3220272"/>
                <a:gd name="connsiteY35" fmla="*/ 690715 h 1487221"/>
                <a:gd name="connsiteX36" fmla="*/ 1791163 w 3220272"/>
                <a:gd name="connsiteY36" fmla="*/ 854617 h 1487221"/>
                <a:gd name="connsiteX37" fmla="*/ 1604257 w 3220272"/>
                <a:gd name="connsiteY37" fmla="*/ 1127787 h 1487221"/>
                <a:gd name="connsiteX38" fmla="*/ 1379970 w 3220272"/>
                <a:gd name="connsiteY38" fmla="*/ 1297440 h 1487221"/>
                <a:gd name="connsiteX39" fmla="*/ 1124053 w 3220272"/>
                <a:gd name="connsiteY39" fmla="*/ 1435463 h 1487221"/>
                <a:gd name="connsiteX40" fmla="*/ 891140 w 3220272"/>
                <a:gd name="connsiteY40" fmla="*/ 1481470 h 1487221"/>
                <a:gd name="connsiteX41" fmla="*/ 617970 w 3220272"/>
                <a:gd name="connsiteY41" fmla="*/ 1487221 h 1487221"/>
                <a:gd name="connsiteX42" fmla="*/ 485699 w 3220272"/>
                <a:gd name="connsiteY42" fmla="*/ 1426836 h 1487221"/>
                <a:gd name="connsiteX43" fmla="*/ 344801 w 3220272"/>
                <a:gd name="connsiteY43" fmla="*/ 1380829 h 1487221"/>
                <a:gd name="connsiteX44" fmla="*/ 281269 w 3220272"/>
                <a:gd name="connsiteY44" fmla="*/ 1341500 h 1487221"/>
                <a:gd name="connsiteX45" fmla="*/ 0 w 3220272"/>
                <a:gd name="connsiteY45" fmla="*/ 1246804 h 1487221"/>
                <a:gd name="connsiteX46" fmla="*/ 20061 w 3220272"/>
                <a:gd name="connsiteY46" fmla="*/ 1253182 h 1487221"/>
                <a:gd name="connsiteX47" fmla="*/ 29730 w 3220272"/>
                <a:gd name="connsiteY47" fmla="*/ 1255959 h 1487221"/>
                <a:gd name="connsiteX48" fmla="*/ 43515 w 3220272"/>
                <a:gd name="connsiteY48" fmla="*/ 1259763 h 1487221"/>
                <a:gd name="connsiteX49" fmla="*/ 54006 w 3220272"/>
                <a:gd name="connsiteY49" fmla="*/ 1262437 h 1487221"/>
                <a:gd name="connsiteX50" fmla="*/ 68820 w 3220272"/>
                <a:gd name="connsiteY50" fmla="*/ 1266038 h 1487221"/>
                <a:gd name="connsiteX51" fmla="*/ 78182 w 3220272"/>
                <a:gd name="connsiteY51" fmla="*/ 1268094 h 1487221"/>
                <a:gd name="connsiteX52" fmla="*/ 94848 w 3220272"/>
                <a:gd name="connsiteY52" fmla="*/ 1271486 h 1487221"/>
                <a:gd name="connsiteX53" fmla="*/ 104000 w 3220272"/>
                <a:gd name="connsiteY53" fmla="*/ 1273237 h 1487221"/>
                <a:gd name="connsiteX54" fmla="*/ 129512 w 3220272"/>
                <a:gd name="connsiteY54" fmla="*/ 1277350 h 1487221"/>
                <a:gd name="connsiteX55" fmla="*/ 130129 w 3220272"/>
                <a:gd name="connsiteY55" fmla="*/ 1277350 h 1487221"/>
                <a:gd name="connsiteX56" fmla="*/ 156158 w 3220272"/>
                <a:gd name="connsiteY56" fmla="*/ 1280539 h 1487221"/>
                <a:gd name="connsiteX57" fmla="*/ 196583 w 3220272"/>
                <a:gd name="connsiteY57" fmla="*/ 1283729 h 1487221"/>
                <a:gd name="connsiteX58" fmla="*/ 206358 w 3220272"/>
                <a:gd name="connsiteY58" fmla="*/ 1284140 h 1487221"/>
                <a:gd name="connsiteX59" fmla="*/ 238555 w 3220272"/>
                <a:gd name="connsiteY59" fmla="*/ 1284755 h 1487221"/>
                <a:gd name="connsiteX60" fmla="*/ 250901 w 3220272"/>
                <a:gd name="connsiteY60" fmla="*/ 1284755 h 1487221"/>
                <a:gd name="connsiteX61" fmla="*/ 287318 w 3220272"/>
                <a:gd name="connsiteY61" fmla="*/ 1283419 h 1487221"/>
                <a:gd name="connsiteX62" fmla="*/ 293285 w 3220272"/>
                <a:gd name="connsiteY62" fmla="*/ 1283110 h 1487221"/>
                <a:gd name="connsiteX63" fmla="*/ 336075 w 3220272"/>
                <a:gd name="connsiteY63" fmla="*/ 1278997 h 1487221"/>
                <a:gd name="connsiteX64" fmla="*/ 367248 w 3220272"/>
                <a:gd name="connsiteY64" fmla="*/ 1274779 h 1487221"/>
                <a:gd name="connsiteX65" fmla="*/ 373416 w 3220272"/>
                <a:gd name="connsiteY65" fmla="*/ 1273752 h 1487221"/>
                <a:gd name="connsiteX66" fmla="*/ 404689 w 3220272"/>
                <a:gd name="connsiteY66" fmla="*/ 1268094 h 1487221"/>
                <a:gd name="connsiteX67" fmla="*/ 410144 w 3220272"/>
                <a:gd name="connsiteY67" fmla="*/ 1267064 h 1487221"/>
                <a:gd name="connsiteX68" fmla="*/ 445324 w 3220272"/>
                <a:gd name="connsiteY68" fmla="*/ 1259042 h 1487221"/>
                <a:gd name="connsiteX69" fmla="*/ 453345 w 3220272"/>
                <a:gd name="connsiteY69" fmla="*/ 1256986 h 1487221"/>
                <a:gd name="connsiteX70" fmla="*/ 490380 w 3220272"/>
                <a:gd name="connsiteY70" fmla="*/ 1246804 h 1487221"/>
                <a:gd name="connsiteX71" fmla="*/ 533070 w 3220272"/>
                <a:gd name="connsiteY71" fmla="*/ 1233021 h 1487221"/>
                <a:gd name="connsiteX72" fmla="*/ 567225 w 3220272"/>
                <a:gd name="connsiteY72" fmla="*/ 1220371 h 1487221"/>
                <a:gd name="connsiteX73" fmla="*/ 572881 w 3220272"/>
                <a:gd name="connsiteY73" fmla="*/ 1218211 h 1487221"/>
                <a:gd name="connsiteX74" fmla="*/ 606726 w 3220272"/>
                <a:gd name="connsiteY74" fmla="*/ 1204224 h 1487221"/>
                <a:gd name="connsiteX75" fmla="*/ 618555 w 3220272"/>
                <a:gd name="connsiteY75" fmla="*/ 1198980 h 1487221"/>
                <a:gd name="connsiteX76" fmla="*/ 641495 w 3220272"/>
                <a:gd name="connsiteY76" fmla="*/ 1188488 h 1487221"/>
                <a:gd name="connsiteX77" fmla="*/ 654460 w 3220272"/>
                <a:gd name="connsiteY77" fmla="*/ 1182213 h 1487221"/>
                <a:gd name="connsiteX78" fmla="*/ 674310 w 3220272"/>
                <a:gd name="connsiteY78" fmla="*/ 1172340 h 1487221"/>
                <a:gd name="connsiteX79" fmla="*/ 691699 w 3220272"/>
                <a:gd name="connsiteY79" fmla="*/ 1163290 h 1487221"/>
                <a:gd name="connsiteX80" fmla="*/ 709391 w 3220272"/>
                <a:gd name="connsiteY80" fmla="*/ 1153724 h 1487221"/>
                <a:gd name="connsiteX81" fmla="*/ 726363 w 3220272"/>
                <a:gd name="connsiteY81" fmla="*/ 1144262 h 1487221"/>
                <a:gd name="connsiteX82" fmla="*/ 741999 w 3220272"/>
                <a:gd name="connsiteY82" fmla="*/ 1135110 h 1487221"/>
                <a:gd name="connsiteX83" fmla="*/ 766893 w 3220272"/>
                <a:gd name="connsiteY83" fmla="*/ 1120090 h 1487221"/>
                <a:gd name="connsiteX84" fmla="*/ 779651 w 3220272"/>
                <a:gd name="connsiteY84" fmla="*/ 1112172 h 1487221"/>
                <a:gd name="connsiteX85" fmla="*/ 807940 w 3220272"/>
                <a:gd name="connsiteY85" fmla="*/ 1093660 h 1487221"/>
                <a:gd name="connsiteX86" fmla="*/ 815860 w 3220272"/>
                <a:gd name="connsiteY86" fmla="*/ 1088415 h 1487221"/>
                <a:gd name="connsiteX87" fmla="*/ 824089 w 3220272"/>
                <a:gd name="connsiteY87" fmla="*/ 1082655 h 1487221"/>
                <a:gd name="connsiteX88" fmla="*/ 845179 w 3220272"/>
                <a:gd name="connsiteY88" fmla="*/ 1067947 h 1487221"/>
                <a:gd name="connsiteX89" fmla="*/ 855880 w 3220272"/>
                <a:gd name="connsiteY89" fmla="*/ 1060234 h 1487221"/>
                <a:gd name="connsiteX90" fmla="*/ 873676 w 3220272"/>
                <a:gd name="connsiteY90" fmla="*/ 1047068 h 1487221"/>
                <a:gd name="connsiteX91" fmla="*/ 884580 w 3220272"/>
                <a:gd name="connsiteY91" fmla="*/ 1038737 h 1487221"/>
                <a:gd name="connsiteX92" fmla="*/ 901241 w 3220272"/>
                <a:gd name="connsiteY92" fmla="*/ 1025778 h 1487221"/>
                <a:gd name="connsiteX93" fmla="*/ 911940 w 3220272"/>
                <a:gd name="connsiteY93" fmla="*/ 1017342 h 1487221"/>
                <a:gd name="connsiteX94" fmla="*/ 933032 w 3220272"/>
                <a:gd name="connsiteY94" fmla="*/ 1000167 h 1487221"/>
                <a:gd name="connsiteX95" fmla="*/ 935191 w 3220272"/>
                <a:gd name="connsiteY95" fmla="*/ 998420 h 1487221"/>
                <a:gd name="connsiteX96" fmla="*/ 958748 w 3220272"/>
                <a:gd name="connsiteY96" fmla="*/ 978465 h 1487221"/>
                <a:gd name="connsiteX97" fmla="*/ 964099 w 3220272"/>
                <a:gd name="connsiteY97" fmla="*/ 973837 h 1487221"/>
                <a:gd name="connsiteX98" fmla="*/ 986627 w 3220272"/>
                <a:gd name="connsiteY98" fmla="*/ 953885 h 1487221"/>
                <a:gd name="connsiteX99" fmla="*/ 987656 w 3220272"/>
                <a:gd name="connsiteY99" fmla="*/ 952958 h 1487221"/>
                <a:gd name="connsiteX100" fmla="*/ 1008537 w 3220272"/>
                <a:gd name="connsiteY100" fmla="*/ 933726 h 1487221"/>
                <a:gd name="connsiteX101" fmla="*/ 1013268 w 3220272"/>
                <a:gd name="connsiteY101" fmla="*/ 929304 h 1487221"/>
                <a:gd name="connsiteX102" fmla="*/ 1033535 w 3220272"/>
                <a:gd name="connsiteY102" fmla="*/ 909967 h 1487221"/>
                <a:gd name="connsiteX103" fmla="*/ 1036313 w 3220272"/>
                <a:gd name="connsiteY103" fmla="*/ 907190 h 1487221"/>
                <a:gd name="connsiteX104" fmla="*/ 1053697 w 3220272"/>
                <a:gd name="connsiteY104" fmla="*/ 890015 h 1487221"/>
                <a:gd name="connsiteX105" fmla="*/ 1057605 w 3220272"/>
                <a:gd name="connsiteY105" fmla="*/ 886106 h 1487221"/>
                <a:gd name="connsiteX106" fmla="*/ 1075607 w 3220272"/>
                <a:gd name="connsiteY106" fmla="*/ 867697 h 1487221"/>
                <a:gd name="connsiteX107" fmla="*/ 1079002 w 3220272"/>
                <a:gd name="connsiteY107" fmla="*/ 864096 h 1487221"/>
                <a:gd name="connsiteX108" fmla="*/ 1094227 w 3220272"/>
                <a:gd name="connsiteY108" fmla="*/ 848050 h 1487221"/>
                <a:gd name="connsiteX109" fmla="*/ 1097006 w 3220272"/>
                <a:gd name="connsiteY109" fmla="*/ 845067 h 1487221"/>
                <a:gd name="connsiteX110" fmla="*/ 1112947 w 3220272"/>
                <a:gd name="connsiteY110" fmla="*/ 827790 h 1487221"/>
                <a:gd name="connsiteX111" fmla="*/ 1116243 w 3220272"/>
                <a:gd name="connsiteY111" fmla="*/ 824086 h 1487221"/>
                <a:gd name="connsiteX112" fmla="*/ 1129920 w 3220272"/>
                <a:gd name="connsiteY112" fmla="*/ 808761 h 1487221"/>
                <a:gd name="connsiteX113" fmla="*/ 1131362 w 3220272"/>
                <a:gd name="connsiteY113" fmla="*/ 807116 h 1487221"/>
                <a:gd name="connsiteX114" fmla="*/ 1145145 w 3220272"/>
                <a:gd name="connsiteY114" fmla="*/ 791276 h 1487221"/>
                <a:gd name="connsiteX115" fmla="*/ 1148129 w 3220272"/>
                <a:gd name="connsiteY115" fmla="*/ 787781 h 1487221"/>
                <a:gd name="connsiteX116" fmla="*/ 1160681 w 3220272"/>
                <a:gd name="connsiteY116" fmla="*/ 772969 h 1487221"/>
                <a:gd name="connsiteX117" fmla="*/ 1160681 w 3220272"/>
                <a:gd name="connsiteY117" fmla="*/ 772866 h 1487221"/>
                <a:gd name="connsiteX118" fmla="*/ 1172098 w 3220272"/>
                <a:gd name="connsiteY118" fmla="*/ 758982 h 1487221"/>
                <a:gd name="connsiteX119" fmla="*/ 1174464 w 3220272"/>
                <a:gd name="connsiteY119" fmla="*/ 756102 h 1487221"/>
                <a:gd name="connsiteX120" fmla="*/ 1184444 w 3220272"/>
                <a:gd name="connsiteY120" fmla="*/ 743658 h 1487221"/>
                <a:gd name="connsiteX121" fmla="*/ 1185681 w 3220272"/>
                <a:gd name="connsiteY121" fmla="*/ 742114 h 1487221"/>
                <a:gd name="connsiteX122" fmla="*/ 1193702 w 3220272"/>
                <a:gd name="connsiteY122" fmla="*/ 731932 h 1487221"/>
                <a:gd name="connsiteX123" fmla="*/ 1195350 w 3220272"/>
                <a:gd name="connsiteY123" fmla="*/ 729772 h 1487221"/>
                <a:gd name="connsiteX124" fmla="*/ 1202859 w 3220272"/>
                <a:gd name="connsiteY124" fmla="*/ 720002 h 1487221"/>
                <a:gd name="connsiteX125" fmla="*/ 1204089 w 3220272"/>
                <a:gd name="connsiteY125" fmla="*/ 718357 h 1487221"/>
                <a:gd name="connsiteX126" fmla="*/ 1209749 w 3220272"/>
                <a:gd name="connsiteY126" fmla="*/ 710849 h 1487221"/>
                <a:gd name="connsiteX127" fmla="*/ 1210675 w 3220272"/>
                <a:gd name="connsiteY127" fmla="*/ 709614 h 1487221"/>
                <a:gd name="connsiteX128" fmla="*/ 1215612 w 3220272"/>
                <a:gd name="connsiteY128" fmla="*/ 702827 h 1487221"/>
                <a:gd name="connsiteX129" fmla="*/ 1216542 w 3220272"/>
                <a:gd name="connsiteY129" fmla="*/ 701591 h 1487221"/>
                <a:gd name="connsiteX130" fmla="*/ 1219931 w 3220272"/>
                <a:gd name="connsiteY130" fmla="*/ 696861 h 1487221"/>
                <a:gd name="connsiteX131" fmla="*/ 1220138 w 3220272"/>
                <a:gd name="connsiteY131" fmla="*/ 696551 h 1487221"/>
                <a:gd name="connsiteX132" fmla="*/ 1222503 w 3220272"/>
                <a:gd name="connsiteY132" fmla="*/ 693157 h 1487221"/>
                <a:gd name="connsiteX133" fmla="*/ 1222915 w 3220272"/>
                <a:gd name="connsiteY133" fmla="*/ 692542 h 1487221"/>
                <a:gd name="connsiteX134" fmla="*/ 1223638 w 3220272"/>
                <a:gd name="connsiteY134" fmla="*/ 691513 h 1487221"/>
                <a:gd name="connsiteX135" fmla="*/ 1223845 w 3220272"/>
                <a:gd name="connsiteY135" fmla="*/ 691305 h 1487221"/>
                <a:gd name="connsiteX136" fmla="*/ 1225387 w 3220272"/>
                <a:gd name="connsiteY136" fmla="*/ 689044 h 1487221"/>
                <a:gd name="connsiteX137" fmla="*/ 1226105 w 3220272"/>
                <a:gd name="connsiteY137" fmla="*/ 688014 h 1487221"/>
                <a:gd name="connsiteX138" fmla="*/ 1228988 w 3220272"/>
                <a:gd name="connsiteY138" fmla="*/ 683901 h 1487221"/>
                <a:gd name="connsiteX139" fmla="*/ 1229500 w 3220272"/>
                <a:gd name="connsiteY139" fmla="*/ 683077 h 1487221"/>
                <a:gd name="connsiteX140" fmla="*/ 1234027 w 3220272"/>
                <a:gd name="connsiteY140" fmla="*/ 676702 h 1487221"/>
                <a:gd name="connsiteX141" fmla="*/ 1235467 w 3220272"/>
                <a:gd name="connsiteY141" fmla="*/ 674646 h 1487221"/>
                <a:gd name="connsiteX142" fmla="*/ 1241641 w 3220272"/>
                <a:gd name="connsiteY142" fmla="*/ 666108 h 1487221"/>
                <a:gd name="connsiteX143" fmla="*/ 1242258 w 3220272"/>
                <a:gd name="connsiteY143" fmla="*/ 665285 h 1487221"/>
                <a:gd name="connsiteX144" fmla="*/ 1249356 w 3220272"/>
                <a:gd name="connsiteY144" fmla="*/ 655720 h 1487221"/>
                <a:gd name="connsiteX145" fmla="*/ 1251311 w 3220272"/>
                <a:gd name="connsiteY145" fmla="*/ 653046 h 1487221"/>
                <a:gd name="connsiteX146" fmla="*/ 1260260 w 3220272"/>
                <a:gd name="connsiteY146" fmla="*/ 641220 h 1487221"/>
                <a:gd name="connsiteX147" fmla="*/ 1261802 w 3220272"/>
                <a:gd name="connsiteY147" fmla="*/ 639161 h 1487221"/>
                <a:gd name="connsiteX148" fmla="*/ 1270954 w 3220272"/>
                <a:gd name="connsiteY148" fmla="*/ 627435 h 1487221"/>
                <a:gd name="connsiteX149" fmla="*/ 1273426 w 3220272"/>
                <a:gd name="connsiteY149" fmla="*/ 624350 h 1487221"/>
                <a:gd name="connsiteX150" fmla="*/ 1285048 w 3220272"/>
                <a:gd name="connsiteY150" fmla="*/ 609746 h 1487221"/>
                <a:gd name="connsiteX151" fmla="*/ 1287621 w 3220272"/>
                <a:gd name="connsiteY151" fmla="*/ 606557 h 1487221"/>
                <a:gd name="connsiteX152" fmla="*/ 1299244 w 3220272"/>
                <a:gd name="connsiteY152" fmla="*/ 592364 h 1487221"/>
                <a:gd name="connsiteX153" fmla="*/ 1301610 w 3220272"/>
                <a:gd name="connsiteY153" fmla="*/ 589484 h 1487221"/>
                <a:gd name="connsiteX154" fmla="*/ 1315909 w 3220272"/>
                <a:gd name="connsiteY154" fmla="*/ 572411 h 1487221"/>
                <a:gd name="connsiteX155" fmla="*/ 1319305 w 3220272"/>
                <a:gd name="connsiteY155" fmla="*/ 568400 h 1487221"/>
                <a:gd name="connsiteX156" fmla="*/ 1334324 w 3220272"/>
                <a:gd name="connsiteY156" fmla="*/ 550915 h 1487221"/>
                <a:gd name="connsiteX157" fmla="*/ 1335559 w 3220272"/>
                <a:gd name="connsiteY157" fmla="*/ 549474 h 1487221"/>
                <a:gd name="connsiteX158" fmla="*/ 1352532 w 3220272"/>
                <a:gd name="connsiteY158" fmla="*/ 530243 h 1487221"/>
                <a:gd name="connsiteX159" fmla="*/ 1356852 w 3220272"/>
                <a:gd name="connsiteY159" fmla="*/ 525511 h 1487221"/>
                <a:gd name="connsiteX160" fmla="*/ 1375265 w 3220272"/>
                <a:gd name="connsiteY160" fmla="*/ 505351 h 1487221"/>
                <a:gd name="connsiteX161" fmla="*/ 1377014 w 3220272"/>
                <a:gd name="connsiteY161" fmla="*/ 503398 h 1487221"/>
                <a:gd name="connsiteX162" fmla="*/ 1395222 w 3220272"/>
                <a:gd name="connsiteY162" fmla="*/ 484062 h 1487221"/>
                <a:gd name="connsiteX163" fmla="*/ 1399954 w 3220272"/>
                <a:gd name="connsiteY163" fmla="*/ 479126 h 1487221"/>
                <a:gd name="connsiteX164" fmla="*/ 1420633 w 3220272"/>
                <a:gd name="connsiteY164" fmla="*/ 457938 h 1487221"/>
                <a:gd name="connsiteX165" fmla="*/ 1424441 w 3220272"/>
                <a:gd name="connsiteY165" fmla="*/ 454131 h 1487221"/>
                <a:gd name="connsiteX166" fmla="*/ 1443879 w 3220272"/>
                <a:gd name="connsiteY166" fmla="*/ 434797 h 1487221"/>
                <a:gd name="connsiteX167" fmla="*/ 1448405 w 3220272"/>
                <a:gd name="connsiteY167" fmla="*/ 430375 h 1487221"/>
                <a:gd name="connsiteX168" fmla="*/ 1471451 w 3220272"/>
                <a:gd name="connsiteY168" fmla="*/ 408260 h 1487221"/>
                <a:gd name="connsiteX169" fmla="*/ 1476594 w 3220272"/>
                <a:gd name="connsiteY169" fmla="*/ 403427 h 1487221"/>
                <a:gd name="connsiteX170" fmla="*/ 1498709 w 3220272"/>
                <a:gd name="connsiteY170" fmla="*/ 382959 h 1487221"/>
                <a:gd name="connsiteX171" fmla="*/ 1502206 w 3220272"/>
                <a:gd name="connsiteY171" fmla="*/ 379771 h 1487221"/>
                <a:gd name="connsiteX172" fmla="*/ 1527723 w 3220272"/>
                <a:gd name="connsiteY172" fmla="*/ 357144 h 1487221"/>
                <a:gd name="connsiteX173" fmla="*/ 1533789 w 3220272"/>
                <a:gd name="connsiteY173" fmla="*/ 351899 h 1487221"/>
                <a:gd name="connsiteX174" fmla="*/ 1560431 w 3220272"/>
                <a:gd name="connsiteY174" fmla="*/ 329168 h 1487221"/>
                <a:gd name="connsiteX175" fmla="*/ 1561155 w 3220272"/>
                <a:gd name="connsiteY175" fmla="*/ 328551 h 1487221"/>
                <a:gd name="connsiteX176" fmla="*/ 1581523 w 3220272"/>
                <a:gd name="connsiteY176" fmla="*/ 311787 h 1487221"/>
                <a:gd name="connsiteX177" fmla="*/ 1587691 w 3220272"/>
                <a:gd name="connsiteY177" fmla="*/ 306851 h 1487221"/>
                <a:gd name="connsiteX178" fmla="*/ 1599626 w 3220272"/>
                <a:gd name="connsiteY178" fmla="*/ 297386 h 1487221"/>
                <a:gd name="connsiteX179" fmla="*/ 1618757 w 3220272"/>
                <a:gd name="connsiteY179" fmla="*/ 282474 h 1487221"/>
                <a:gd name="connsiteX180" fmla="*/ 1631104 w 3220272"/>
                <a:gd name="connsiteY180" fmla="*/ 273012 h 1487221"/>
                <a:gd name="connsiteX181" fmla="*/ 1651573 w 3220272"/>
                <a:gd name="connsiteY181" fmla="*/ 257893 h 1487221"/>
                <a:gd name="connsiteX182" fmla="*/ 1663507 w 3220272"/>
                <a:gd name="connsiteY182" fmla="*/ 249254 h 1487221"/>
                <a:gd name="connsiteX183" fmla="*/ 1687990 w 3220272"/>
                <a:gd name="connsiteY183" fmla="*/ 232079 h 1487221"/>
                <a:gd name="connsiteX184" fmla="*/ 1696941 w 3220272"/>
                <a:gd name="connsiteY184" fmla="*/ 225906 h 1487221"/>
                <a:gd name="connsiteX185" fmla="*/ 1698587 w 3220272"/>
                <a:gd name="connsiteY185" fmla="*/ 224777 h 1487221"/>
                <a:gd name="connsiteX186" fmla="*/ 1705992 w 3220272"/>
                <a:gd name="connsiteY186" fmla="*/ 219939 h 1487221"/>
                <a:gd name="connsiteX187" fmla="*/ 1738194 w 3220272"/>
                <a:gd name="connsiteY187" fmla="*/ 198858 h 1487221"/>
                <a:gd name="connsiteX188" fmla="*/ 1752900 w 3220272"/>
                <a:gd name="connsiteY188" fmla="*/ 189703 h 1487221"/>
                <a:gd name="connsiteX189" fmla="*/ 1781090 w 3220272"/>
                <a:gd name="connsiteY189" fmla="*/ 172630 h 1487221"/>
                <a:gd name="connsiteX190" fmla="*/ 1789011 w 3220272"/>
                <a:gd name="connsiteY190" fmla="*/ 167796 h 1487221"/>
                <a:gd name="connsiteX191" fmla="*/ 1799191 w 3220272"/>
                <a:gd name="connsiteY191" fmla="*/ 162036 h 1487221"/>
                <a:gd name="connsiteX192" fmla="*/ 1818635 w 3220272"/>
                <a:gd name="connsiteY192" fmla="*/ 151133 h 1487221"/>
                <a:gd name="connsiteX193" fmla="*/ 1838904 w 3220272"/>
                <a:gd name="connsiteY193" fmla="*/ 140230 h 1487221"/>
                <a:gd name="connsiteX194" fmla="*/ 1858860 w 3220272"/>
                <a:gd name="connsiteY194" fmla="*/ 129842 h 1487221"/>
                <a:gd name="connsiteX195" fmla="*/ 1868424 w 3220272"/>
                <a:gd name="connsiteY195" fmla="*/ 124803 h 1487221"/>
                <a:gd name="connsiteX196" fmla="*/ 1881694 w 3220272"/>
                <a:gd name="connsiteY196" fmla="*/ 118428 h 1487221"/>
                <a:gd name="connsiteX197" fmla="*/ 1896612 w 3220272"/>
                <a:gd name="connsiteY197" fmla="*/ 111229 h 1487221"/>
                <a:gd name="connsiteX198" fmla="*/ 1923048 w 3220272"/>
                <a:gd name="connsiteY198" fmla="*/ 99192 h 1487221"/>
                <a:gd name="connsiteX199" fmla="*/ 1936424 w 3220272"/>
                <a:gd name="connsiteY199" fmla="*/ 93230 h 1487221"/>
                <a:gd name="connsiteX200" fmla="*/ 1940332 w 3220272"/>
                <a:gd name="connsiteY200" fmla="*/ 91479 h 1487221"/>
                <a:gd name="connsiteX201" fmla="*/ 1975407 w 3220272"/>
                <a:gd name="connsiteY201" fmla="*/ 77081 h 1487221"/>
                <a:gd name="connsiteX202" fmla="*/ 1982715 w 3220272"/>
                <a:gd name="connsiteY202" fmla="*/ 74304 h 1487221"/>
                <a:gd name="connsiteX203" fmla="*/ 2007404 w 3220272"/>
                <a:gd name="connsiteY203" fmla="*/ 64945 h 1487221"/>
                <a:gd name="connsiteX204" fmla="*/ 2021498 w 3220272"/>
                <a:gd name="connsiteY204" fmla="*/ 59906 h 1487221"/>
                <a:gd name="connsiteX205" fmla="*/ 2070562 w 3220272"/>
                <a:gd name="connsiteY205" fmla="*/ 44066 h 1487221"/>
                <a:gd name="connsiteX206" fmla="*/ 2071178 w 3220272"/>
                <a:gd name="connsiteY206" fmla="*/ 43861 h 1487221"/>
                <a:gd name="connsiteX207" fmla="*/ 2112227 w 3220272"/>
                <a:gd name="connsiteY207" fmla="*/ 32545 h 1487221"/>
                <a:gd name="connsiteX208" fmla="*/ 2121689 w 3220272"/>
                <a:gd name="connsiteY208" fmla="*/ 30181 h 1487221"/>
                <a:gd name="connsiteX209" fmla="*/ 2131259 w 3220272"/>
                <a:gd name="connsiteY209" fmla="*/ 27712 h 1487221"/>
                <a:gd name="connsiteX210" fmla="*/ 2161914 w 3220272"/>
                <a:gd name="connsiteY210" fmla="*/ 20924 h 1487221"/>
                <a:gd name="connsiteX211" fmla="*/ 2165922 w 3220272"/>
                <a:gd name="connsiteY211" fmla="*/ 20102 h 1487221"/>
                <a:gd name="connsiteX212" fmla="*/ 2188761 w 3220272"/>
                <a:gd name="connsiteY212" fmla="*/ 15576 h 1487221"/>
                <a:gd name="connsiteX213" fmla="*/ 2202338 w 3220272"/>
                <a:gd name="connsiteY213" fmla="*/ 13314 h 1487221"/>
                <a:gd name="connsiteX214" fmla="*/ 2210671 w 3220272"/>
                <a:gd name="connsiteY214" fmla="*/ 11976 h 1487221"/>
                <a:gd name="connsiteX215" fmla="*/ 2244310 w 3220272"/>
                <a:gd name="connsiteY215" fmla="*/ 7142 h 1487221"/>
                <a:gd name="connsiteX216" fmla="*/ 2248218 w 3220272"/>
                <a:gd name="connsiteY216" fmla="*/ 6730 h 1487221"/>
                <a:gd name="connsiteX217" fmla="*/ 2255215 w 3220272"/>
                <a:gd name="connsiteY217" fmla="*/ 6012 h 1487221"/>
                <a:gd name="connsiteX218" fmla="*/ 2287516 w 3220272"/>
                <a:gd name="connsiteY218" fmla="*/ 2925 h 1487221"/>
                <a:gd name="connsiteX219" fmla="*/ 2294510 w 3220272"/>
                <a:gd name="connsiteY219" fmla="*/ 2411 h 1487221"/>
                <a:gd name="connsiteX220" fmla="*/ 2298422 w 3220272"/>
                <a:gd name="connsiteY220" fmla="*/ 2103 h 1487221"/>
                <a:gd name="connsiteX221" fmla="*/ 2329900 w 3220272"/>
                <a:gd name="connsiteY221" fmla="*/ 561 h 1487221"/>
                <a:gd name="connsiteX222" fmla="*/ 2337510 w 3220272"/>
                <a:gd name="connsiteY222" fmla="*/ 355 h 1487221"/>
                <a:gd name="connsiteX223" fmla="*/ 2351399 w 3220272"/>
                <a:gd name="connsiteY223" fmla="*/ 45 h 1487221"/>
                <a:gd name="connsiteX0" fmla="*/ 2351399 w 3220273"/>
                <a:gd name="connsiteY0" fmla="*/ 45 h 1487221"/>
                <a:gd name="connsiteX1" fmla="*/ 2366312 w 3220273"/>
                <a:gd name="connsiteY1" fmla="*/ 45 h 1487221"/>
                <a:gd name="connsiteX2" fmla="*/ 2373927 w 3220273"/>
                <a:gd name="connsiteY2" fmla="*/ 45 h 1487221"/>
                <a:gd name="connsiteX3" fmla="*/ 2403553 w 3220273"/>
                <a:gd name="connsiteY3" fmla="*/ 972 h 1487221"/>
                <a:gd name="connsiteX4" fmla="*/ 2405711 w 3220273"/>
                <a:gd name="connsiteY4" fmla="*/ 1178 h 1487221"/>
                <a:gd name="connsiteX5" fmla="*/ 2451386 w 3220273"/>
                <a:gd name="connsiteY5" fmla="*/ 4880 h 1487221"/>
                <a:gd name="connsiteX6" fmla="*/ 2455298 w 3220273"/>
                <a:gd name="connsiteY6" fmla="*/ 5188 h 1487221"/>
                <a:gd name="connsiteX7" fmla="*/ 2474943 w 3220273"/>
                <a:gd name="connsiteY7" fmla="*/ 7657 h 1487221"/>
                <a:gd name="connsiteX8" fmla="*/ 2480192 w 3220273"/>
                <a:gd name="connsiteY8" fmla="*/ 8274 h 1487221"/>
                <a:gd name="connsiteX9" fmla="*/ 2506834 w 3220273"/>
                <a:gd name="connsiteY9" fmla="*/ 12387 h 1487221"/>
                <a:gd name="connsiteX10" fmla="*/ 2509817 w 3220273"/>
                <a:gd name="connsiteY10" fmla="*/ 13006 h 1487221"/>
                <a:gd name="connsiteX11" fmla="*/ 2519075 w 3220273"/>
                <a:gd name="connsiteY11" fmla="*/ 14753 h 1487221"/>
                <a:gd name="connsiteX12" fmla="*/ 2539135 w 3220273"/>
                <a:gd name="connsiteY12" fmla="*/ 18766 h 1487221"/>
                <a:gd name="connsiteX13" fmla="*/ 2549423 w 3220273"/>
                <a:gd name="connsiteY13" fmla="*/ 21027 h 1487221"/>
                <a:gd name="connsiteX14" fmla="*/ 2558169 w 3220273"/>
                <a:gd name="connsiteY14" fmla="*/ 22982 h 1487221"/>
                <a:gd name="connsiteX15" fmla="*/ 2566707 w 3220273"/>
                <a:gd name="connsiteY15" fmla="*/ 25141 h 1487221"/>
                <a:gd name="connsiteX16" fmla="*/ 2578329 w 3220273"/>
                <a:gd name="connsiteY16" fmla="*/ 28123 h 1487221"/>
                <a:gd name="connsiteX17" fmla="*/ 2594272 w 3220273"/>
                <a:gd name="connsiteY17" fmla="*/ 32545 h 1487221"/>
                <a:gd name="connsiteX18" fmla="*/ 2604973 w 3220273"/>
                <a:gd name="connsiteY18" fmla="*/ 35632 h 1487221"/>
                <a:gd name="connsiteX19" fmla="*/ 2609086 w 3220273"/>
                <a:gd name="connsiteY19" fmla="*/ 36867 h 1487221"/>
                <a:gd name="connsiteX20" fmla="*/ 2627912 w 3220273"/>
                <a:gd name="connsiteY20" fmla="*/ 42934 h 1487221"/>
                <a:gd name="connsiteX21" fmla="*/ 3131667 w 3220273"/>
                <a:gd name="connsiteY21" fmla="*/ 212535 h 1487221"/>
                <a:gd name="connsiteX22" fmla="*/ 3108727 w 3220273"/>
                <a:gd name="connsiteY22" fmla="*/ 205233 h 1487221"/>
                <a:gd name="connsiteX23" fmla="*/ 3098028 w 3220273"/>
                <a:gd name="connsiteY23" fmla="*/ 202147 h 1487221"/>
                <a:gd name="connsiteX24" fmla="*/ 3082081 w 3220273"/>
                <a:gd name="connsiteY24" fmla="*/ 197725 h 1487221"/>
                <a:gd name="connsiteX25" fmla="*/ 3070458 w 3220273"/>
                <a:gd name="connsiteY25" fmla="*/ 194741 h 1487221"/>
                <a:gd name="connsiteX26" fmla="*/ 3053174 w 3220273"/>
                <a:gd name="connsiteY26" fmla="*/ 190629 h 1487221"/>
                <a:gd name="connsiteX27" fmla="*/ 3042887 w 3220273"/>
                <a:gd name="connsiteY27" fmla="*/ 188366 h 1487221"/>
                <a:gd name="connsiteX28" fmla="*/ 3220272 w 3220273"/>
                <a:gd name="connsiteY28" fmla="*/ 291025 h 1487221"/>
                <a:gd name="connsiteX29" fmla="*/ 3039117 w 3220273"/>
                <a:gd name="connsiteY29" fmla="*/ 222013 h 1487221"/>
                <a:gd name="connsiteX30" fmla="*/ 2763072 w 3220273"/>
                <a:gd name="connsiteY30" fmla="*/ 216263 h 1487221"/>
                <a:gd name="connsiteX31" fmla="*/ 2518657 w 3220273"/>
                <a:gd name="connsiteY31" fmla="*/ 276647 h 1487221"/>
                <a:gd name="connsiteX32" fmla="*/ 2308748 w 3220273"/>
                <a:gd name="connsiteY32" fmla="*/ 385915 h 1487221"/>
                <a:gd name="connsiteX33" fmla="*/ 2087336 w 3220273"/>
                <a:gd name="connsiteY33" fmla="*/ 541191 h 1487221"/>
                <a:gd name="connsiteX34" fmla="*/ 1932061 w 3220273"/>
                <a:gd name="connsiteY34" fmla="*/ 690715 h 1487221"/>
                <a:gd name="connsiteX35" fmla="*/ 1791163 w 3220273"/>
                <a:gd name="connsiteY35" fmla="*/ 854617 h 1487221"/>
                <a:gd name="connsiteX36" fmla="*/ 1604257 w 3220273"/>
                <a:gd name="connsiteY36" fmla="*/ 1127787 h 1487221"/>
                <a:gd name="connsiteX37" fmla="*/ 1379970 w 3220273"/>
                <a:gd name="connsiteY37" fmla="*/ 1297440 h 1487221"/>
                <a:gd name="connsiteX38" fmla="*/ 1124053 w 3220273"/>
                <a:gd name="connsiteY38" fmla="*/ 1435463 h 1487221"/>
                <a:gd name="connsiteX39" fmla="*/ 891140 w 3220273"/>
                <a:gd name="connsiteY39" fmla="*/ 1481470 h 1487221"/>
                <a:gd name="connsiteX40" fmla="*/ 617970 w 3220273"/>
                <a:gd name="connsiteY40" fmla="*/ 1487221 h 1487221"/>
                <a:gd name="connsiteX41" fmla="*/ 485699 w 3220273"/>
                <a:gd name="connsiteY41" fmla="*/ 1426836 h 1487221"/>
                <a:gd name="connsiteX42" fmla="*/ 344801 w 3220273"/>
                <a:gd name="connsiteY42" fmla="*/ 1380829 h 1487221"/>
                <a:gd name="connsiteX43" fmla="*/ 281269 w 3220273"/>
                <a:gd name="connsiteY43" fmla="*/ 1341500 h 1487221"/>
                <a:gd name="connsiteX44" fmla="*/ 0 w 3220273"/>
                <a:gd name="connsiteY44" fmla="*/ 1246804 h 1487221"/>
                <a:gd name="connsiteX45" fmla="*/ 20061 w 3220273"/>
                <a:gd name="connsiteY45" fmla="*/ 1253182 h 1487221"/>
                <a:gd name="connsiteX46" fmla="*/ 29730 w 3220273"/>
                <a:gd name="connsiteY46" fmla="*/ 1255959 h 1487221"/>
                <a:gd name="connsiteX47" fmla="*/ 43515 w 3220273"/>
                <a:gd name="connsiteY47" fmla="*/ 1259763 h 1487221"/>
                <a:gd name="connsiteX48" fmla="*/ 54006 w 3220273"/>
                <a:gd name="connsiteY48" fmla="*/ 1262437 h 1487221"/>
                <a:gd name="connsiteX49" fmla="*/ 68820 w 3220273"/>
                <a:gd name="connsiteY49" fmla="*/ 1266038 h 1487221"/>
                <a:gd name="connsiteX50" fmla="*/ 78182 w 3220273"/>
                <a:gd name="connsiteY50" fmla="*/ 1268094 h 1487221"/>
                <a:gd name="connsiteX51" fmla="*/ 94848 w 3220273"/>
                <a:gd name="connsiteY51" fmla="*/ 1271486 h 1487221"/>
                <a:gd name="connsiteX52" fmla="*/ 104000 w 3220273"/>
                <a:gd name="connsiteY52" fmla="*/ 1273237 h 1487221"/>
                <a:gd name="connsiteX53" fmla="*/ 129512 w 3220273"/>
                <a:gd name="connsiteY53" fmla="*/ 1277350 h 1487221"/>
                <a:gd name="connsiteX54" fmla="*/ 130129 w 3220273"/>
                <a:gd name="connsiteY54" fmla="*/ 1277350 h 1487221"/>
                <a:gd name="connsiteX55" fmla="*/ 156158 w 3220273"/>
                <a:gd name="connsiteY55" fmla="*/ 1280539 h 1487221"/>
                <a:gd name="connsiteX56" fmla="*/ 196583 w 3220273"/>
                <a:gd name="connsiteY56" fmla="*/ 1283729 h 1487221"/>
                <a:gd name="connsiteX57" fmla="*/ 206358 w 3220273"/>
                <a:gd name="connsiteY57" fmla="*/ 1284140 h 1487221"/>
                <a:gd name="connsiteX58" fmla="*/ 238555 w 3220273"/>
                <a:gd name="connsiteY58" fmla="*/ 1284755 h 1487221"/>
                <a:gd name="connsiteX59" fmla="*/ 250901 w 3220273"/>
                <a:gd name="connsiteY59" fmla="*/ 1284755 h 1487221"/>
                <a:gd name="connsiteX60" fmla="*/ 287318 w 3220273"/>
                <a:gd name="connsiteY60" fmla="*/ 1283419 h 1487221"/>
                <a:gd name="connsiteX61" fmla="*/ 293285 w 3220273"/>
                <a:gd name="connsiteY61" fmla="*/ 1283110 h 1487221"/>
                <a:gd name="connsiteX62" fmla="*/ 336075 w 3220273"/>
                <a:gd name="connsiteY62" fmla="*/ 1278997 h 1487221"/>
                <a:gd name="connsiteX63" fmla="*/ 367248 w 3220273"/>
                <a:gd name="connsiteY63" fmla="*/ 1274779 h 1487221"/>
                <a:gd name="connsiteX64" fmla="*/ 373416 w 3220273"/>
                <a:gd name="connsiteY64" fmla="*/ 1273752 h 1487221"/>
                <a:gd name="connsiteX65" fmla="*/ 404689 w 3220273"/>
                <a:gd name="connsiteY65" fmla="*/ 1268094 h 1487221"/>
                <a:gd name="connsiteX66" fmla="*/ 410144 w 3220273"/>
                <a:gd name="connsiteY66" fmla="*/ 1267064 h 1487221"/>
                <a:gd name="connsiteX67" fmla="*/ 445324 w 3220273"/>
                <a:gd name="connsiteY67" fmla="*/ 1259042 h 1487221"/>
                <a:gd name="connsiteX68" fmla="*/ 453345 w 3220273"/>
                <a:gd name="connsiteY68" fmla="*/ 1256986 h 1487221"/>
                <a:gd name="connsiteX69" fmla="*/ 490380 w 3220273"/>
                <a:gd name="connsiteY69" fmla="*/ 1246804 h 1487221"/>
                <a:gd name="connsiteX70" fmla="*/ 533070 w 3220273"/>
                <a:gd name="connsiteY70" fmla="*/ 1233021 h 1487221"/>
                <a:gd name="connsiteX71" fmla="*/ 567225 w 3220273"/>
                <a:gd name="connsiteY71" fmla="*/ 1220371 h 1487221"/>
                <a:gd name="connsiteX72" fmla="*/ 572881 w 3220273"/>
                <a:gd name="connsiteY72" fmla="*/ 1218211 h 1487221"/>
                <a:gd name="connsiteX73" fmla="*/ 606726 w 3220273"/>
                <a:gd name="connsiteY73" fmla="*/ 1204224 h 1487221"/>
                <a:gd name="connsiteX74" fmla="*/ 618555 w 3220273"/>
                <a:gd name="connsiteY74" fmla="*/ 1198980 h 1487221"/>
                <a:gd name="connsiteX75" fmla="*/ 641495 w 3220273"/>
                <a:gd name="connsiteY75" fmla="*/ 1188488 h 1487221"/>
                <a:gd name="connsiteX76" fmla="*/ 654460 w 3220273"/>
                <a:gd name="connsiteY76" fmla="*/ 1182213 h 1487221"/>
                <a:gd name="connsiteX77" fmla="*/ 674310 w 3220273"/>
                <a:gd name="connsiteY77" fmla="*/ 1172340 h 1487221"/>
                <a:gd name="connsiteX78" fmla="*/ 691699 w 3220273"/>
                <a:gd name="connsiteY78" fmla="*/ 1163290 h 1487221"/>
                <a:gd name="connsiteX79" fmla="*/ 709391 w 3220273"/>
                <a:gd name="connsiteY79" fmla="*/ 1153724 h 1487221"/>
                <a:gd name="connsiteX80" fmla="*/ 726363 w 3220273"/>
                <a:gd name="connsiteY80" fmla="*/ 1144262 h 1487221"/>
                <a:gd name="connsiteX81" fmla="*/ 741999 w 3220273"/>
                <a:gd name="connsiteY81" fmla="*/ 1135110 h 1487221"/>
                <a:gd name="connsiteX82" fmla="*/ 766893 w 3220273"/>
                <a:gd name="connsiteY82" fmla="*/ 1120090 h 1487221"/>
                <a:gd name="connsiteX83" fmla="*/ 779651 w 3220273"/>
                <a:gd name="connsiteY83" fmla="*/ 1112172 h 1487221"/>
                <a:gd name="connsiteX84" fmla="*/ 807940 w 3220273"/>
                <a:gd name="connsiteY84" fmla="*/ 1093660 h 1487221"/>
                <a:gd name="connsiteX85" fmla="*/ 815860 w 3220273"/>
                <a:gd name="connsiteY85" fmla="*/ 1088415 h 1487221"/>
                <a:gd name="connsiteX86" fmla="*/ 824089 w 3220273"/>
                <a:gd name="connsiteY86" fmla="*/ 1082655 h 1487221"/>
                <a:gd name="connsiteX87" fmla="*/ 845179 w 3220273"/>
                <a:gd name="connsiteY87" fmla="*/ 1067947 h 1487221"/>
                <a:gd name="connsiteX88" fmla="*/ 855880 w 3220273"/>
                <a:gd name="connsiteY88" fmla="*/ 1060234 h 1487221"/>
                <a:gd name="connsiteX89" fmla="*/ 873676 w 3220273"/>
                <a:gd name="connsiteY89" fmla="*/ 1047068 h 1487221"/>
                <a:gd name="connsiteX90" fmla="*/ 884580 w 3220273"/>
                <a:gd name="connsiteY90" fmla="*/ 1038737 h 1487221"/>
                <a:gd name="connsiteX91" fmla="*/ 901241 w 3220273"/>
                <a:gd name="connsiteY91" fmla="*/ 1025778 h 1487221"/>
                <a:gd name="connsiteX92" fmla="*/ 911940 w 3220273"/>
                <a:gd name="connsiteY92" fmla="*/ 1017342 h 1487221"/>
                <a:gd name="connsiteX93" fmla="*/ 933032 w 3220273"/>
                <a:gd name="connsiteY93" fmla="*/ 1000167 h 1487221"/>
                <a:gd name="connsiteX94" fmla="*/ 935191 w 3220273"/>
                <a:gd name="connsiteY94" fmla="*/ 998420 h 1487221"/>
                <a:gd name="connsiteX95" fmla="*/ 958748 w 3220273"/>
                <a:gd name="connsiteY95" fmla="*/ 978465 h 1487221"/>
                <a:gd name="connsiteX96" fmla="*/ 964099 w 3220273"/>
                <a:gd name="connsiteY96" fmla="*/ 973837 h 1487221"/>
                <a:gd name="connsiteX97" fmla="*/ 986627 w 3220273"/>
                <a:gd name="connsiteY97" fmla="*/ 953885 h 1487221"/>
                <a:gd name="connsiteX98" fmla="*/ 987656 w 3220273"/>
                <a:gd name="connsiteY98" fmla="*/ 952958 h 1487221"/>
                <a:gd name="connsiteX99" fmla="*/ 1008537 w 3220273"/>
                <a:gd name="connsiteY99" fmla="*/ 933726 h 1487221"/>
                <a:gd name="connsiteX100" fmla="*/ 1013268 w 3220273"/>
                <a:gd name="connsiteY100" fmla="*/ 929304 h 1487221"/>
                <a:gd name="connsiteX101" fmla="*/ 1033535 w 3220273"/>
                <a:gd name="connsiteY101" fmla="*/ 909967 h 1487221"/>
                <a:gd name="connsiteX102" fmla="*/ 1036313 w 3220273"/>
                <a:gd name="connsiteY102" fmla="*/ 907190 h 1487221"/>
                <a:gd name="connsiteX103" fmla="*/ 1053697 w 3220273"/>
                <a:gd name="connsiteY103" fmla="*/ 890015 h 1487221"/>
                <a:gd name="connsiteX104" fmla="*/ 1057605 w 3220273"/>
                <a:gd name="connsiteY104" fmla="*/ 886106 h 1487221"/>
                <a:gd name="connsiteX105" fmla="*/ 1075607 w 3220273"/>
                <a:gd name="connsiteY105" fmla="*/ 867697 h 1487221"/>
                <a:gd name="connsiteX106" fmla="*/ 1079002 w 3220273"/>
                <a:gd name="connsiteY106" fmla="*/ 864096 h 1487221"/>
                <a:gd name="connsiteX107" fmla="*/ 1094227 w 3220273"/>
                <a:gd name="connsiteY107" fmla="*/ 848050 h 1487221"/>
                <a:gd name="connsiteX108" fmla="*/ 1097006 w 3220273"/>
                <a:gd name="connsiteY108" fmla="*/ 845067 h 1487221"/>
                <a:gd name="connsiteX109" fmla="*/ 1112947 w 3220273"/>
                <a:gd name="connsiteY109" fmla="*/ 827790 h 1487221"/>
                <a:gd name="connsiteX110" fmla="*/ 1116243 w 3220273"/>
                <a:gd name="connsiteY110" fmla="*/ 824086 h 1487221"/>
                <a:gd name="connsiteX111" fmla="*/ 1129920 w 3220273"/>
                <a:gd name="connsiteY111" fmla="*/ 808761 h 1487221"/>
                <a:gd name="connsiteX112" fmla="*/ 1131362 w 3220273"/>
                <a:gd name="connsiteY112" fmla="*/ 807116 h 1487221"/>
                <a:gd name="connsiteX113" fmla="*/ 1145145 w 3220273"/>
                <a:gd name="connsiteY113" fmla="*/ 791276 h 1487221"/>
                <a:gd name="connsiteX114" fmla="*/ 1148129 w 3220273"/>
                <a:gd name="connsiteY114" fmla="*/ 787781 h 1487221"/>
                <a:gd name="connsiteX115" fmla="*/ 1160681 w 3220273"/>
                <a:gd name="connsiteY115" fmla="*/ 772969 h 1487221"/>
                <a:gd name="connsiteX116" fmla="*/ 1160681 w 3220273"/>
                <a:gd name="connsiteY116" fmla="*/ 772866 h 1487221"/>
                <a:gd name="connsiteX117" fmla="*/ 1172098 w 3220273"/>
                <a:gd name="connsiteY117" fmla="*/ 758982 h 1487221"/>
                <a:gd name="connsiteX118" fmla="*/ 1174464 w 3220273"/>
                <a:gd name="connsiteY118" fmla="*/ 756102 h 1487221"/>
                <a:gd name="connsiteX119" fmla="*/ 1184444 w 3220273"/>
                <a:gd name="connsiteY119" fmla="*/ 743658 h 1487221"/>
                <a:gd name="connsiteX120" fmla="*/ 1185681 w 3220273"/>
                <a:gd name="connsiteY120" fmla="*/ 742114 h 1487221"/>
                <a:gd name="connsiteX121" fmla="*/ 1193702 w 3220273"/>
                <a:gd name="connsiteY121" fmla="*/ 731932 h 1487221"/>
                <a:gd name="connsiteX122" fmla="*/ 1195350 w 3220273"/>
                <a:gd name="connsiteY122" fmla="*/ 729772 h 1487221"/>
                <a:gd name="connsiteX123" fmla="*/ 1202859 w 3220273"/>
                <a:gd name="connsiteY123" fmla="*/ 720002 h 1487221"/>
                <a:gd name="connsiteX124" fmla="*/ 1204089 w 3220273"/>
                <a:gd name="connsiteY124" fmla="*/ 718357 h 1487221"/>
                <a:gd name="connsiteX125" fmla="*/ 1209749 w 3220273"/>
                <a:gd name="connsiteY125" fmla="*/ 710849 h 1487221"/>
                <a:gd name="connsiteX126" fmla="*/ 1210675 w 3220273"/>
                <a:gd name="connsiteY126" fmla="*/ 709614 h 1487221"/>
                <a:gd name="connsiteX127" fmla="*/ 1215612 w 3220273"/>
                <a:gd name="connsiteY127" fmla="*/ 702827 h 1487221"/>
                <a:gd name="connsiteX128" fmla="*/ 1216542 w 3220273"/>
                <a:gd name="connsiteY128" fmla="*/ 701591 h 1487221"/>
                <a:gd name="connsiteX129" fmla="*/ 1219931 w 3220273"/>
                <a:gd name="connsiteY129" fmla="*/ 696861 h 1487221"/>
                <a:gd name="connsiteX130" fmla="*/ 1220138 w 3220273"/>
                <a:gd name="connsiteY130" fmla="*/ 696551 h 1487221"/>
                <a:gd name="connsiteX131" fmla="*/ 1222503 w 3220273"/>
                <a:gd name="connsiteY131" fmla="*/ 693157 h 1487221"/>
                <a:gd name="connsiteX132" fmla="*/ 1222915 w 3220273"/>
                <a:gd name="connsiteY132" fmla="*/ 692542 h 1487221"/>
                <a:gd name="connsiteX133" fmla="*/ 1223638 w 3220273"/>
                <a:gd name="connsiteY133" fmla="*/ 691513 h 1487221"/>
                <a:gd name="connsiteX134" fmla="*/ 1223845 w 3220273"/>
                <a:gd name="connsiteY134" fmla="*/ 691305 h 1487221"/>
                <a:gd name="connsiteX135" fmla="*/ 1225387 w 3220273"/>
                <a:gd name="connsiteY135" fmla="*/ 689044 h 1487221"/>
                <a:gd name="connsiteX136" fmla="*/ 1226105 w 3220273"/>
                <a:gd name="connsiteY136" fmla="*/ 688014 h 1487221"/>
                <a:gd name="connsiteX137" fmla="*/ 1228988 w 3220273"/>
                <a:gd name="connsiteY137" fmla="*/ 683901 h 1487221"/>
                <a:gd name="connsiteX138" fmla="*/ 1229500 w 3220273"/>
                <a:gd name="connsiteY138" fmla="*/ 683077 h 1487221"/>
                <a:gd name="connsiteX139" fmla="*/ 1234027 w 3220273"/>
                <a:gd name="connsiteY139" fmla="*/ 676702 h 1487221"/>
                <a:gd name="connsiteX140" fmla="*/ 1235467 w 3220273"/>
                <a:gd name="connsiteY140" fmla="*/ 674646 h 1487221"/>
                <a:gd name="connsiteX141" fmla="*/ 1241641 w 3220273"/>
                <a:gd name="connsiteY141" fmla="*/ 666108 h 1487221"/>
                <a:gd name="connsiteX142" fmla="*/ 1242258 w 3220273"/>
                <a:gd name="connsiteY142" fmla="*/ 665285 h 1487221"/>
                <a:gd name="connsiteX143" fmla="*/ 1249356 w 3220273"/>
                <a:gd name="connsiteY143" fmla="*/ 655720 h 1487221"/>
                <a:gd name="connsiteX144" fmla="*/ 1251311 w 3220273"/>
                <a:gd name="connsiteY144" fmla="*/ 653046 h 1487221"/>
                <a:gd name="connsiteX145" fmla="*/ 1260260 w 3220273"/>
                <a:gd name="connsiteY145" fmla="*/ 641220 h 1487221"/>
                <a:gd name="connsiteX146" fmla="*/ 1261802 w 3220273"/>
                <a:gd name="connsiteY146" fmla="*/ 639161 h 1487221"/>
                <a:gd name="connsiteX147" fmla="*/ 1270954 w 3220273"/>
                <a:gd name="connsiteY147" fmla="*/ 627435 h 1487221"/>
                <a:gd name="connsiteX148" fmla="*/ 1273426 w 3220273"/>
                <a:gd name="connsiteY148" fmla="*/ 624350 h 1487221"/>
                <a:gd name="connsiteX149" fmla="*/ 1285048 w 3220273"/>
                <a:gd name="connsiteY149" fmla="*/ 609746 h 1487221"/>
                <a:gd name="connsiteX150" fmla="*/ 1287621 w 3220273"/>
                <a:gd name="connsiteY150" fmla="*/ 606557 h 1487221"/>
                <a:gd name="connsiteX151" fmla="*/ 1299244 w 3220273"/>
                <a:gd name="connsiteY151" fmla="*/ 592364 h 1487221"/>
                <a:gd name="connsiteX152" fmla="*/ 1301610 w 3220273"/>
                <a:gd name="connsiteY152" fmla="*/ 589484 h 1487221"/>
                <a:gd name="connsiteX153" fmla="*/ 1315909 w 3220273"/>
                <a:gd name="connsiteY153" fmla="*/ 572411 h 1487221"/>
                <a:gd name="connsiteX154" fmla="*/ 1319305 w 3220273"/>
                <a:gd name="connsiteY154" fmla="*/ 568400 h 1487221"/>
                <a:gd name="connsiteX155" fmla="*/ 1334324 w 3220273"/>
                <a:gd name="connsiteY155" fmla="*/ 550915 h 1487221"/>
                <a:gd name="connsiteX156" fmla="*/ 1335559 w 3220273"/>
                <a:gd name="connsiteY156" fmla="*/ 549474 h 1487221"/>
                <a:gd name="connsiteX157" fmla="*/ 1352532 w 3220273"/>
                <a:gd name="connsiteY157" fmla="*/ 530243 h 1487221"/>
                <a:gd name="connsiteX158" fmla="*/ 1356852 w 3220273"/>
                <a:gd name="connsiteY158" fmla="*/ 525511 h 1487221"/>
                <a:gd name="connsiteX159" fmla="*/ 1375265 w 3220273"/>
                <a:gd name="connsiteY159" fmla="*/ 505351 h 1487221"/>
                <a:gd name="connsiteX160" fmla="*/ 1377014 w 3220273"/>
                <a:gd name="connsiteY160" fmla="*/ 503398 h 1487221"/>
                <a:gd name="connsiteX161" fmla="*/ 1395222 w 3220273"/>
                <a:gd name="connsiteY161" fmla="*/ 484062 h 1487221"/>
                <a:gd name="connsiteX162" fmla="*/ 1399954 w 3220273"/>
                <a:gd name="connsiteY162" fmla="*/ 479126 h 1487221"/>
                <a:gd name="connsiteX163" fmla="*/ 1420633 w 3220273"/>
                <a:gd name="connsiteY163" fmla="*/ 457938 h 1487221"/>
                <a:gd name="connsiteX164" fmla="*/ 1424441 w 3220273"/>
                <a:gd name="connsiteY164" fmla="*/ 454131 h 1487221"/>
                <a:gd name="connsiteX165" fmla="*/ 1443879 w 3220273"/>
                <a:gd name="connsiteY165" fmla="*/ 434797 h 1487221"/>
                <a:gd name="connsiteX166" fmla="*/ 1448405 w 3220273"/>
                <a:gd name="connsiteY166" fmla="*/ 430375 h 1487221"/>
                <a:gd name="connsiteX167" fmla="*/ 1471451 w 3220273"/>
                <a:gd name="connsiteY167" fmla="*/ 408260 h 1487221"/>
                <a:gd name="connsiteX168" fmla="*/ 1476594 w 3220273"/>
                <a:gd name="connsiteY168" fmla="*/ 403427 h 1487221"/>
                <a:gd name="connsiteX169" fmla="*/ 1498709 w 3220273"/>
                <a:gd name="connsiteY169" fmla="*/ 382959 h 1487221"/>
                <a:gd name="connsiteX170" fmla="*/ 1502206 w 3220273"/>
                <a:gd name="connsiteY170" fmla="*/ 379771 h 1487221"/>
                <a:gd name="connsiteX171" fmla="*/ 1527723 w 3220273"/>
                <a:gd name="connsiteY171" fmla="*/ 357144 h 1487221"/>
                <a:gd name="connsiteX172" fmla="*/ 1533789 w 3220273"/>
                <a:gd name="connsiteY172" fmla="*/ 351899 h 1487221"/>
                <a:gd name="connsiteX173" fmla="*/ 1560431 w 3220273"/>
                <a:gd name="connsiteY173" fmla="*/ 329168 h 1487221"/>
                <a:gd name="connsiteX174" fmla="*/ 1561155 w 3220273"/>
                <a:gd name="connsiteY174" fmla="*/ 328551 h 1487221"/>
                <a:gd name="connsiteX175" fmla="*/ 1581523 w 3220273"/>
                <a:gd name="connsiteY175" fmla="*/ 311787 h 1487221"/>
                <a:gd name="connsiteX176" fmla="*/ 1587691 w 3220273"/>
                <a:gd name="connsiteY176" fmla="*/ 306851 h 1487221"/>
                <a:gd name="connsiteX177" fmla="*/ 1599626 w 3220273"/>
                <a:gd name="connsiteY177" fmla="*/ 297386 h 1487221"/>
                <a:gd name="connsiteX178" fmla="*/ 1618757 w 3220273"/>
                <a:gd name="connsiteY178" fmla="*/ 282474 h 1487221"/>
                <a:gd name="connsiteX179" fmla="*/ 1631104 w 3220273"/>
                <a:gd name="connsiteY179" fmla="*/ 273012 h 1487221"/>
                <a:gd name="connsiteX180" fmla="*/ 1651573 w 3220273"/>
                <a:gd name="connsiteY180" fmla="*/ 257893 h 1487221"/>
                <a:gd name="connsiteX181" fmla="*/ 1663507 w 3220273"/>
                <a:gd name="connsiteY181" fmla="*/ 249254 h 1487221"/>
                <a:gd name="connsiteX182" fmla="*/ 1687990 w 3220273"/>
                <a:gd name="connsiteY182" fmla="*/ 232079 h 1487221"/>
                <a:gd name="connsiteX183" fmla="*/ 1696941 w 3220273"/>
                <a:gd name="connsiteY183" fmla="*/ 225906 h 1487221"/>
                <a:gd name="connsiteX184" fmla="*/ 1698587 w 3220273"/>
                <a:gd name="connsiteY184" fmla="*/ 224777 h 1487221"/>
                <a:gd name="connsiteX185" fmla="*/ 1705992 w 3220273"/>
                <a:gd name="connsiteY185" fmla="*/ 219939 h 1487221"/>
                <a:gd name="connsiteX186" fmla="*/ 1738194 w 3220273"/>
                <a:gd name="connsiteY186" fmla="*/ 198858 h 1487221"/>
                <a:gd name="connsiteX187" fmla="*/ 1752900 w 3220273"/>
                <a:gd name="connsiteY187" fmla="*/ 189703 h 1487221"/>
                <a:gd name="connsiteX188" fmla="*/ 1781090 w 3220273"/>
                <a:gd name="connsiteY188" fmla="*/ 172630 h 1487221"/>
                <a:gd name="connsiteX189" fmla="*/ 1789011 w 3220273"/>
                <a:gd name="connsiteY189" fmla="*/ 167796 h 1487221"/>
                <a:gd name="connsiteX190" fmla="*/ 1799191 w 3220273"/>
                <a:gd name="connsiteY190" fmla="*/ 162036 h 1487221"/>
                <a:gd name="connsiteX191" fmla="*/ 1818635 w 3220273"/>
                <a:gd name="connsiteY191" fmla="*/ 151133 h 1487221"/>
                <a:gd name="connsiteX192" fmla="*/ 1838904 w 3220273"/>
                <a:gd name="connsiteY192" fmla="*/ 140230 h 1487221"/>
                <a:gd name="connsiteX193" fmla="*/ 1858860 w 3220273"/>
                <a:gd name="connsiteY193" fmla="*/ 129842 h 1487221"/>
                <a:gd name="connsiteX194" fmla="*/ 1868424 w 3220273"/>
                <a:gd name="connsiteY194" fmla="*/ 124803 h 1487221"/>
                <a:gd name="connsiteX195" fmla="*/ 1881694 w 3220273"/>
                <a:gd name="connsiteY195" fmla="*/ 118428 h 1487221"/>
                <a:gd name="connsiteX196" fmla="*/ 1896612 w 3220273"/>
                <a:gd name="connsiteY196" fmla="*/ 111229 h 1487221"/>
                <a:gd name="connsiteX197" fmla="*/ 1923048 w 3220273"/>
                <a:gd name="connsiteY197" fmla="*/ 99192 h 1487221"/>
                <a:gd name="connsiteX198" fmla="*/ 1936424 w 3220273"/>
                <a:gd name="connsiteY198" fmla="*/ 93230 h 1487221"/>
                <a:gd name="connsiteX199" fmla="*/ 1940332 w 3220273"/>
                <a:gd name="connsiteY199" fmla="*/ 91479 h 1487221"/>
                <a:gd name="connsiteX200" fmla="*/ 1975407 w 3220273"/>
                <a:gd name="connsiteY200" fmla="*/ 77081 h 1487221"/>
                <a:gd name="connsiteX201" fmla="*/ 1982715 w 3220273"/>
                <a:gd name="connsiteY201" fmla="*/ 74304 h 1487221"/>
                <a:gd name="connsiteX202" fmla="*/ 2007404 w 3220273"/>
                <a:gd name="connsiteY202" fmla="*/ 64945 h 1487221"/>
                <a:gd name="connsiteX203" fmla="*/ 2021498 w 3220273"/>
                <a:gd name="connsiteY203" fmla="*/ 59906 h 1487221"/>
                <a:gd name="connsiteX204" fmla="*/ 2070562 w 3220273"/>
                <a:gd name="connsiteY204" fmla="*/ 44066 h 1487221"/>
                <a:gd name="connsiteX205" fmla="*/ 2071178 w 3220273"/>
                <a:gd name="connsiteY205" fmla="*/ 43861 h 1487221"/>
                <a:gd name="connsiteX206" fmla="*/ 2112227 w 3220273"/>
                <a:gd name="connsiteY206" fmla="*/ 32545 h 1487221"/>
                <a:gd name="connsiteX207" fmla="*/ 2121689 w 3220273"/>
                <a:gd name="connsiteY207" fmla="*/ 30181 h 1487221"/>
                <a:gd name="connsiteX208" fmla="*/ 2131259 w 3220273"/>
                <a:gd name="connsiteY208" fmla="*/ 27712 h 1487221"/>
                <a:gd name="connsiteX209" fmla="*/ 2161914 w 3220273"/>
                <a:gd name="connsiteY209" fmla="*/ 20924 h 1487221"/>
                <a:gd name="connsiteX210" fmla="*/ 2165922 w 3220273"/>
                <a:gd name="connsiteY210" fmla="*/ 20102 h 1487221"/>
                <a:gd name="connsiteX211" fmla="*/ 2188761 w 3220273"/>
                <a:gd name="connsiteY211" fmla="*/ 15576 h 1487221"/>
                <a:gd name="connsiteX212" fmla="*/ 2202338 w 3220273"/>
                <a:gd name="connsiteY212" fmla="*/ 13314 h 1487221"/>
                <a:gd name="connsiteX213" fmla="*/ 2210671 w 3220273"/>
                <a:gd name="connsiteY213" fmla="*/ 11976 h 1487221"/>
                <a:gd name="connsiteX214" fmla="*/ 2244310 w 3220273"/>
                <a:gd name="connsiteY214" fmla="*/ 7142 h 1487221"/>
                <a:gd name="connsiteX215" fmla="*/ 2248218 w 3220273"/>
                <a:gd name="connsiteY215" fmla="*/ 6730 h 1487221"/>
                <a:gd name="connsiteX216" fmla="*/ 2255215 w 3220273"/>
                <a:gd name="connsiteY216" fmla="*/ 6012 h 1487221"/>
                <a:gd name="connsiteX217" fmla="*/ 2287516 w 3220273"/>
                <a:gd name="connsiteY217" fmla="*/ 2925 h 1487221"/>
                <a:gd name="connsiteX218" fmla="*/ 2294510 w 3220273"/>
                <a:gd name="connsiteY218" fmla="*/ 2411 h 1487221"/>
                <a:gd name="connsiteX219" fmla="*/ 2298422 w 3220273"/>
                <a:gd name="connsiteY219" fmla="*/ 2103 h 1487221"/>
                <a:gd name="connsiteX220" fmla="*/ 2329900 w 3220273"/>
                <a:gd name="connsiteY220" fmla="*/ 561 h 1487221"/>
                <a:gd name="connsiteX221" fmla="*/ 2337510 w 3220273"/>
                <a:gd name="connsiteY221" fmla="*/ 355 h 1487221"/>
                <a:gd name="connsiteX222" fmla="*/ 2351399 w 3220273"/>
                <a:gd name="connsiteY222" fmla="*/ 45 h 1487221"/>
                <a:gd name="connsiteX0" fmla="*/ 2351399 w 3220300"/>
                <a:gd name="connsiteY0" fmla="*/ 45 h 1487221"/>
                <a:gd name="connsiteX1" fmla="*/ 2366312 w 3220300"/>
                <a:gd name="connsiteY1" fmla="*/ 45 h 1487221"/>
                <a:gd name="connsiteX2" fmla="*/ 2373927 w 3220300"/>
                <a:gd name="connsiteY2" fmla="*/ 45 h 1487221"/>
                <a:gd name="connsiteX3" fmla="*/ 2403553 w 3220300"/>
                <a:gd name="connsiteY3" fmla="*/ 972 h 1487221"/>
                <a:gd name="connsiteX4" fmla="*/ 2405711 w 3220300"/>
                <a:gd name="connsiteY4" fmla="*/ 1178 h 1487221"/>
                <a:gd name="connsiteX5" fmla="*/ 2451386 w 3220300"/>
                <a:gd name="connsiteY5" fmla="*/ 4880 h 1487221"/>
                <a:gd name="connsiteX6" fmla="*/ 2455298 w 3220300"/>
                <a:gd name="connsiteY6" fmla="*/ 5188 h 1487221"/>
                <a:gd name="connsiteX7" fmla="*/ 2474943 w 3220300"/>
                <a:gd name="connsiteY7" fmla="*/ 7657 h 1487221"/>
                <a:gd name="connsiteX8" fmla="*/ 2480192 w 3220300"/>
                <a:gd name="connsiteY8" fmla="*/ 8274 h 1487221"/>
                <a:gd name="connsiteX9" fmla="*/ 2506834 w 3220300"/>
                <a:gd name="connsiteY9" fmla="*/ 12387 h 1487221"/>
                <a:gd name="connsiteX10" fmla="*/ 2509817 w 3220300"/>
                <a:gd name="connsiteY10" fmla="*/ 13006 h 1487221"/>
                <a:gd name="connsiteX11" fmla="*/ 2519075 w 3220300"/>
                <a:gd name="connsiteY11" fmla="*/ 14753 h 1487221"/>
                <a:gd name="connsiteX12" fmla="*/ 2539135 w 3220300"/>
                <a:gd name="connsiteY12" fmla="*/ 18766 h 1487221"/>
                <a:gd name="connsiteX13" fmla="*/ 2549423 w 3220300"/>
                <a:gd name="connsiteY13" fmla="*/ 21027 h 1487221"/>
                <a:gd name="connsiteX14" fmla="*/ 2558169 w 3220300"/>
                <a:gd name="connsiteY14" fmla="*/ 22982 h 1487221"/>
                <a:gd name="connsiteX15" fmla="*/ 2566707 w 3220300"/>
                <a:gd name="connsiteY15" fmla="*/ 25141 h 1487221"/>
                <a:gd name="connsiteX16" fmla="*/ 2578329 w 3220300"/>
                <a:gd name="connsiteY16" fmla="*/ 28123 h 1487221"/>
                <a:gd name="connsiteX17" fmla="*/ 2594272 w 3220300"/>
                <a:gd name="connsiteY17" fmla="*/ 32545 h 1487221"/>
                <a:gd name="connsiteX18" fmla="*/ 2604973 w 3220300"/>
                <a:gd name="connsiteY18" fmla="*/ 35632 h 1487221"/>
                <a:gd name="connsiteX19" fmla="*/ 2609086 w 3220300"/>
                <a:gd name="connsiteY19" fmla="*/ 36867 h 1487221"/>
                <a:gd name="connsiteX20" fmla="*/ 2627912 w 3220300"/>
                <a:gd name="connsiteY20" fmla="*/ 42934 h 1487221"/>
                <a:gd name="connsiteX21" fmla="*/ 3131667 w 3220300"/>
                <a:gd name="connsiteY21" fmla="*/ 212535 h 1487221"/>
                <a:gd name="connsiteX22" fmla="*/ 3108727 w 3220300"/>
                <a:gd name="connsiteY22" fmla="*/ 205233 h 1487221"/>
                <a:gd name="connsiteX23" fmla="*/ 3098028 w 3220300"/>
                <a:gd name="connsiteY23" fmla="*/ 202147 h 1487221"/>
                <a:gd name="connsiteX24" fmla="*/ 3082081 w 3220300"/>
                <a:gd name="connsiteY24" fmla="*/ 197725 h 1487221"/>
                <a:gd name="connsiteX25" fmla="*/ 3070458 w 3220300"/>
                <a:gd name="connsiteY25" fmla="*/ 194741 h 1487221"/>
                <a:gd name="connsiteX26" fmla="*/ 3053174 w 3220300"/>
                <a:gd name="connsiteY26" fmla="*/ 190629 h 1487221"/>
                <a:gd name="connsiteX27" fmla="*/ 3220272 w 3220300"/>
                <a:gd name="connsiteY27" fmla="*/ 291025 h 1487221"/>
                <a:gd name="connsiteX28" fmla="*/ 3039117 w 3220300"/>
                <a:gd name="connsiteY28" fmla="*/ 222013 h 1487221"/>
                <a:gd name="connsiteX29" fmla="*/ 2763072 w 3220300"/>
                <a:gd name="connsiteY29" fmla="*/ 216263 h 1487221"/>
                <a:gd name="connsiteX30" fmla="*/ 2518657 w 3220300"/>
                <a:gd name="connsiteY30" fmla="*/ 276647 h 1487221"/>
                <a:gd name="connsiteX31" fmla="*/ 2308748 w 3220300"/>
                <a:gd name="connsiteY31" fmla="*/ 385915 h 1487221"/>
                <a:gd name="connsiteX32" fmla="*/ 2087336 w 3220300"/>
                <a:gd name="connsiteY32" fmla="*/ 541191 h 1487221"/>
                <a:gd name="connsiteX33" fmla="*/ 1932061 w 3220300"/>
                <a:gd name="connsiteY33" fmla="*/ 690715 h 1487221"/>
                <a:gd name="connsiteX34" fmla="*/ 1791163 w 3220300"/>
                <a:gd name="connsiteY34" fmla="*/ 854617 h 1487221"/>
                <a:gd name="connsiteX35" fmla="*/ 1604257 w 3220300"/>
                <a:gd name="connsiteY35" fmla="*/ 1127787 h 1487221"/>
                <a:gd name="connsiteX36" fmla="*/ 1379970 w 3220300"/>
                <a:gd name="connsiteY36" fmla="*/ 1297440 h 1487221"/>
                <a:gd name="connsiteX37" fmla="*/ 1124053 w 3220300"/>
                <a:gd name="connsiteY37" fmla="*/ 1435463 h 1487221"/>
                <a:gd name="connsiteX38" fmla="*/ 891140 w 3220300"/>
                <a:gd name="connsiteY38" fmla="*/ 1481470 h 1487221"/>
                <a:gd name="connsiteX39" fmla="*/ 617970 w 3220300"/>
                <a:gd name="connsiteY39" fmla="*/ 1487221 h 1487221"/>
                <a:gd name="connsiteX40" fmla="*/ 485699 w 3220300"/>
                <a:gd name="connsiteY40" fmla="*/ 1426836 h 1487221"/>
                <a:gd name="connsiteX41" fmla="*/ 344801 w 3220300"/>
                <a:gd name="connsiteY41" fmla="*/ 1380829 h 1487221"/>
                <a:gd name="connsiteX42" fmla="*/ 281269 w 3220300"/>
                <a:gd name="connsiteY42" fmla="*/ 1341500 h 1487221"/>
                <a:gd name="connsiteX43" fmla="*/ 0 w 3220300"/>
                <a:gd name="connsiteY43" fmla="*/ 1246804 h 1487221"/>
                <a:gd name="connsiteX44" fmla="*/ 20061 w 3220300"/>
                <a:gd name="connsiteY44" fmla="*/ 1253182 h 1487221"/>
                <a:gd name="connsiteX45" fmla="*/ 29730 w 3220300"/>
                <a:gd name="connsiteY45" fmla="*/ 1255959 h 1487221"/>
                <a:gd name="connsiteX46" fmla="*/ 43515 w 3220300"/>
                <a:gd name="connsiteY46" fmla="*/ 1259763 h 1487221"/>
                <a:gd name="connsiteX47" fmla="*/ 54006 w 3220300"/>
                <a:gd name="connsiteY47" fmla="*/ 1262437 h 1487221"/>
                <a:gd name="connsiteX48" fmla="*/ 68820 w 3220300"/>
                <a:gd name="connsiteY48" fmla="*/ 1266038 h 1487221"/>
                <a:gd name="connsiteX49" fmla="*/ 78182 w 3220300"/>
                <a:gd name="connsiteY49" fmla="*/ 1268094 h 1487221"/>
                <a:gd name="connsiteX50" fmla="*/ 94848 w 3220300"/>
                <a:gd name="connsiteY50" fmla="*/ 1271486 h 1487221"/>
                <a:gd name="connsiteX51" fmla="*/ 104000 w 3220300"/>
                <a:gd name="connsiteY51" fmla="*/ 1273237 h 1487221"/>
                <a:gd name="connsiteX52" fmla="*/ 129512 w 3220300"/>
                <a:gd name="connsiteY52" fmla="*/ 1277350 h 1487221"/>
                <a:gd name="connsiteX53" fmla="*/ 130129 w 3220300"/>
                <a:gd name="connsiteY53" fmla="*/ 1277350 h 1487221"/>
                <a:gd name="connsiteX54" fmla="*/ 156158 w 3220300"/>
                <a:gd name="connsiteY54" fmla="*/ 1280539 h 1487221"/>
                <a:gd name="connsiteX55" fmla="*/ 196583 w 3220300"/>
                <a:gd name="connsiteY55" fmla="*/ 1283729 h 1487221"/>
                <a:gd name="connsiteX56" fmla="*/ 206358 w 3220300"/>
                <a:gd name="connsiteY56" fmla="*/ 1284140 h 1487221"/>
                <a:gd name="connsiteX57" fmla="*/ 238555 w 3220300"/>
                <a:gd name="connsiteY57" fmla="*/ 1284755 h 1487221"/>
                <a:gd name="connsiteX58" fmla="*/ 250901 w 3220300"/>
                <a:gd name="connsiteY58" fmla="*/ 1284755 h 1487221"/>
                <a:gd name="connsiteX59" fmla="*/ 287318 w 3220300"/>
                <a:gd name="connsiteY59" fmla="*/ 1283419 h 1487221"/>
                <a:gd name="connsiteX60" fmla="*/ 293285 w 3220300"/>
                <a:gd name="connsiteY60" fmla="*/ 1283110 h 1487221"/>
                <a:gd name="connsiteX61" fmla="*/ 336075 w 3220300"/>
                <a:gd name="connsiteY61" fmla="*/ 1278997 h 1487221"/>
                <a:gd name="connsiteX62" fmla="*/ 367248 w 3220300"/>
                <a:gd name="connsiteY62" fmla="*/ 1274779 h 1487221"/>
                <a:gd name="connsiteX63" fmla="*/ 373416 w 3220300"/>
                <a:gd name="connsiteY63" fmla="*/ 1273752 h 1487221"/>
                <a:gd name="connsiteX64" fmla="*/ 404689 w 3220300"/>
                <a:gd name="connsiteY64" fmla="*/ 1268094 h 1487221"/>
                <a:gd name="connsiteX65" fmla="*/ 410144 w 3220300"/>
                <a:gd name="connsiteY65" fmla="*/ 1267064 h 1487221"/>
                <a:gd name="connsiteX66" fmla="*/ 445324 w 3220300"/>
                <a:gd name="connsiteY66" fmla="*/ 1259042 h 1487221"/>
                <a:gd name="connsiteX67" fmla="*/ 453345 w 3220300"/>
                <a:gd name="connsiteY67" fmla="*/ 1256986 h 1487221"/>
                <a:gd name="connsiteX68" fmla="*/ 490380 w 3220300"/>
                <a:gd name="connsiteY68" fmla="*/ 1246804 h 1487221"/>
                <a:gd name="connsiteX69" fmla="*/ 533070 w 3220300"/>
                <a:gd name="connsiteY69" fmla="*/ 1233021 h 1487221"/>
                <a:gd name="connsiteX70" fmla="*/ 567225 w 3220300"/>
                <a:gd name="connsiteY70" fmla="*/ 1220371 h 1487221"/>
                <a:gd name="connsiteX71" fmla="*/ 572881 w 3220300"/>
                <a:gd name="connsiteY71" fmla="*/ 1218211 h 1487221"/>
                <a:gd name="connsiteX72" fmla="*/ 606726 w 3220300"/>
                <a:gd name="connsiteY72" fmla="*/ 1204224 h 1487221"/>
                <a:gd name="connsiteX73" fmla="*/ 618555 w 3220300"/>
                <a:gd name="connsiteY73" fmla="*/ 1198980 h 1487221"/>
                <a:gd name="connsiteX74" fmla="*/ 641495 w 3220300"/>
                <a:gd name="connsiteY74" fmla="*/ 1188488 h 1487221"/>
                <a:gd name="connsiteX75" fmla="*/ 654460 w 3220300"/>
                <a:gd name="connsiteY75" fmla="*/ 1182213 h 1487221"/>
                <a:gd name="connsiteX76" fmla="*/ 674310 w 3220300"/>
                <a:gd name="connsiteY76" fmla="*/ 1172340 h 1487221"/>
                <a:gd name="connsiteX77" fmla="*/ 691699 w 3220300"/>
                <a:gd name="connsiteY77" fmla="*/ 1163290 h 1487221"/>
                <a:gd name="connsiteX78" fmla="*/ 709391 w 3220300"/>
                <a:gd name="connsiteY78" fmla="*/ 1153724 h 1487221"/>
                <a:gd name="connsiteX79" fmla="*/ 726363 w 3220300"/>
                <a:gd name="connsiteY79" fmla="*/ 1144262 h 1487221"/>
                <a:gd name="connsiteX80" fmla="*/ 741999 w 3220300"/>
                <a:gd name="connsiteY80" fmla="*/ 1135110 h 1487221"/>
                <a:gd name="connsiteX81" fmla="*/ 766893 w 3220300"/>
                <a:gd name="connsiteY81" fmla="*/ 1120090 h 1487221"/>
                <a:gd name="connsiteX82" fmla="*/ 779651 w 3220300"/>
                <a:gd name="connsiteY82" fmla="*/ 1112172 h 1487221"/>
                <a:gd name="connsiteX83" fmla="*/ 807940 w 3220300"/>
                <a:gd name="connsiteY83" fmla="*/ 1093660 h 1487221"/>
                <a:gd name="connsiteX84" fmla="*/ 815860 w 3220300"/>
                <a:gd name="connsiteY84" fmla="*/ 1088415 h 1487221"/>
                <a:gd name="connsiteX85" fmla="*/ 824089 w 3220300"/>
                <a:gd name="connsiteY85" fmla="*/ 1082655 h 1487221"/>
                <a:gd name="connsiteX86" fmla="*/ 845179 w 3220300"/>
                <a:gd name="connsiteY86" fmla="*/ 1067947 h 1487221"/>
                <a:gd name="connsiteX87" fmla="*/ 855880 w 3220300"/>
                <a:gd name="connsiteY87" fmla="*/ 1060234 h 1487221"/>
                <a:gd name="connsiteX88" fmla="*/ 873676 w 3220300"/>
                <a:gd name="connsiteY88" fmla="*/ 1047068 h 1487221"/>
                <a:gd name="connsiteX89" fmla="*/ 884580 w 3220300"/>
                <a:gd name="connsiteY89" fmla="*/ 1038737 h 1487221"/>
                <a:gd name="connsiteX90" fmla="*/ 901241 w 3220300"/>
                <a:gd name="connsiteY90" fmla="*/ 1025778 h 1487221"/>
                <a:gd name="connsiteX91" fmla="*/ 911940 w 3220300"/>
                <a:gd name="connsiteY91" fmla="*/ 1017342 h 1487221"/>
                <a:gd name="connsiteX92" fmla="*/ 933032 w 3220300"/>
                <a:gd name="connsiteY92" fmla="*/ 1000167 h 1487221"/>
                <a:gd name="connsiteX93" fmla="*/ 935191 w 3220300"/>
                <a:gd name="connsiteY93" fmla="*/ 998420 h 1487221"/>
                <a:gd name="connsiteX94" fmla="*/ 958748 w 3220300"/>
                <a:gd name="connsiteY94" fmla="*/ 978465 h 1487221"/>
                <a:gd name="connsiteX95" fmla="*/ 964099 w 3220300"/>
                <a:gd name="connsiteY95" fmla="*/ 973837 h 1487221"/>
                <a:gd name="connsiteX96" fmla="*/ 986627 w 3220300"/>
                <a:gd name="connsiteY96" fmla="*/ 953885 h 1487221"/>
                <a:gd name="connsiteX97" fmla="*/ 987656 w 3220300"/>
                <a:gd name="connsiteY97" fmla="*/ 952958 h 1487221"/>
                <a:gd name="connsiteX98" fmla="*/ 1008537 w 3220300"/>
                <a:gd name="connsiteY98" fmla="*/ 933726 h 1487221"/>
                <a:gd name="connsiteX99" fmla="*/ 1013268 w 3220300"/>
                <a:gd name="connsiteY99" fmla="*/ 929304 h 1487221"/>
                <a:gd name="connsiteX100" fmla="*/ 1033535 w 3220300"/>
                <a:gd name="connsiteY100" fmla="*/ 909967 h 1487221"/>
                <a:gd name="connsiteX101" fmla="*/ 1036313 w 3220300"/>
                <a:gd name="connsiteY101" fmla="*/ 907190 h 1487221"/>
                <a:gd name="connsiteX102" fmla="*/ 1053697 w 3220300"/>
                <a:gd name="connsiteY102" fmla="*/ 890015 h 1487221"/>
                <a:gd name="connsiteX103" fmla="*/ 1057605 w 3220300"/>
                <a:gd name="connsiteY103" fmla="*/ 886106 h 1487221"/>
                <a:gd name="connsiteX104" fmla="*/ 1075607 w 3220300"/>
                <a:gd name="connsiteY104" fmla="*/ 867697 h 1487221"/>
                <a:gd name="connsiteX105" fmla="*/ 1079002 w 3220300"/>
                <a:gd name="connsiteY105" fmla="*/ 864096 h 1487221"/>
                <a:gd name="connsiteX106" fmla="*/ 1094227 w 3220300"/>
                <a:gd name="connsiteY106" fmla="*/ 848050 h 1487221"/>
                <a:gd name="connsiteX107" fmla="*/ 1097006 w 3220300"/>
                <a:gd name="connsiteY107" fmla="*/ 845067 h 1487221"/>
                <a:gd name="connsiteX108" fmla="*/ 1112947 w 3220300"/>
                <a:gd name="connsiteY108" fmla="*/ 827790 h 1487221"/>
                <a:gd name="connsiteX109" fmla="*/ 1116243 w 3220300"/>
                <a:gd name="connsiteY109" fmla="*/ 824086 h 1487221"/>
                <a:gd name="connsiteX110" fmla="*/ 1129920 w 3220300"/>
                <a:gd name="connsiteY110" fmla="*/ 808761 h 1487221"/>
                <a:gd name="connsiteX111" fmla="*/ 1131362 w 3220300"/>
                <a:gd name="connsiteY111" fmla="*/ 807116 h 1487221"/>
                <a:gd name="connsiteX112" fmla="*/ 1145145 w 3220300"/>
                <a:gd name="connsiteY112" fmla="*/ 791276 h 1487221"/>
                <a:gd name="connsiteX113" fmla="*/ 1148129 w 3220300"/>
                <a:gd name="connsiteY113" fmla="*/ 787781 h 1487221"/>
                <a:gd name="connsiteX114" fmla="*/ 1160681 w 3220300"/>
                <a:gd name="connsiteY114" fmla="*/ 772969 h 1487221"/>
                <a:gd name="connsiteX115" fmla="*/ 1160681 w 3220300"/>
                <a:gd name="connsiteY115" fmla="*/ 772866 h 1487221"/>
                <a:gd name="connsiteX116" fmla="*/ 1172098 w 3220300"/>
                <a:gd name="connsiteY116" fmla="*/ 758982 h 1487221"/>
                <a:gd name="connsiteX117" fmla="*/ 1174464 w 3220300"/>
                <a:gd name="connsiteY117" fmla="*/ 756102 h 1487221"/>
                <a:gd name="connsiteX118" fmla="*/ 1184444 w 3220300"/>
                <a:gd name="connsiteY118" fmla="*/ 743658 h 1487221"/>
                <a:gd name="connsiteX119" fmla="*/ 1185681 w 3220300"/>
                <a:gd name="connsiteY119" fmla="*/ 742114 h 1487221"/>
                <a:gd name="connsiteX120" fmla="*/ 1193702 w 3220300"/>
                <a:gd name="connsiteY120" fmla="*/ 731932 h 1487221"/>
                <a:gd name="connsiteX121" fmla="*/ 1195350 w 3220300"/>
                <a:gd name="connsiteY121" fmla="*/ 729772 h 1487221"/>
                <a:gd name="connsiteX122" fmla="*/ 1202859 w 3220300"/>
                <a:gd name="connsiteY122" fmla="*/ 720002 h 1487221"/>
                <a:gd name="connsiteX123" fmla="*/ 1204089 w 3220300"/>
                <a:gd name="connsiteY123" fmla="*/ 718357 h 1487221"/>
                <a:gd name="connsiteX124" fmla="*/ 1209749 w 3220300"/>
                <a:gd name="connsiteY124" fmla="*/ 710849 h 1487221"/>
                <a:gd name="connsiteX125" fmla="*/ 1210675 w 3220300"/>
                <a:gd name="connsiteY125" fmla="*/ 709614 h 1487221"/>
                <a:gd name="connsiteX126" fmla="*/ 1215612 w 3220300"/>
                <a:gd name="connsiteY126" fmla="*/ 702827 h 1487221"/>
                <a:gd name="connsiteX127" fmla="*/ 1216542 w 3220300"/>
                <a:gd name="connsiteY127" fmla="*/ 701591 h 1487221"/>
                <a:gd name="connsiteX128" fmla="*/ 1219931 w 3220300"/>
                <a:gd name="connsiteY128" fmla="*/ 696861 h 1487221"/>
                <a:gd name="connsiteX129" fmla="*/ 1220138 w 3220300"/>
                <a:gd name="connsiteY129" fmla="*/ 696551 h 1487221"/>
                <a:gd name="connsiteX130" fmla="*/ 1222503 w 3220300"/>
                <a:gd name="connsiteY130" fmla="*/ 693157 h 1487221"/>
                <a:gd name="connsiteX131" fmla="*/ 1222915 w 3220300"/>
                <a:gd name="connsiteY131" fmla="*/ 692542 h 1487221"/>
                <a:gd name="connsiteX132" fmla="*/ 1223638 w 3220300"/>
                <a:gd name="connsiteY132" fmla="*/ 691513 h 1487221"/>
                <a:gd name="connsiteX133" fmla="*/ 1223845 w 3220300"/>
                <a:gd name="connsiteY133" fmla="*/ 691305 h 1487221"/>
                <a:gd name="connsiteX134" fmla="*/ 1225387 w 3220300"/>
                <a:gd name="connsiteY134" fmla="*/ 689044 h 1487221"/>
                <a:gd name="connsiteX135" fmla="*/ 1226105 w 3220300"/>
                <a:gd name="connsiteY135" fmla="*/ 688014 h 1487221"/>
                <a:gd name="connsiteX136" fmla="*/ 1228988 w 3220300"/>
                <a:gd name="connsiteY136" fmla="*/ 683901 h 1487221"/>
                <a:gd name="connsiteX137" fmla="*/ 1229500 w 3220300"/>
                <a:gd name="connsiteY137" fmla="*/ 683077 h 1487221"/>
                <a:gd name="connsiteX138" fmla="*/ 1234027 w 3220300"/>
                <a:gd name="connsiteY138" fmla="*/ 676702 h 1487221"/>
                <a:gd name="connsiteX139" fmla="*/ 1235467 w 3220300"/>
                <a:gd name="connsiteY139" fmla="*/ 674646 h 1487221"/>
                <a:gd name="connsiteX140" fmla="*/ 1241641 w 3220300"/>
                <a:gd name="connsiteY140" fmla="*/ 666108 h 1487221"/>
                <a:gd name="connsiteX141" fmla="*/ 1242258 w 3220300"/>
                <a:gd name="connsiteY141" fmla="*/ 665285 h 1487221"/>
                <a:gd name="connsiteX142" fmla="*/ 1249356 w 3220300"/>
                <a:gd name="connsiteY142" fmla="*/ 655720 h 1487221"/>
                <a:gd name="connsiteX143" fmla="*/ 1251311 w 3220300"/>
                <a:gd name="connsiteY143" fmla="*/ 653046 h 1487221"/>
                <a:gd name="connsiteX144" fmla="*/ 1260260 w 3220300"/>
                <a:gd name="connsiteY144" fmla="*/ 641220 h 1487221"/>
                <a:gd name="connsiteX145" fmla="*/ 1261802 w 3220300"/>
                <a:gd name="connsiteY145" fmla="*/ 639161 h 1487221"/>
                <a:gd name="connsiteX146" fmla="*/ 1270954 w 3220300"/>
                <a:gd name="connsiteY146" fmla="*/ 627435 h 1487221"/>
                <a:gd name="connsiteX147" fmla="*/ 1273426 w 3220300"/>
                <a:gd name="connsiteY147" fmla="*/ 624350 h 1487221"/>
                <a:gd name="connsiteX148" fmla="*/ 1285048 w 3220300"/>
                <a:gd name="connsiteY148" fmla="*/ 609746 h 1487221"/>
                <a:gd name="connsiteX149" fmla="*/ 1287621 w 3220300"/>
                <a:gd name="connsiteY149" fmla="*/ 606557 h 1487221"/>
                <a:gd name="connsiteX150" fmla="*/ 1299244 w 3220300"/>
                <a:gd name="connsiteY150" fmla="*/ 592364 h 1487221"/>
                <a:gd name="connsiteX151" fmla="*/ 1301610 w 3220300"/>
                <a:gd name="connsiteY151" fmla="*/ 589484 h 1487221"/>
                <a:gd name="connsiteX152" fmla="*/ 1315909 w 3220300"/>
                <a:gd name="connsiteY152" fmla="*/ 572411 h 1487221"/>
                <a:gd name="connsiteX153" fmla="*/ 1319305 w 3220300"/>
                <a:gd name="connsiteY153" fmla="*/ 568400 h 1487221"/>
                <a:gd name="connsiteX154" fmla="*/ 1334324 w 3220300"/>
                <a:gd name="connsiteY154" fmla="*/ 550915 h 1487221"/>
                <a:gd name="connsiteX155" fmla="*/ 1335559 w 3220300"/>
                <a:gd name="connsiteY155" fmla="*/ 549474 h 1487221"/>
                <a:gd name="connsiteX156" fmla="*/ 1352532 w 3220300"/>
                <a:gd name="connsiteY156" fmla="*/ 530243 h 1487221"/>
                <a:gd name="connsiteX157" fmla="*/ 1356852 w 3220300"/>
                <a:gd name="connsiteY157" fmla="*/ 525511 h 1487221"/>
                <a:gd name="connsiteX158" fmla="*/ 1375265 w 3220300"/>
                <a:gd name="connsiteY158" fmla="*/ 505351 h 1487221"/>
                <a:gd name="connsiteX159" fmla="*/ 1377014 w 3220300"/>
                <a:gd name="connsiteY159" fmla="*/ 503398 h 1487221"/>
                <a:gd name="connsiteX160" fmla="*/ 1395222 w 3220300"/>
                <a:gd name="connsiteY160" fmla="*/ 484062 h 1487221"/>
                <a:gd name="connsiteX161" fmla="*/ 1399954 w 3220300"/>
                <a:gd name="connsiteY161" fmla="*/ 479126 h 1487221"/>
                <a:gd name="connsiteX162" fmla="*/ 1420633 w 3220300"/>
                <a:gd name="connsiteY162" fmla="*/ 457938 h 1487221"/>
                <a:gd name="connsiteX163" fmla="*/ 1424441 w 3220300"/>
                <a:gd name="connsiteY163" fmla="*/ 454131 h 1487221"/>
                <a:gd name="connsiteX164" fmla="*/ 1443879 w 3220300"/>
                <a:gd name="connsiteY164" fmla="*/ 434797 h 1487221"/>
                <a:gd name="connsiteX165" fmla="*/ 1448405 w 3220300"/>
                <a:gd name="connsiteY165" fmla="*/ 430375 h 1487221"/>
                <a:gd name="connsiteX166" fmla="*/ 1471451 w 3220300"/>
                <a:gd name="connsiteY166" fmla="*/ 408260 h 1487221"/>
                <a:gd name="connsiteX167" fmla="*/ 1476594 w 3220300"/>
                <a:gd name="connsiteY167" fmla="*/ 403427 h 1487221"/>
                <a:gd name="connsiteX168" fmla="*/ 1498709 w 3220300"/>
                <a:gd name="connsiteY168" fmla="*/ 382959 h 1487221"/>
                <a:gd name="connsiteX169" fmla="*/ 1502206 w 3220300"/>
                <a:gd name="connsiteY169" fmla="*/ 379771 h 1487221"/>
                <a:gd name="connsiteX170" fmla="*/ 1527723 w 3220300"/>
                <a:gd name="connsiteY170" fmla="*/ 357144 h 1487221"/>
                <a:gd name="connsiteX171" fmla="*/ 1533789 w 3220300"/>
                <a:gd name="connsiteY171" fmla="*/ 351899 h 1487221"/>
                <a:gd name="connsiteX172" fmla="*/ 1560431 w 3220300"/>
                <a:gd name="connsiteY172" fmla="*/ 329168 h 1487221"/>
                <a:gd name="connsiteX173" fmla="*/ 1561155 w 3220300"/>
                <a:gd name="connsiteY173" fmla="*/ 328551 h 1487221"/>
                <a:gd name="connsiteX174" fmla="*/ 1581523 w 3220300"/>
                <a:gd name="connsiteY174" fmla="*/ 311787 h 1487221"/>
                <a:gd name="connsiteX175" fmla="*/ 1587691 w 3220300"/>
                <a:gd name="connsiteY175" fmla="*/ 306851 h 1487221"/>
                <a:gd name="connsiteX176" fmla="*/ 1599626 w 3220300"/>
                <a:gd name="connsiteY176" fmla="*/ 297386 h 1487221"/>
                <a:gd name="connsiteX177" fmla="*/ 1618757 w 3220300"/>
                <a:gd name="connsiteY177" fmla="*/ 282474 h 1487221"/>
                <a:gd name="connsiteX178" fmla="*/ 1631104 w 3220300"/>
                <a:gd name="connsiteY178" fmla="*/ 273012 h 1487221"/>
                <a:gd name="connsiteX179" fmla="*/ 1651573 w 3220300"/>
                <a:gd name="connsiteY179" fmla="*/ 257893 h 1487221"/>
                <a:gd name="connsiteX180" fmla="*/ 1663507 w 3220300"/>
                <a:gd name="connsiteY180" fmla="*/ 249254 h 1487221"/>
                <a:gd name="connsiteX181" fmla="*/ 1687990 w 3220300"/>
                <a:gd name="connsiteY181" fmla="*/ 232079 h 1487221"/>
                <a:gd name="connsiteX182" fmla="*/ 1696941 w 3220300"/>
                <a:gd name="connsiteY182" fmla="*/ 225906 h 1487221"/>
                <a:gd name="connsiteX183" fmla="*/ 1698587 w 3220300"/>
                <a:gd name="connsiteY183" fmla="*/ 224777 h 1487221"/>
                <a:gd name="connsiteX184" fmla="*/ 1705992 w 3220300"/>
                <a:gd name="connsiteY184" fmla="*/ 219939 h 1487221"/>
                <a:gd name="connsiteX185" fmla="*/ 1738194 w 3220300"/>
                <a:gd name="connsiteY185" fmla="*/ 198858 h 1487221"/>
                <a:gd name="connsiteX186" fmla="*/ 1752900 w 3220300"/>
                <a:gd name="connsiteY186" fmla="*/ 189703 h 1487221"/>
                <a:gd name="connsiteX187" fmla="*/ 1781090 w 3220300"/>
                <a:gd name="connsiteY187" fmla="*/ 172630 h 1487221"/>
                <a:gd name="connsiteX188" fmla="*/ 1789011 w 3220300"/>
                <a:gd name="connsiteY188" fmla="*/ 167796 h 1487221"/>
                <a:gd name="connsiteX189" fmla="*/ 1799191 w 3220300"/>
                <a:gd name="connsiteY189" fmla="*/ 162036 h 1487221"/>
                <a:gd name="connsiteX190" fmla="*/ 1818635 w 3220300"/>
                <a:gd name="connsiteY190" fmla="*/ 151133 h 1487221"/>
                <a:gd name="connsiteX191" fmla="*/ 1838904 w 3220300"/>
                <a:gd name="connsiteY191" fmla="*/ 140230 h 1487221"/>
                <a:gd name="connsiteX192" fmla="*/ 1858860 w 3220300"/>
                <a:gd name="connsiteY192" fmla="*/ 129842 h 1487221"/>
                <a:gd name="connsiteX193" fmla="*/ 1868424 w 3220300"/>
                <a:gd name="connsiteY193" fmla="*/ 124803 h 1487221"/>
                <a:gd name="connsiteX194" fmla="*/ 1881694 w 3220300"/>
                <a:gd name="connsiteY194" fmla="*/ 118428 h 1487221"/>
                <a:gd name="connsiteX195" fmla="*/ 1896612 w 3220300"/>
                <a:gd name="connsiteY195" fmla="*/ 111229 h 1487221"/>
                <a:gd name="connsiteX196" fmla="*/ 1923048 w 3220300"/>
                <a:gd name="connsiteY196" fmla="*/ 99192 h 1487221"/>
                <a:gd name="connsiteX197" fmla="*/ 1936424 w 3220300"/>
                <a:gd name="connsiteY197" fmla="*/ 93230 h 1487221"/>
                <a:gd name="connsiteX198" fmla="*/ 1940332 w 3220300"/>
                <a:gd name="connsiteY198" fmla="*/ 91479 h 1487221"/>
                <a:gd name="connsiteX199" fmla="*/ 1975407 w 3220300"/>
                <a:gd name="connsiteY199" fmla="*/ 77081 h 1487221"/>
                <a:gd name="connsiteX200" fmla="*/ 1982715 w 3220300"/>
                <a:gd name="connsiteY200" fmla="*/ 74304 h 1487221"/>
                <a:gd name="connsiteX201" fmla="*/ 2007404 w 3220300"/>
                <a:gd name="connsiteY201" fmla="*/ 64945 h 1487221"/>
                <a:gd name="connsiteX202" fmla="*/ 2021498 w 3220300"/>
                <a:gd name="connsiteY202" fmla="*/ 59906 h 1487221"/>
                <a:gd name="connsiteX203" fmla="*/ 2070562 w 3220300"/>
                <a:gd name="connsiteY203" fmla="*/ 44066 h 1487221"/>
                <a:gd name="connsiteX204" fmla="*/ 2071178 w 3220300"/>
                <a:gd name="connsiteY204" fmla="*/ 43861 h 1487221"/>
                <a:gd name="connsiteX205" fmla="*/ 2112227 w 3220300"/>
                <a:gd name="connsiteY205" fmla="*/ 32545 h 1487221"/>
                <a:gd name="connsiteX206" fmla="*/ 2121689 w 3220300"/>
                <a:gd name="connsiteY206" fmla="*/ 30181 h 1487221"/>
                <a:gd name="connsiteX207" fmla="*/ 2131259 w 3220300"/>
                <a:gd name="connsiteY207" fmla="*/ 27712 h 1487221"/>
                <a:gd name="connsiteX208" fmla="*/ 2161914 w 3220300"/>
                <a:gd name="connsiteY208" fmla="*/ 20924 h 1487221"/>
                <a:gd name="connsiteX209" fmla="*/ 2165922 w 3220300"/>
                <a:gd name="connsiteY209" fmla="*/ 20102 h 1487221"/>
                <a:gd name="connsiteX210" fmla="*/ 2188761 w 3220300"/>
                <a:gd name="connsiteY210" fmla="*/ 15576 h 1487221"/>
                <a:gd name="connsiteX211" fmla="*/ 2202338 w 3220300"/>
                <a:gd name="connsiteY211" fmla="*/ 13314 h 1487221"/>
                <a:gd name="connsiteX212" fmla="*/ 2210671 w 3220300"/>
                <a:gd name="connsiteY212" fmla="*/ 11976 h 1487221"/>
                <a:gd name="connsiteX213" fmla="*/ 2244310 w 3220300"/>
                <a:gd name="connsiteY213" fmla="*/ 7142 h 1487221"/>
                <a:gd name="connsiteX214" fmla="*/ 2248218 w 3220300"/>
                <a:gd name="connsiteY214" fmla="*/ 6730 h 1487221"/>
                <a:gd name="connsiteX215" fmla="*/ 2255215 w 3220300"/>
                <a:gd name="connsiteY215" fmla="*/ 6012 h 1487221"/>
                <a:gd name="connsiteX216" fmla="*/ 2287516 w 3220300"/>
                <a:gd name="connsiteY216" fmla="*/ 2925 h 1487221"/>
                <a:gd name="connsiteX217" fmla="*/ 2294510 w 3220300"/>
                <a:gd name="connsiteY217" fmla="*/ 2411 h 1487221"/>
                <a:gd name="connsiteX218" fmla="*/ 2298422 w 3220300"/>
                <a:gd name="connsiteY218" fmla="*/ 2103 h 1487221"/>
                <a:gd name="connsiteX219" fmla="*/ 2329900 w 3220300"/>
                <a:gd name="connsiteY219" fmla="*/ 561 h 1487221"/>
                <a:gd name="connsiteX220" fmla="*/ 2337510 w 3220300"/>
                <a:gd name="connsiteY220" fmla="*/ 355 h 1487221"/>
                <a:gd name="connsiteX221" fmla="*/ 2351399 w 3220300"/>
                <a:gd name="connsiteY221" fmla="*/ 45 h 148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3220300" h="1487221">
                  <a:moveTo>
                    <a:pt x="2351399" y="45"/>
                  </a:moveTo>
                  <a:cubicBezTo>
                    <a:pt x="2356437" y="-58"/>
                    <a:pt x="2361375" y="45"/>
                    <a:pt x="2366312" y="45"/>
                  </a:cubicBezTo>
                  <a:lnTo>
                    <a:pt x="2373927" y="45"/>
                  </a:lnTo>
                  <a:cubicBezTo>
                    <a:pt x="2383907" y="148"/>
                    <a:pt x="2393883" y="458"/>
                    <a:pt x="2403553" y="972"/>
                  </a:cubicBezTo>
                  <a:cubicBezTo>
                    <a:pt x="2404275" y="1075"/>
                    <a:pt x="2404993" y="1178"/>
                    <a:pt x="2405711" y="1178"/>
                  </a:cubicBezTo>
                  <a:cubicBezTo>
                    <a:pt x="2421349" y="2000"/>
                    <a:pt x="2436572" y="3338"/>
                    <a:pt x="2451386" y="4880"/>
                  </a:cubicBezTo>
                  <a:lnTo>
                    <a:pt x="2455298" y="5188"/>
                  </a:lnTo>
                  <a:cubicBezTo>
                    <a:pt x="2461983" y="5910"/>
                    <a:pt x="2468463" y="6833"/>
                    <a:pt x="2474943" y="7657"/>
                  </a:cubicBezTo>
                  <a:lnTo>
                    <a:pt x="2480192" y="8274"/>
                  </a:lnTo>
                  <a:cubicBezTo>
                    <a:pt x="2489243" y="9508"/>
                    <a:pt x="2498089" y="10845"/>
                    <a:pt x="2506834" y="12387"/>
                  </a:cubicBezTo>
                  <a:lnTo>
                    <a:pt x="2509817" y="13006"/>
                  </a:lnTo>
                  <a:cubicBezTo>
                    <a:pt x="2512901" y="13520"/>
                    <a:pt x="2515991" y="14135"/>
                    <a:pt x="2519075" y="14753"/>
                  </a:cubicBezTo>
                  <a:lnTo>
                    <a:pt x="2539135" y="18766"/>
                  </a:lnTo>
                  <a:cubicBezTo>
                    <a:pt x="2542632" y="19484"/>
                    <a:pt x="2546028" y="20205"/>
                    <a:pt x="2549423" y="21027"/>
                  </a:cubicBezTo>
                  <a:cubicBezTo>
                    <a:pt x="2552301" y="21645"/>
                    <a:pt x="2555284" y="22261"/>
                    <a:pt x="2558169" y="22982"/>
                  </a:cubicBezTo>
                  <a:cubicBezTo>
                    <a:pt x="2561045" y="23599"/>
                    <a:pt x="2563824" y="24419"/>
                    <a:pt x="2566707" y="25141"/>
                  </a:cubicBezTo>
                  <a:lnTo>
                    <a:pt x="2578329" y="28123"/>
                  </a:lnTo>
                  <a:cubicBezTo>
                    <a:pt x="2583781" y="29562"/>
                    <a:pt x="2589029" y="31005"/>
                    <a:pt x="2594272" y="32545"/>
                  </a:cubicBezTo>
                  <a:lnTo>
                    <a:pt x="2604973" y="35632"/>
                  </a:lnTo>
                  <a:lnTo>
                    <a:pt x="2609086" y="36867"/>
                  </a:lnTo>
                  <a:cubicBezTo>
                    <a:pt x="2615464" y="38820"/>
                    <a:pt x="2621738" y="40878"/>
                    <a:pt x="2627912" y="42934"/>
                  </a:cubicBezTo>
                  <a:lnTo>
                    <a:pt x="3131667" y="212535"/>
                  </a:lnTo>
                  <a:cubicBezTo>
                    <a:pt x="3124259" y="209963"/>
                    <a:pt x="3116543" y="207599"/>
                    <a:pt x="3108727" y="205233"/>
                  </a:cubicBezTo>
                  <a:lnTo>
                    <a:pt x="3098028" y="202147"/>
                  </a:lnTo>
                  <a:cubicBezTo>
                    <a:pt x="3092779" y="200605"/>
                    <a:pt x="3087535" y="199166"/>
                    <a:pt x="3082081" y="197725"/>
                  </a:cubicBezTo>
                  <a:cubicBezTo>
                    <a:pt x="3078279" y="196696"/>
                    <a:pt x="3074366" y="195771"/>
                    <a:pt x="3070458" y="194741"/>
                  </a:cubicBezTo>
                  <a:cubicBezTo>
                    <a:pt x="3064801" y="193304"/>
                    <a:pt x="3028205" y="174582"/>
                    <a:pt x="3053174" y="190629"/>
                  </a:cubicBezTo>
                  <a:cubicBezTo>
                    <a:pt x="3078143" y="206676"/>
                    <a:pt x="3222615" y="285794"/>
                    <a:pt x="3220272" y="291025"/>
                  </a:cubicBezTo>
                  <a:lnTo>
                    <a:pt x="3039117" y="222013"/>
                  </a:lnTo>
                  <a:lnTo>
                    <a:pt x="2763072" y="216263"/>
                  </a:lnTo>
                  <a:lnTo>
                    <a:pt x="2518657" y="276647"/>
                  </a:lnTo>
                  <a:lnTo>
                    <a:pt x="2308748" y="385915"/>
                  </a:lnTo>
                  <a:lnTo>
                    <a:pt x="2087336" y="541191"/>
                  </a:lnTo>
                  <a:lnTo>
                    <a:pt x="1932061" y="690715"/>
                  </a:lnTo>
                  <a:lnTo>
                    <a:pt x="1791163" y="854617"/>
                  </a:lnTo>
                  <a:lnTo>
                    <a:pt x="1604257" y="1127787"/>
                  </a:lnTo>
                  <a:lnTo>
                    <a:pt x="1379970" y="1297440"/>
                  </a:lnTo>
                  <a:lnTo>
                    <a:pt x="1124053" y="1435463"/>
                  </a:lnTo>
                  <a:lnTo>
                    <a:pt x="891140" y="1481470"/>
                  </a:lnTo>
                  <a:lnTo>
                    <a:pt x="617970" y="1487221"/>
                  </a:lnTo>
                  <a:lnTo>
                    <a:pt x="485699" y="1426836"/>
                  </a:lnTo>
                  <a:lnTo>
                    <a:pt x="344801" y="1380829"/>
                  </a:lnTo>
                  <a:lnTo>
                    <a:pt x="281269" y="1341500"/>
                  </a:lnTo>
                  <a:lnTo>
                    <a:pt x="0" y="1246804"/>
                  </a:lnTo>
                  <a:cubicBezTo>
                    <a:pt x="6480" y="1248963"/>
                    <a:pt x="13166" y="1251123"/>
                    <a:pt x="20061" y="1253182"/>
                  </a:cubicBezTo>
                  <a:lnTo>
                    <a:pt x="29730" y="1255959"/>
                  </a:lnTo>
                  <a:lnTo>
                    <a:pt x="43515" y="1259763"/>
                  </a:lnTo>
                  <a:cubicBezTo>
                    <a:pt x="46910" y="1260689"/>
                    <a:pt x="50511" y="1261510"/>
                    <a:pt x="54006" y="1262437"/>
                  </a:cubicBezTo>
                  <a:cubicBezTo>
                    <a:pt x="58844" y="1263672"/>
                    <a:pt x="63781" y="1264906"/>
                    <a:pt x="68820" y="1266038"/>
                  </a:cubicBezTo>
                  <a:cubicBezTo>
                    <a:pt x="71908" y="1266756"/>
                    <a:pt x="74992" y="1267374"/>
                    <a:pt x="78182" y="1268094"/>
                  </a:cubicBezTo>
                  <a:cubicBezTo>
                    <a:pt x="83632" y="1269328"/>
                    <a:pt x="89188" y="1270357"/>
                    <a:pt x="94848" y="1271486"/>
                  </a:cubicBezTo>
                  <a:cubicBezTo>
                    <a:pt x="97832" y="1272105"/>
                    <a:pt x="100916" y="1272723"/>
                    <a:pt x="104000" y="1273237"/>
                  </a:cubicBezTo>
                  <a:cubicBezTo>
                    <a:pt x="112333" y="1274676"/>
                    <a:pt x="120771" y="1276117"/>
                    <a:pt x="129512" y="1277350"/>
                  </a:cubicBezTo>
                  <a:lnTo>
                    <a:pt x="130129" y="1277350"/>
                  </a:lnTo>
                  <a:cubicBezTo>
                    <a:pt x="138568" y="1278586"/>
                    <a:pt x="147309" y="1279612"/>
                    <a:pt x="156158" y="1280539"/>
                  </a:cubicBezTo>
                  <a:cubicBezTo>
                    <a:pt x="169324" y="1281875"/>
                    <a:pt x="182800" y="1283007"/>
                    <a:pt x="196583" y="1283729"/>
                  </a:cubicBezTo>
                  <a:cubicBezTo>
                    <a:pt x="199772" y="1283934"/>
                    <a:pt x="203068" y="1284037"/>
                    <a:pt x="206358" y="1284140"/>
                  </a:cubicBezTo>
                  <a:cubicBezTo>
                    <a:pt x="216851" y="1284549"/>
                    <a:pt x="227649" y="1284755"/>
                    <a:pt x="238555" y="1284755"/>
                  </a:cubicBezTo>
                  <a:lnTo>
                    <a:pt x="250901" y="1284755"/>
                  </a:lnTo>
                  <a:cubicBezTo>
                    <a:pt x="262831" y="1284652"/>
                    <a:pt x="274972" y="1284140"/>
                    <a:pt x="287318" y="1283419"/>
                  </a:cubicBezTo>
                  <a:lnTo>
                    <a:pt x="293285" y="1283110"/>
                  </a:lnTo>
                  <a:cubicBezTo>
                    <a:pt x="307273" y="1282081"/>
                    <a:pt x="321574" y="1280744"/>
                    <a:pt x="336075" y="1278997"/>
                  </a:cubicBezTo>
                  <a:cubicBezTo>
                    <a:pt x="346363" y="1277762"/>
                    <a:pt x="356649" y="1276427"/>
                    <a:pt x="367248" y="1274779"/>
                  </a:cubicBezTo>
                  <a:cubicBezTo>
                    <a:pt x="369302" y="1274471"/>
                    <a:pt x="371361" y="1274058"/>
                    <a:pt x="373416" y="1273752"/>
                  </a:cubicBezTo>
                  <a:cubicBezTo>
                    <a:pt x="383703" y="1272105"/>
                    <a:pt x="394196" y="1270254"/>
                    <a:pt x="404689" y="1268094"/>
                  </a:cubicBezTo>
                  <a:cubicBezTo>
                    <a:pt x="406543" y="1267786"/>
                    <a:pt x="408290" y="1267477"/>
                    <a:pt x="410144" y="1267064"/>
                  </a:cubicBezTo>
                  <a:cubicBezTo>
                    <a:pt x="421766" y="1264700"/>
                    <a:pt x="433496" y="1262026"/>
                    <a:pt x="445324" y="1259042"/>
                  </a:cubicBezTo>
                  <a:cubicBezTo>
                    <a:pt x="447996" y="1258324"/>
                    <a:pt x="450674" y="1257707"/>
                    <a:pt x="453345" y="1256986"/>
                  </a:cubicBezTo>
                  <a:cubicBezTo>
                    <a:pt x="465592" y="1253900"/>
                    <a:pt x="477832" y="1250508"/>
                    <a:pt x="490380" y="1246804"/>
                  </a:cubicBezTo>
                  <a:cubicBezTo>
                    <a:pt x="504368" y="1242690"/>
                    <a:pt x="518669" y="1238060"/>
                    <a:pt x="533070" y="1233021"/>
                  </a:cubicBezTo>
                  <a:cubicBezTo>
                    <a:pt x="544593" y="1229011"/>
                    <a:pt x="555908" y="1224794"/>
                    <a:pt x="567225" y="1220371"/>
                  </a:cubicBezTo>
                  <a:lnTo>
                    <a:pt x="572881" y="1218211"/>
                  </a:lnTo>
                  <a:cubicBezTo>
                    <a:pt x="584299" y="1213686"/>
                    <a:pt x="595616" y="1209059"/>
                    <a:pt x="606726" y="1204224"/>
                  </a:cubicBezTo>
                  <a:cubicBezTo>
                    <a:pt x="610740" y="1202578"/>
                    <a:pt x="614648" y="1200727"/>
                    <a:pt x="618555" y="1198980"/>
                  </a:cubicBezTo>
                  <a:lnTo>
                    <a:pt x="641495" y="1188488"/>
                  </a:lnTo>
                  <a:lnTo>
                    <a:pt x="654460" y="1182213"/>
                  </a:lnTo>
                  <a:cubicBezTo>
                    <a:pt x="661145" y="1179024"/>
                    <a:pt x="667730" y="1175735"/>
                    <a:pt x="674310" y="1172340"/>
                  </a:cubicBezTo>
                  <a:lnTo>
                    <a:pt x="691699" y="1163290"/>
                  </a:lnTo>
                  <a:cubicBezTo>
                    <a:pt x="697661" y="1160205"/>
                    <a:pt x="703528" y="1156912"/>
                    <a:pt x="709391" y="1153724"/>
                  </a:cubicBezTo>
                  <a:cubicBezTo>
                    <a:pt x="715152" y="1150637"/>
                    <a:pt x="720706" y="1147450"/>
                    <a:pt x="726363" y="1144262"/>
                  </a:cubicBezTo>
                  <a:lnTo>
                    <a:pt x="741999" y="1135110"/>
                  </a:lnTo>
                  <a:cubicBezTo>
                    <a:pt x="750438" y="1130171"/>
                    <a:pt x="758665" y="1125130"/>
                    <a:pt x="766893" y="1120090"/>
                  </a:cubicBezTo>
                  <a:lnTo>
                    <a:pt x="779651" y="1112172"/>
                  </a:lnTo>
                  <a:cubicBezTo>
                    <a:pt x="789219" y="1106105"/>
                    <a:pt x="798577" y="1099933"/>
                    <a:pt x="807940" y="1093660"/>
                  </a:cubicBezTo>
                  <a:lnTo>
                    <a:pt x="815860" y="1088415"/>
                  </a:lnTo>
                  <a:lnTo>
                    <a:pt x="824089" y="1082655"/>
                  </a:lnTo>
                  <a:cubicBezTo>
                    <a:pt x="831187" y="1077820"/>
                    <a:pt x="838289" y="1072884"/>
                    <a:pt x="845179" y="1067947"/>
                  </a:cubicBezTo>
                  <a:lnTo>
                    <a:pt x="855880" y="1060234"/>
                  </a:lnTo>
                  <a:lnTo>
                    <a:pt x="873676" y="1047068"/>
                  </a:lnTo>
                  <a:lnTo>
                    <a:pt x="884580" y="1038737"/>
                  </a:lnTo>
                  <a:lnTo>
                    <a:pt x="901241" y="1025778"/>
                  </a:lnTo>
                  <a:cubicBezTo>
                    <a:pt x="904842" y="1022999"/>
                    <a:pt x="908443" y="1020119"/>
                    <a:pt x="911940" y="1017342"/>
                  </a:cubicBezTo>
                  <a:cubicBezTo>
                    <a:pt x="919038" y="1011586"/>
                    <a:pt x="926135" y="1005927"/>
                    <a:pt x="933032" y="1000167"/>
                  </a:cubicBezTo>
                  <a:cubicBezTo>
                    <a:pt x="933750" y="999653"/>
                    <a:pt x="934468" y="999035"/>
                    <a:pt x="935191" y="998420"/>
                  </a:cubicBezTo>
                  <a:cubicBezTo>
                    <a:pt x="943212" y="991836"/>
                    <a:pt x="951034" y="985151"/>
                    <a:pt x="958748" y="978465"/>
                  </a:cubicBezTo>
                  <a:cubicBezTo>
                    <a:pt x="960496" y="976923"/>
                    <a:pt x="962345" y="975381"/>
                    <a:pt x="964099" y="973837"/>
                  </a:cubicBezTo>
                  <a:lnTo>
                    <a:pt x="986627" y="953885"/>
                  </a:lnTo>
                  <a:cubicBezTo>
                    <a:pt x="986932" y="953575"/>
                    <a:pt x="987345" y="953267"/>
                    <a:pt x="987656" y="952958"/>
                  </a:cubicBezTo>
                  <a:lnTo>
                    <a:pt x="1008537" y="933726"/>
                  </a:lnTo>
                  <a:lnTo>
                    <a:pt x="1013268" y="929304"/>
                  </a:lnTo>
                  <a:cubicBezTo>
                    <a:pt x="1020159" y="922823"/>
                    <a:pt x="1026950" y="916345"/>
                    <a:pt x="1033535" y="909967"/>
                  </a:cubicBezTo>
                  <a:lnTo>
                    <a:pt x="1036313" y="907190"/>
                  </a:lnTo>
                  <a:cubicBezTo>
                    <a:pt x="1042276" y="901430"/>
                    <a:pt x="1048037" y="895672"/>
                    <a:pt x="1053697" y="890015"/>
                  </a:cubicBezTo>
                  <a:lnTo>
                    <a:pt x="1057605" y="886106"/>
                  </a:lnTo>
                  <a:cubicBezTo>
                    <a:pt x="1063779" y="879936"/>
                    <a:pt x="1069746" y="873764"/>
                    <a:pt x="1075607" y="867697"/>
                  </a:cubicBezTo>
                  <a:cubicBezTo>
                    <a:pt x="1076738" y="866462"/>
                    <a:pt x="1077867" y="865330"/>
                    <a:pt x="1079002" y="864096"/>
                  </a:cubicBezTo>
                  <a:lnTo>
                    <a:pt x="1094227" y="848050"/>
                  </a:lnTo>
                  <a:cubicBezTo>
                    <a:pt x="1095152" y="847024"/>
                    <a:pt x="1096076" y="845994"/>
                    <a:pt x="1097006" y="845067"/>
                  </a:cubicBezTo>
                  <a:lnTo>
                    <a:pt x="1112947" y="827790"/>
                  </a:lnTo>
                  <a:cubicBezTo>
                    <a:pt x="1114078" y="826556"/>
                    <a:pt x="1115108" y="825321"/>
                    <a:pt x="1116243" y="824086"/>
                  </a:cubicBezTo>
                  <a:lnTo>
                    <a:pt x="1129920" y="808761"/>
                  </a:lnTo>
                  <a:cubicBezTo>
                    <a:pt x="1130332" y="808249"/>
                    <a:pt x="1130849" y="807630"/>
                    <a:pt x="1131362" y="807116"/>
                  </a:cubicBezTo>
                  <a:cubicBezTo>
                    <a:pt x="1136200" y="801665"/>
                    <a:pt x="1140724" y="796419"/>
                    <a:pt x="1145145" y="791276"/>
                  </a:cubicBezTo>
                  <a:cubicBezTo>
                    <a:pt x="1146174" y="790044"/>
                    <a:pt x="1147104" y="788912"/>
                    <a:pt x="1148129" y="787781"/>
                  </a:cubicBezTo>
                  <a:cubicBezTo>
                    <a:pt x="1152448" y="782742"/>
                    <a:pt x="1156667" y="777702"/>
                    <a:pt x="1160681" y="772969"/>
                  </a:cubicBezTo>
                  <a:lnTo>
                    <a:pt x="1160681" y="772866"/>
                  </a:lnTo>
                  <a:cubicBezTo>
                    <a:pt x="1164695" y="768033"/>
                    <a:pt x="1168497" y="763404"/>
                    <a:pt x="1172098" y="758982"/>
                  </a:cubicBezTo>
                  <a:cubicBezTo>
                    <a:pt x="1172922" y="758055"/>
                    <a:pt x="1173640" y="757029"/>
                    <a:pt x="1174464" y="756102"/>
                  </a:cubicBezTo>
                  <a:cubicBezTo>
                    <a:pt x="1177965" y="751783"/>
                    <a:pt x="1181356" y="747565"/>
                    <a:pt x="1184444" y="743658"/>
                  </a:cubicBezTo>
                  <a:lnTo>
                    <a:pt x="1185681" y="742114"/>
                  </a:lnTo>
                  <a:cubicBezTo>
                    <a:pt x="1188558" y="738516"/>
                    <a:pt x="1191230" y="735121"/>
                    <a:pt x="1193702" y="731932"/>
                  </a:cubicBezTo>
                  <a:cubicBezTo>
                    <a:pt x="1194215" y="731214"/>
                    <a:pt x="1194831" y="730493"/>
                    <a:pt x="1195350" y="729772"/>
                  </a:cubicBezTo>
                  <a:lnTo>
                    <a:pt x="1202859" y="720002"/>
                  </a:lnTo>
                  <a:cubicBezTo>
                    <a:pt x="1203270" y="719385"/>
                    <a:pt x="1203683" y="718869"/>
                    <a:pt x="1204089" y="718357"/>
                  </a:cubicBezTo>
                  <a:cubicBezTo>
                    <a:pt x="1206148" y="715683"/>
                    <a:pt x="1208002" y="713111"/>
                    <a:pt x="1209749" y="710849"/>
                  </a:cubicBezTo>
                  <a:lnTo>
                    <a:pt x="1210675" y="709614"/>
                  </a:lnTo>
                  <a:cubicBezTo>
                    <a:pt x="1212528" y="707043"/>
                    <a:pt x="1214170" y="704780"/>
                    <a:pt x="1215612" y="702827"/>
                  </a:cubicBezTo>
                  <a:lnTo>
                    <a:pt x="1216542" y="701591"/>
                  </a:lnTo>
                  <a:cubicBezTo>
                    <a:pt x="1217877" y="699741"/>
                    <a:pt x="1219007" y="698196"/>
                    <a:pt x="1219931" y="696861"/>
                  </a:cubicBezTo>
                  <a:cubicBezTo>
                    <a:pt x="1219931" y="696757"/>
                    <a:pt x="1220138" y="696551"/>
                    <a:pt x="1220138" y="696551"/>
                  </a:cubicBezTo>
                  <a:cubicBezTo>
                    <a:pt x="1221168" y="695112"/>
                    <a:pt x="1221886" y="693980"/>
                    <a:pt x="1222503" y="693157"/>
                  </a:cubicBezTo>
                  <a:cubicBezTo>
                    <a:pt x="1222608" y="692950"/>
                    <a:pt x="1222814" y="692748"/>
                    <a:pt x="1222915" y="692542"/>
                  </a:cubicBezTo>
                  <a:cubicBezTo>
                    <a:pt x="1223227" y="692129"/>
                    <a:pt x="1223638" y="691513"/>
                    <a:pt x="1223638" y="691513"/>
                  </a:cubicBezTo>
                  <a:cubicBezTo>
                    <a:pt x="1223739" y="691513"/>
                    <a:pt x="1223845" y="691305"/>
                    <a:pt x="1223845" y="691305"/>
                  </a:cubicBezTo>
                  <a:cubicBezTo>
                    <a:pt x="1224150" y="690791"/>
                    <a:pt x="1224769" y="689971"/>
                    <a:pt x="1225387" y="689044"/>
                  </a:cubicBezTo>
                  <a:cubicBezTo>
                    <a:pt x="1225593" y="688736"/>
                    <a:pt x="1225798" y="688426"/>
                    <a:pt x="1226105" y="688014"/>
                  </a:cubicBezTo>
                  <a:cubicBezTo>
                    <a:pt x="1226929" y="686884"/>
                    <a:pt x="1227853" y="685546"/>
                    <a:pt x="1228988" y="683901"/>
                  </a:cubicBezTo>
                  <a:cubicBezTo>
                    <a:pt x="1229194" y="683593"/>
                    <a:pt x="1229295" y="683387"/>
                    <a:pt x="1229500" y="683077"/>
                  </a:cubicBezTo>
                  <a:cubicBezTo>
                    <a:pt x="1230736" y="681227"/>
                    <a:pt x="1232278" y="679068"/>
                    <a:pt x="1234027" y="676702"/>
                  </a:cubicBezTo>
                  <a:cubicBezTo>
                    <a:pt x="1234544" y="675981"/>
                    <a:pt x="1234950" y="675364"/>
                    <a:pt x="1235467" y="674646"/>
                  </a:cubicBezTo>
                  <a:cubicBezTo>
                    <a:pt x="1237316" y="672074"/>
                    <a:pt x="1239375" y="669195"/>
                    <a:pt x="1241641" y="666108"/>
                  </a:cubicBezTo>
                  <a:cubicBezTo>
                    <a:pt x="1241847" y="665799"/>
                    <a:pt x="1242053" y="665491"/>
                    <a:pt x="1242258" y="665285"/>
                  </a:cubicBezTo>
                  <a:cubicBezTo>
                    <a:pt x="1244418" y="662301"/>
                    <a:pt x="1246784" y="659116"/>
                    <a:pt x="1249356" y="655720"/>
                  </a:cubicBezTo>
                  <a:cubicBezTo>
                    <a:pt x="1249974" y="654794"/>
                    <a:pt x="1250586" y="653973"/>
                    <a:pt x="1251311" y="653046"/>
                  </a:cubicBezTo>
                  <a:cubicBezTo>
                    <a:pt x="1254088" y="649342"/>
                    <a:pt x="1257072" y="645434"/>
                    <a:pt x="1260260" y="641220"/>
                  </a:cubicBezTo>
                  <a:cubicBezTo>
                    <a:pt x="1260773" y="640601"/>
                    <a:pt x="1261285" y="639880"/>
                    <a:pt x="1261802" y="639161"/>
                  </a:cubicBezTo>
                  <a:lnTo>
                    <a:pt x="1270954" y="627435"/>
                  </a:lnTo>
                  <a:lnTo>
                    <a:pt x="1273426" y="624350"/>
                  </a:lnTo>
                  <a:cubicBezTo>
                    <a:pt x="1277128" y="619722"/>
                    <a:pt x="1280935" y="614785"/>
                    <a:pt x="1285048" y="609746"/>
                  </a:cubicBezTo>
                  <a:lnTo>
                    <a:pt x="1287621" y="606557"/>
                  </a:lnTo>
                  <a:lnTo>
                    <a:pt x="1299244" y="592364"/>
                  </a:lnTo>
                  <a:cubicBezTo>
                    <a:pt x="1300068" y="591439"/>
                    <a:pt x="1300790" y="590512"/>
                    <a:pt x="1301610" y="589484"/>
                  </a:cubicBezTo>
                  <a:cubicBezTo>
                    <a:pt x="1306140" y="583930"/>
                    <a:pt x="1310972" y="578273"/>
                    <a:pt x="1315909" y="572411"/>
                  </a:cubicBezTo>
                  <a:lnTo>
                    <a:pt x="1319305" y="568400"/>
                  </a:lnTo>
                  <a:cubicBezTo>
                    <a:pt x="1324142" y="562640"/>
                    <a:pt x="1329181" y="556879"/>
                    <a:pt x="1334324" y="550915"/>
                  </a:cubicBezTo>
                  <a:cubicBezTo>
                    <a:pt x="1334735" y="550401"/>
                    <a:pt x="1335148" y="549990"/>
                    <a:pt x="1335559" y="549474"/>
                  </a:cubicBezTo>
                  <a:cubicBezTo>
                    <a:pt x="1341009" y="543202"/>
                    <a:pt x="1346670" y="536721"/>
                    <a:pt x="1352532" y="530243"/>
                  </a:cubicBezTo>
                  <a:cubicBezTo>
                    <a:pt x="1353974" y="528698"/>
                    <a:pt x="1355416" y="527156"/>
                    <a:pt x="1356852" y="525511"/>
                  </a:cubicBezTo>
                  <a:lnTo>
                    <a:pt x="1375265" y="505351"/>
                  </a:lnTo>
                  <a:cubicBezTo>
                    <a:pt x="1375784" y="504633"/>
                    <a:pt x="1376396" y="504016"/>
                    <a:pt x="1377014" y="503398"/>
                  </a:cubicBezTo>
                  <a:lnTo>
                    <a:pt x="1395222" y="484062"/>
                  </a:lnTo>
                  <a:cubicBezTo>
                    <a:pt x="1396764" y="482416"/>
                    <a:pt x="1398412" y="480771"/>
                    <a:pt x="1399954" y="479126"/>
                  </a:cubicBezTo>
                  <a:lnTo>
                    <a:pt x="1420633" y="457938"/>
                  </a:lnTo>
                  <a:lnTo>
                    <a:pt x="1424441" y="454131"/>
                  </a:lnTo>
                  <a:cubicBezTo>
                    <a:pt x="1430715" y="447756"/>
                    <a:pt x="1437299" y="441275"/>
                    <a:pt x="1443879" y="434797"/>
                  </a:cubicBezTo>
                  <a:cubicBezTo>
                    <a:pt x="1445426" y="433355"/>
                    <a:pt x="1446863" y="431917"/>
                    <a:pt x="1448405" y="430375"/>
                  </a:cubicBezTo>
                  <a:cubicBezTo>
                    <a:pt x="1455914" y="423070"/>
                    <a:pt x="1463629" y="415666"/>
                    <a:pt x="1471451" y="408260"/>
                  </a:cubicBezTo>
                  <a:cubicBezTo>
                    <a:pt x="1473098" y="406615"/>
                    <a:pt x="1474846" y="405072"/>
                    <a:pt x="1476594" y="403427"/>
                  </a:cubicBezTo>
                  <a:cubicBezTo>
                    <a:pt x="1483797" y="396639"/>
                    <a:pt x="1491200" y="389747"/>
                    <a:pt x="1498709" y="382959"/>
                  </a:cubicBezTo>
                  <a:lnTo>
                    <a:pt x="1502206" y="379771"/>
                  </a:lnTo>
                  <a:cubicBezTo>
                    <a:pt x="1510539" y="372262"/>
                    <a:pt x="1519078" y="364755"/>
                    <a:pt x="1527723" y="357144"/>
                  </a:cubicBezTo>
                  <a:cubicBezTo>
                    <a:pt x="1529777" y="355397"/>
                    <a:pt x="1531730" y="353646"/>
                    <a:pt x="1533789" y="351899"/>
                  </a:cubicBezTo>
                  <a:cubicBezTo>
                    <a:pt x="1542535" y="344287"/>
                    <a:pt x="1551380" y="336677"/>
                    <a:pt x="1560431" y="329168"/>
                  </a:cubicBezTo>
                  <a:cubicBezTo>
                    <a:pt x="1560742" y="328962"/>
                    <a:pt x="1560949" y="328757"/>
                    <a:pt x="1561155" y="328551"/>
                  </a:cubicBezTo>
                  <a:cubicBezTo>
                    <a:pt x="1567840" y="322894"/>
                    <a:pt x="1574626" y="317341"/>
                    <a:pt x="1581523" y="311787"/>
                  </a:cubicBezTo>
                  <a:cubicBezTo>
                    <a:pt x="1583476" y="310141"/>
                    <a:pt x="1585636" y="308496"/>
                    <a:pt x="1587691" y="306851"/>
                  </a:cubicBezTo>
                  <a:lnTo>
                    <a:pt x="1599626" y="297386"/>
                  </a:lnTo>
                  <a:cubicBezTo>
                    <a:pt x="1605900" y="292348"/>
                    <a:pt x="1612278" y="287410"/>
                    <a:pt x="1618757" y="282474"/>
                  </a:cubicBezTo>
                  <a:lnTo>
                    <a:pt x="1631104" y="273012"/>
                  </a:lnTo>
                  <a:cubicBezTo>
                    <a:pt x="1637790" y="267974"/>
                    <a:pt x="1644681" y="262933"/>
                    <a:pt x="1651573" y="257893"/>
                  </a:cubicBezTo>
                  <a:lnTo>
                    <a:pt x="1663507" y="249254"/>
                  </a:lnTo>
                  <a:cubicBezTo>
                    <a:pt x="1671534" y="243494"/>
                    <a:pt x="1679761" y="237736"/>
                    <a:pt x="1687990" y="232079"/>
                  </a:cubicBezTo>
                  <a:lnTo>
                    <a:pt x="1696941" y="225906"/>
                  </a:lnTo>
                  <a:cubicBezTo>
                    <a:pt x="1697558" y="225495"/>
                    <a:pt x="1698070" y="225185"/>
                    <a:pt x="1698587" y="224777"/>
                  </a:cubicBezTo>
                  <a:cubicBezTo>
                    <a:pt x="1700953" y="223129"/>
                    <a:pt x="1703524" y="221587"/>
                    <a:pt x="1705992" y="219939"/>
                  </a:cubicBezTo>
                  <a:cubicBezTo>
                    <a:pt x="1716589" y="212843"/>
                    <a:pt x="1727289" y="205748"/>
                    <a:pt x="1738194" y="198858"/>
                  </a:cubicBezTo>
                  <a:cubicBezTo>
                    <a:pt x="1743025" y="195771"/>
                    <a:pt x="1747962" y="192788"/>
                    <a:pt x="1752900" y="189703"/>
                  </a:cubicBezTo>
                  <a:lnTo>
                    <a:pt x="1781090" y="172630"/>
                  </a:lnTo>
                  <a:cubicBezTo>
                    <a:pt x="1783761" y="170983"/>
                    <a:pt x="1786334" y="169338"/>
                    <a:pt x="1789011" y="167796"/>
                  </a:cubicBezTo>
                  <a:cubicBezTo>
                    <a:pt x="1792301" y="165840"/>
                    <a:pt x="1795796" y="163989"/>
                    <a:pt x="1799191" y="162036"/>
                  </a:cubicBezTo>
                  <a:cubicBezTo>
                    <a:pt x="1805672" y="158332"/>
                    <a:pt x="1812156" y="154734"/>
                    <a:pt x="1818635" y="151133"/>
                  </a:cubicBezTo>
                  <a:lnTo>
                    <a:pt x="1838904" y="140230"/>
                  </a:lnTo>
                  <a:cubicBezTo>
                    <a:pt x="1845483" y="136735"/>
                    <a:pt x="1852169" y="133237"/>
                    <a:pt x="1858860" y="129842"/>
                  </a:cubicBezTo>
                  <a:cubicBezTo>
                    <a:pt x="1862048" y="128198"/>
                    <a:pt x="1865132" y="126449"/>
                    <a:pt x="1868424" y="124803"/>
                  </a:cubicBezTo>
                  <a:cubicBezTo>
                    <a:pt x="1872743" y="122643"/>
                    <a:pt x="1877273" y="120587"/>
                    <a:pt x="1881694" y="118428"/>
                  </a:cubicBezTo>
                  <a:cubicBezTo>
                    <a:pt x="1886631" y="115959"/>
                    <a:pt x="1891569" y="113593"/>
                    <a:pt x="1896612" y="111229"/>
                  </a:cubicBezTo>
                  <a:cubicBezTo>
                    <a:pt x="1905357" y="107112"/>
                    <a:pt x="1914202" y="103103"/>
                    <a:pt x="1923048" y="99192"/>
                  </a:cubicBezTo>
                  <a:lnTo>
                    <a:pt x="1936424" y="93230"/>
                  </a:lnTo>
                  <a:cubicBezTo>
                    <a:pt x="1937760" y="92612"/>
                    <a:pt x="1938995" y="91993"/>
                    <a:pt x="1940332" y="91479"/>
                  </a:cubicBezTo>
                  <a:cubicBezTo>
                    <a:pt x="1951954" y="86542"/>
                    <a:pt x="1963578" y="81709"/>
                    <a:pt x="1975407" y="77081"/>
                  </a:cubicBezTo>
                  <a:lnTo>
                    <a:pt x="1982715" y="74304"/>
                  </a:lnTo>
                  <a:cubicBezTo>
                    <a:pt x="1990942" y="71115"/>
                    <a:pt x="1999069" y="67928"/>
                    <a:pt x="2007404" y="64945"/>
                  </a:cubicBezTo>
                  <a:cubicBezTo>
                    <a:pt x="2012134" y="63194"/>
                    <a:pt x="2016761" y="61551"/>
                    <a:pt x="2021498" y="59906"/>
                  </a:cubicBezTo>
                  <a:cubicBezTo>
                    <a:pt x="2038057" y="54145"/>
                    <a:pt x="2054413" y="48899"/>
                    <a:pt x="2070562" y="44066"/>
                  </a:cubicBezTo>
                  <a:cubicBezTo>
                    <a:pt x="2070767" y="43963"/>
                    <a:pt x="2070973" y="43861"/>
                    <a:pt x="2071178" y="43861"/>
                  </a:cubicBezTo>
                  <a:cubicBezTo>
                    <a:pt x="2085067" y="39747"/>
                    <a:pt x="2098650" y="36043"/>
                    <a:pt x="2112227" y="32545"/>
                  </a:cubicBezTo>
                  <a:lnTo>
                    <a:pt x="2121689" y="30181"/>
                  </a:lnTo>
                  <a:cubicBezTo>
                    <a:pt x="2124879" y="29360"/>
                    <a:pt x="2128069" y="28433"/>
                    <a:pt x="2131259" y="27712"/>
                  </a:cubicBezTo>
                  <a:cubicBezTo>
                    <a:pt x="2141646" y="25243"/>
                    <a:pt x="2151832" y="22982"/>
                    <a:pt x="2161914" y="20924"/>
                  </a:cubicBezTo>
                  <a:cubicBezTo>
                    <a:pt x="2163250" y="20616"/>
                    <a:pt x="2164585" y="20410"/>
                    <a:pt x="2165922" y="20102"/>
                  </a:cubicBezTo>
                  <a:cubicBezTo>
                    <a:pt x="2173536" y="18457"/>
                    <a:pt x="2181252" y="16912"/>
                    <a:pt x="2188761" y="15576"/>
                  </a:cubicBezTo>
                  <a:cubicBezTo>
                    <a:pt x="2193392" y="14753"/>
                    <a:pt x="2197812" y="14035"/>
                    <a:pt x="2202338" y="13314"/>
                  </a:cubicBezTo>
                  <a:cubicBezTo>
                    <a:pt x="2205115" y="12903"/>
                    <a:pt x="2207894" y="12387"/>
                    <a:pt x="2210671" y="11976"/>
                  </a:cubicBezTo>
                  <a:cubicBezTo>
                    <a:pt x="2221988" y="10124"/>
                    <a:pt x="2233199" y="8481"/>
                    <a:pt x="2244310" y="7142"/>
                  </a:cubicBezTo>
                  <a:cubicBezTo>
                    <a:pt x="2245645" y="7039"/>
                    <a:pt x="2246882" y="6833"/>
                    <a:pt x="2248218" y="6730"/>
                  </a:cubicBezTo>
                  <a:cubicBezTo>
                    <a:pt x="2250583" y="6525"/>
                    <a:pt x="2252849" y="6321"/>
                    <a:pt x="2255215" y="6012"/>
                  </a:cubicBezTo>
                  <a:cubicBezTo>
                    <a:pt x="2266119" y="4777"/>
                    <a:pt x="2276919" y="3749"/>
                    <a:pt x="2287516" y="2925"/>
                  </a:cubicBezTo>
                  <a:cubicBezTo>
                    <a:pt x="2289882" y="2823"/>
                    <a:pt x="2292248" y="2617"/>
                    <a:pt x="2294510" y="2411"/>
                  </a:cubicBezTo>
                  <a:cubicBezTo>
                    <a:pt x="2295851" y="2309"/>
                    <a:pt x="2297186" y="2103"/>
                    <a:pt x="2298422" y="2103"/>
                  </a:cubicBezTo>
                  <a:cubicBezTo>
                    <a:pt x="2309121" y="1382"/>
                    <a:pt x="2319508" y="869"/>
                    <a:pt x="2329900" y="561"/>
                  </a:cubicBezTo>
                  <a:cubicBezTo>
                    <a:pt x="2332473" y="355"/>
                    <a:pt x="2334939" y="355"/>
                    <a:pt x="2337510" y="355"/>
                  </a:cubicBezTo>
                  <a:cubicBezTo>
                    <a:pt x="2342142" y="251"/>
                    <a:pt x="2346874" y="45"/>
                    <a:pt x="2351399" y="45"/>
                  </a:cubicBezTo>
                  <a:close/>
                </a:path>
              </a:pathLst>
            </a:custGeom>
            <a:solidFill>
              <a:schemeClr val="accent2"/>
            </a:solidFill>
            <a:ln w="6804" cap="flat">
              <a:noFill/>
              <a:prstDash val="solid"/>
              <a:miter/>
            </a:ln>
          </p:spPr>
          <p:txBody>
            <a:bodyPr wrap="square" rtlCol="0" anchor="ctr">
              <a:noAutofit/>
            </a:bodyPr>
            <a:lstStyle/>
            <a:p>
              <a:endParaRPr lang="fr-FR"/>
            </a:p>
          </p:txBody>
        </p:sp>
        <p:sp>
          <p:nvSpPr>
            <p:cNvPr id="30" name="Freeform: Shape 29">
              <a:extLst>
                <a:ext uri="{FF2B5EF4-FFF2-40B4-BE49-F238E27FC236}">
                  <a16:creationId xmlns:a16="http://schemas.microsoft.com/office/drawing/2014/main" id="{75D14DDC-CD75-1651-B4DD-C2327C7B84E7}"/>
                </a:ext>
              </a:extLst>
            </p:cNvPr>
            <p:cNvSpPr/>
            <p:nvPr/>
          </p:nvSpPr>
          <p:spPr>
            <a:xfrm>
              <a:off x="3036653" y="3300664"/>
              <a:ext cx="3203043" cy="1489872"/>
            </a:xfrm>
            <a:custGeom>
              <a:avLst/>
              <a:gdLst>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2933931 w 3197370"/>
                <a:gd name="connsiteY33" fmla="*/ 172706 h 1489872"/>
                <a:gd name="connsiteX34" fmla="*/ 3197370 w 3197370"/>
                <a:gd name="connsiteY34" fmla="*/ 262045 h 1489872"/>
                <a:gd name="connsiteX35" fmla="*/ 2780426 w 3197370"/>
                <a:gd name="connsiteY35" fmla="*/ 207411 h 1489872"/>
                <a:gd name="connsiteX36" fmla="*/ 2547513 w 3197370"/>
                <a:gd name="connsiteY36" fmla="*/ 264921 h 1489872"/>
                <a:gd name="connsiteX37" fmla="*/ 2305973 w 3197370"/>
                <a:gd name="connsiteY37" fmla="*/ 377064 h 1489872"/>
                <a:gd name="connsiteX38" fmla="*/ 2090313 w 3197370"/>
                <a:gd name="connsiteY38" fmla="*/ 538091 h 1489872"/>
                <a:gd name="connsiteX39" fmla="*/ 1897656 w 3197370"/>
                <a:gd name="connsiteY39" fmla="*/ 716370 h 1489872"/>
                <a:gd name="connsiteX40" fmla="*/ 1733755 w 3197370"/>
                <a:gd name="connsiteY40" fmla="*/ 943532 h 1489872"/>
                <a:gd name="connsiteX41" fmla="*/ 1463460 w 3197370"/>
                <a:gd name="connsiteY41" fmla="*/ 1199449 h 1489872"/>
                <a:gd name="connsiteX42" fmla="*/ 1253551 w 3197370"/>
                <a:gd name="connsiteY42" fmla="*/ 1363351 h 1489872"/>
                <a:gd name="connsiteX43" fmla="*/ 948751 w 3197370"/>
                <a:gd name="connsiteY43" fmla="*/ 1463993 h 1489872"/>
                <a:gd name="connsiteX44" fmla="*/ 761845 w 3197370"/>
                <a:gd name="connsiteY44" fmla="*/ 1489872 h 1489872"/>
                <a:gd name="connsiteX45" fmla="*/ 528932 w 3197370"/>
                <a:gd name="connsiteY45" fmla="*/ 1449615 h 1489872"/>
                <a:gd name="connsiteX46" fmla="*/ 402411 w 3197370"/>
                <a:gd name="connsiteY46" fmla="*/ 1397857 h 1489872"/>
                <a:gd name="connsiteX47" fmla="*/ 302563 w 3197370"/>
                <a:gd name="connsiteY47" fmla="*/ 1348875 h 1489872"/>
                <a:gd name="connsiteX48" fmla="*/ 0 w 3197370"/>
                <a:gd name="connsiteY48" fmla="*/ 1247010 h 1489872"/>
                <a:gd name="connsiteX49" fmla="*/ 20061 w 3197370"/>
                <a:gd name="connsiteY49" fmla="*/ 1253388 h 1489872"/>
                <a:gd name="connsiteX50" fmla="*/ 29730 w 3197370"/>
                <a:gd name="connsiteY50" fmla="*/ 1256165 h 1489872"/>
                <a:gd name="connsiteX51" fmla="*/ 43514 w 3197370"/>
                <a:gd name="connsiteY51" fmla="*/ 1259969 h 1489872"/>
                <a:gd name="connsiteX52" fmla="*/ 54006 w 3197370"/>
                <a:gd name="connsiteY52" fmla="*/ 1262643 h 1489872"/>
                <a:gd name="connsiteX53" fmla="*/ 68820 w 3197370"/>
                <a:gd name="connsiteY53" fmla="*/ 1266244 h 1489872"/>
                <a:gd name="connsiteX54" fmla="*/ 78182 w 3197370"/>
                <a:gd name="connsiteY54" fmla="*/ 1268301 h 1489872"/>
                <a:gd name="connsiteX55" fmla="*/ 94949 w 3197370"/>
                <a:gd name="connsiteY55" fmla="*/ 1271695 h 1489872"/>
                <a:gd name="connsiteX56" fmla="*/ 104106 w 3197370"/>
                <a:gd name="connsiteY56" fmla="*/ 1273443 h 1489872"/>
                <a:gd name="connsiteX57" fmla="*/ 129411 w 3197370"/>
                <a:gd name="connsiteY57" fmla="*/ 1277559 h 1489872"/>
                <a:gd name="connsiteX58" fmla="*/ 130235 w 3197370"/>
                <a:gd name="connsiteY58" fmla="*/ 1277662 h 1489872"/>
                <a:gd name="connsiteX59" fmla="*/ 156258 w 3197370"/>
                <a:gd name="connsiteY59" fmla="*/ 1280849 h 1489872"/>
                <a:gd name="connsiteX60" fmla="*/ 196688 w 3197370"/>
                <a:gd name="connsiteY60" fmla="*/ 1284037 h 1489872"/>
                <a:gd name="connsiteX61" fmla="*/ 206457 w 3197370"/>
                <a:gd name="connsiteY61" fmla="*/ 1284448 h 1489872"/>
                <a:gd name="connsiteX62" fmla="*/ 238661 w 3197370"/>
                <a:gd name="connsiteY62" fmla="*/ 1285067 h 1489872"/>
                <a:gd name="connsiteX63" fmla="*/ 251001 w 3197370"/>
                <a:gd name="connsiteY63" fmla="*/ 1285067 h 1489872"/>
                <a:gd name="connsiteX64" fmla="*/ 287524 w 3197370"/>
                <a:gd name="connsiteY64" fmla="*/ 1283729 h 1489872"/>
                <a:gd name="connsiteX65" fmla="*/ 293486 w 3197370"/>
                <a:gd name="connsiteY65" fmla="*/ 1283419 h 1489872"/>
                <a:gd name="connsiteX66" fmla="*/ 336387 w 3197370"/>
                <a:gd name="connsiteY66" fmla="*/ 1279307 h 1489872"/>
                <a:gd name="connsiteX67" fmla="*/ 367554 w 3197370"/>
                <a:gd name="connsiteY67" fmla="*/ 1275091 h 1489872"/>
                <a:gd name="connsiteX68" fmla="*/ 373727 w 3197370"/>
                <a:gd name="connsiteY68" fmla="*/ 1274061 h 1489872"/>
                <a:gd name="connsiteX69" fmla="*/ 404895 w 3197370"/>
                <a:gd name="connsiteY69" fmla="*/ 1268404 h 1489872"/>
                <a:gd name="connsiteX70" fmla="*/ 410349 w 3197370"/>
                <a:gd name="connsiteY70" fmla="*/ 1267376 h 1489872"/>
                <a:gd name="connsiteX71" fmla="*/ 445425 w 3197370"/>
                <a:gd name="connsiteY71" fmla="*/ 1259353 h 1489872"/>
                <a:gd name="connsiteX72" fmla="*/ 453451 w 3197370"/>
                <a:gd name="connsiteY72" fmla="*/ 1257294 h 1489872"/>
                <a:gd name="connsiteX73" fmla="*/ 490380 w 3197370"/>
                <a:gd name="connsiteY73" fmla="*/ 1247113 h 1489872"/>
                <a:gd name="connsiteX74" fmla="*/ 533070 w 3197370"/>
                <a:gd name="connsiteY74" fmla="*/ 1233333 h 1489872"/>
                <a:gd name="connsiteX75" fmla="*/ 567225 w 3197370"/>
                <a:gd name="connsiteY75" fmla="*/ 1220683 h 1489872"/>
                <a:gd name="connsiteX76" fmla="*/ 572987 w 3197370"/>
                <a:gd name="connsiteY76" fmla="*/ 1218522 h 1489872"/>
                <a:gd name="connsiteX77" fmla="*/ 606832 w 3197370"/>
                <a:gd name="connsiteY77" fmla="*/ 1204534 h 1489872"/>
                <a:gd name="connsiteX78" fmla="*/ 618661 w 3197370"/>
                <a:gd name="connsiteY78" fmla="*/ 1199288 h 1489872"/>
                <a:gd name="connsiteX79" fmla="*/ 641601 w 3197370"/>
                <a:gd name="connsiteY79" fmla="*/ 1188797 h 1489872"/>
                <a:gd name="connsiteX80" fmla="*/ 654559 w 3197370"/>
                <a:gd name="connsiteY80" fmla="*/ 1182525 h 1489872"/>
                <a:gd name="connsiteX81" fmla="*/ 674415 w 3197370"/>
                <a:gd name="connsiteY81" fmla="*/ 1172648 h 1489872"/>
                <a:gd name="connsiteX82" fmla="*/ 691800 w 3197370"/>
                <a:gd name="connsiteY82" fmla="*/ 1163599 h 1489872"/>
                <a:gd name="connsiteX83" fmla="*/ 709596 w 3197370"/>
                <a:gd name="connsiteY83" fmla="*/ 1154036 h 1489872"/>
                <a:gd name="connsiteX84" fmla="*/ 726569 w 3197370"/>
                <a:gd name="connsiteY84" fmla="*/ 1144570 h 1489872"/>
                <a:gd name="connsiteX85" fmla="*/ 742311 w 3197370"/>
                <a:gd name="connsiteY85" fmla="*/ 1135418 h 1489872"/>
                <a:gd name="connsiteX86" fmla="*/ 767099 w 3197370"/>
                <a:gd name="connsiteY86" fmla="*/ 1120402 h 1489872"/>
                <a:gd name="connsiteX87" fmla="*/ 779857 w 3197370"/>
                <a:gd name="connsiteY87" fmla="*/ 1112483 h 1489872"/>
                <a:gd name="connsiteX88" fmla="*/ 808146 w 3197370"/>
                <a:gd name="connsiteY88" fmla="*/ 1093969 h 1489872"/>
                <a:gd name="connsiteX89" fmla="*/ 816068 w 3197370"/>
                <a:gd name="connsiteY89" fmla="*/ 1088723 h 1489872"/>
                <a:gd name="connsiteX90" fmla="*/ 824195 w 3197370"/>
                <a:gd name="connsiteY90" fmla="*/ 1083066 h 1489872"/>
                <a:gd name="connsiteX91" fmla="*/ 845387 w 3197370"/>
                <a:gd name="connsiteY91" fmla="*/ 1068257 h 1489872"/>
                <a:gd name="connsiteX92" fmla="*/ 855980 w 3197370"/>
                <a:gd name="connsiteY92" fmla="*/ 1060543 h 1489872"/>
                <a:gd name="connsiteX93" fmla="*/ 873776 w 3197370"/>
                <a:gd name="connsiteY93" fmla="*/ 1047377 h 1489872"/>
                <a:gd name="connsiteX94" fmla="*/ 884781 w 3197370"/>
                <a:gd name="connsiteY94" fmla="*/ 1039045 h 1489872"/>
                <a:gd name="connsiteX95" fmla="*/ 901447 w 3197370"/>
                <a:gd name="connsiteY95" fmla="*/ 1026190 h 1489872"/>
                <a:gd name="connsiteX96" fmla="*/ 912146 w 3197370"/>
                <a:gd name="connsiteY96" fmla="*/ 1017757 h 1489872"/>
                <a:gd name="connsiteX97" fmla="*/ 933337 w 3197370"/>
                <a:gd name="connsiteY97" fmla="*/ 1000476 h 1489872"/>
                <a:gd name="connsiteX98" fmla="*/ 935292 w 3197370"/>
                <a:gd name="connsiteY98" fmla="*/ 998831 h 1489872"/>
                <a:gd name="connsiteX99" fmla="*/ 958954 w 3197370"/>
                <a:gd name="connsiteY99" fmla="*/ 978776 h 1489872"/>
                <a:gd name="connsiteX100" fmla="*/ 964304 w 3197370"/>
                <a:gd name="connsiteY100" fmla="*/ 974149 h 1489872"/>
                <a:gd name="connsiteX101" fmla="*/ 986832 w 3197370"/>
                <a:gd name="connsiteY101" fmla="*/ 954194 h 1489872"/>
                <a:gd name="connsiteX102" fmla="*/ 987857 w 3197370"/>
                <a:gd name="connsiteY102" fmla="*/ 953270 h 1489872"/>
                <a:gd name="connsiteX103" fmla="*/ 1008742 w 3197370"/>
                <a:gd name="connsiteY103" fmla="*/ 934139 h 1489872"/>
                <a:gd name="connsiteX104" fmla="*/ 1013474 w 3197370"/>
                <a:gd name="connsiteY104" fmla="*/ 929717 h 1489872"/>
                <a:gd name="connsiteX105" fmla="*/ 1033742 w 3197370"/>
                <a:gd name="connsiteY105" fmla="*/ 910379 h 1489872"/>
                <a:gd name="connsiteX106" fmla="*/ 1036619 w 3197370"/>
                <a:gd name="connsiteY106" fmla="*/ 907601 h 1489872"/>
                <a:gd name="connsiteX107" fmla="*/ 1054004 w 3197370"/>
                <a:gd name="connsiteY107" fmla="*/ 890426 h 1489872"/>
                <a:gd name="connsiteX108" fmla="*/ 1057811 w 3197370"/>
                <a:gd name="connsiteY108" fmla="*/ 886623 h 1489872"/>
                <a:gd name="connsiteX109" fmla="*/ 1075914 w 3197370"/>
                <a:gd name="connsiteY109" fmla="*/ 868108 h 1489872"/>
                <a:gd name="connsiteX110" fmla="*/ 1079309 w 3197370"/>
                <a:gd name="connsiteY110" fmla="*/ 864612 h 1489872"/>
                <a:gd name="connsiteX111" fmla="*/ 1094534 w 3197370"/>
                <a:gd name="connsiteY111" fmla="*/ 848566 h 1489872"/>
                <a:gd name="connsiteX112" fmla="*/ 1097311 w 3197370"/>
                <a:gd name="connsiteY112" fmla="*/ 845585 h 1489872"/>
                <a:gd name="connsiteX113" fmla="*/ 1113259 w 3197370"/>
                <a:gd name="connsiteY113" fmla="*/ 828304 h 1489872"/>
                <a:gd name="connsiteX114" fmla="*/ 1116650 w 3197370"/>
                <a:gd name="connsiteY114" fmla="*/ 824500 h 1489872"/>
                <a:gd name="connsiteX115" fmla="*/ 1130127 w 3197370"/>
                <a:gd name="connsiteY115" fmla="*/ 809381 h 1489872"/>
                <a:gd name="connsiteX116" fmla="*/ 1131775 w 3197370"/>
                <a:gd name="connsiteY116" fmla="*/ 807528 h 1489872"/>
                <a:gd name="connsiteX117" fmla="*/ 1145456 w 3197370"/>
                <a:gd name="connsiteY117" fmla="*/ 791792 h 1489872"/>
                <a:gd name="connsiteX118" fmla="*/ 1148540 w 3197370"/>
                <a:gd name="connsiteY118" fmla="*/ 788194 h 1489872"/>
                <a:gd name="connsiteX119" fmla="*/ 1160988 w 3197370"/>
                <a:gd name="connsiteY119" fmla="*/ 773486 h 1489872"/>
                <a:gd name="connsiteX120" fmla="*/ 1161605 w 3197370"/>
                <a:gd name="connsiteY120" fmla="*/ 772767 h 1489872"/>
                <a:gd name="connsiteX121" fmla="*/ 1172511 w 3197370"/>
                <a:gd name="connsiteY121" fmla="*/ 759498 h 1489872"/>
                <a:gd name="connsiteX122" fmla="*/ 1175082 w 3197370"/>
                <a:gd name="connsiteY122" fmla="*/ 756308 h 1489872"/>
                <a:gd name="connsiteX123" fmla="*/ 1184957 w 3197370"/>
                <a:gd name="connsiteY123" fmla="*/ 743968 h 1489872"/>
                <a:gd name="connsiteX124" fmla="*/ 1186088 w 3197370"/>
                <a:gd name="connsiteY124" fmla="*/ 742528 h 1489872"/>
                <a:gd name="connsiteX125" fmla="*/ 1194114 w 3197370"/>
                <a:gd name="connsiteY125" fmla="*/ 732347 h 1489872"/>
                <a:gd name="connsiteX126" fmla="*/ 1195962 w 3197370"/>
                <a:gd name="connsiteY126" fmla="*/ 729981 h 1489872"/>
                <a:gd name="connsiteX127" fmla="*/ 1203372 w 3197370"/>
                <a:gd name="connsiteY127" fmla="*/ 720414 h 1489872"/>
                <a:gd name="connsiteX128" fmla="*/ 1204708 w 3197370"/>
                <a:gd name="connsiteY128" fmla="*/ 718667 h 1489872"/>
                <a:gd name="connsiteX129" fmla="*/ 1210262 w 3197370"/>
                <a:gd name="connsiteY129" fmla="*/ 711261 h 1489872"/>
                <a:gd name="connsiteX130" fmla="*/ 1211192 w 3197370"/>
                <a:gd name="connsiteY130" fmla="*/ 710026 h 1489872"/>
                <a:gd name="connsiteX131" fmla="*/ 1216129 w 3197370"/>
                <a:gd name="connsiteY131" fmla="*/ 703238 h 1489872"/>
                <a:gd name="connsiteX132" fmla="*/ 1217053 w 3197370"/>
                <a:gd name="connsiteY132" fmla="*/ 702003 h 1489872"/>
                <a:gd name="connsiteX133" fmla="*/ 1220344 w 3197370"/>
                <a:gd name="connsiteY133" fmla="*/ 697375 h 1489872"/>
                <a:gd name="connsiteX134" fmla="*/ 1220655 w 3197370"/>
                <a:gd name="connsiteY134" fmla="*/ 696964 h 1489872"/>
                <a:gd name="connsiteX135" fmla="*/ 1222916 w 3197370"/>
                <a:gd name="connsiteY135" fmla="*/ 693777 h 1489872"/>
                <a:gd name="connsiteX136" fmla="*/ 1223433 w 3197370"/>
                <a:gd name="connsiteY136" fmla="*/ 693056 h 1489872"/>
                <a:gd name="connsiteX137" fmla="*/ 1224151 w 3197370"/>
                <a:gd name="connsiteY137" fmla="*/ 692027 h 1489872"/>
                <a:gd name="connsiteX138" fmla="*/ 1225900 w 3197370"/>
                <a:gd name="connsiteY138" fmla="*/ 689455 h 1489872"/>
                <a:gd name="connsiteX139" fmla="*/ 1226417 w 3197370"/>
                <a:gd name="connsiteY139" fmla="*/ 688737 h 1489872"/>
                <a:gd name="connsiteX140" fmla="*/ 1229808 w 3197370"/>
                <a:gd name="connsiteY140" fmla="*/ 683798 h 1489872"/>
                <a:gd name="connsiteX141" fmla="*/ 1230119 w 3197370"/>
                <a:gd name="connsiteY141" fmla="*/ 683286 h 1489872"/>
                <a:gd name="connsiteX142" fmla="*/ 1234438 w 3197370"/>
                <a:gd name="connsiteY142" fmla="*/ 677218 h 1489872"/>
                <a:gd name="connsiteX143" fmla="*/ 1235775 w 3197370"/>
                <a:gd name="connsiteY143" fmla="*/ 675366 h 1489872"/>
                <a:gd name="connsiteX144" fmla="*/ 1241947 w 3197370"/>
                <a:gd name="connsiteY144" fmla="*/ 666932 h 1489872"/>
                <a:gd name="connsiteX145" fmla="*/ 1243184 w 3197370"/>
                <a:gd name="connsiteY145" fmla="*/ 665184 h 1489872"/>
                <a:gd name="connsiteX146" fmla="*/ 1249869 w 3197370"/>
                <a:gd name="connsiteY146" fmla="*/ 656132 h 1489872"/>
                <a:gd name="connsiteX147" fmla="*/ 1251516 w 3197370"/>
                <a:gd name="connsiteY147" fmla="*/ 653870 h 1489872"/>
                <a:gd name="connsiteX148" fmla="*/ 1260362 w 3197370"/>
                <a:gd name="connsiteY148" fmla="*/ 642146 h 1489872"/>
                <a:gd name="connsiteX149" fmla="*/ 1262522 w 3197370"/>
                <a:gd name="connsiteY149" fmla="*/ 639265 h 1489872"/>
                <a:gd name="connsiteX150" fmla="*/ 1271778 w 3197370"/>
                <a:gd name="connsiteY150" fmla="*/ 627333 h 1489872"/>
                <a:gd name="connsiteX151" fmla="*/ 1273526 w 3197370"/>
                <a:gd name="connsiteY151" fmla="*/ 625174 h 1489872"/>
                <a:gd name="connsiteX152" fmla="*/ 1285154 w 3197370"/>
                <a:gd name="connsiteY152" fmla="*/ 610468 h 1489872"/>
                <a:gd name="connsiteX153" fmla="*/ 1288033 w 3197370"/>
                <a:gd name="connsiteY153" fmla="*/ 606867 h 1489872"/>
                <a:gd name="connsiteX154" fmla="*/ 1300479 w 3197370"/>
                <a:gd name="connsiteY154" fmla="*/ 591542 h 1489872"/>
                <a:gd name="connsiteX155" fmla="*/ 1301610 w 3197370"/>
                <a:gd name="connsiteY155" fmla="*/ 590206 h 1489872"/>
                <a:gd name="connsiteX156" fmla="*/ 1316015 w 3197370"/>
                <a:gd name="connsiteY156" fmla="*/ 573031 h 1489872"/>
                <a:gd name="connsiteX157" fmla="*/ 1319718 w 3197370"/>
                <a:gd name="connsiteY157" fmla="*/ 568708 h 1489872"/>
                <a:gd name="connsiteX158" fmla="*/ 1335661 w 3197370"/>
                <a:gd name="connsiteY158" fmla="*/ 550196 h 1489872"/>
                <a:gd name="connsiteX159" fmla="*/ 1336796 w 3197370"/>
                <a:gd name="connsiteY159" fmla="*/ 548962 h 1489872"/>
                <a:gd name="connsiteX160" fmla="*/ 1352945 w 3197370"/>
                <a:gd name="connsiteY160" fmla="*/ 530655 h 1489872"/>
                <a:gd name="connsiteX161" fmla="*/ 1357164 w 3197370"/>
                <a:gd name="connsiteY161" fmla="*/ 525924 h 1489872"/>
                <a:gd name="connsiteX162" fmla="*/ 1375371 w 3197370"/>
                <a:gd name="connsiteY162" fmla="*/ 505868 h 1489872"/>
                <a:gd name="connsiteX163" fmla="*/ 1378356 w 3197370"/>
                <a:gd name="connsiteY163" fmla="*/ 502680 h 1489872"/>
                <a:gd name="connsiteX164" fmla="*/ 1395739 w 3197370"/>
                <a:gd name="connsiteY164" fmla="*/ 484165 h 1489872"/>
                <a:gd name="connsiteX165" fmla="*/ 1400160 w 3197370"/>
                <a:gd name="connsiteY165" fmla="*/ 479538 h 1489872"/>
                <a:gd name="connsiteX166" fmla="*/ 1420839 w 3197370"/>
                <a:gd name="connsiteY166" fmla="*/ 458248 h 1489872"/>
                <a:gd name="connsiteX167" fmla="*/ 1425054 w 3197370"/>
                <a:gd name="connsiteY167" fmla="*/ 453929 h 1489872"/>
                <a:gd name="connsiteX168" fmla="*/ 1444498 w 3197370"/>
                <a:gd name="connsiteY168" fmla="*/ 434590 h 1489872"/>
                <a:gd name="connsiteX169" fmla="*/ 1448717 w 3197370"/>
                <a:gd name="connsiteY169" fmla="*/ 430478 h 1489872"/>
                <a:gd name="connsiteX170" fmla="*/ 1471756 w 3197370"/>
                <a:gd name="connsiteY170" fmla="*/ 408366 h 1489872"/>
                <a:gd name="connsiteX171" fmla="*/ 1477106 w 3197370"/>
                <a:gd name="connsiteY171" fmla="*/ 403327 h 1489872"/>
                <a:gd name="connsiteX172" fmla="*/ 1499429 w 3197370"/>
                <a:gd name="connsiteY172" fmla="*/ 382757 h 1489872"/>
                <a:gd name="connsiteX173" fmla="*/ 1502517 w 3197370"/>
                <a:gd name="connsiteY173" fmla="*/ 379877 h 1489872"/>
                <a:gd name="connsiteX174" fmla="*/ 1528028 w 3197370"/>
                <a:gd name="connsiteY174" fmla="*/ 357247 h 1489872"/>
                <a:gd name="connsiteX175" fmla="*/ 1534302 w 3197370"/>
                <a:gd name="connsiteY175" fmla="*/ 351797 h 1489872"/>
                <a:gd name="connsiteX176" fmla="*/ 1561151 w 3197370"/>
                <a:gd name="connsiteY176" fmla="*/ 328962 h 1489872"/>
                <a:gd name="connsiteX177" fmla="*/ 1561562 w 3197370"/>
                <a:gd name="connsiteY177" fmla="*/ 328657 h 1489872"/>
                <a:gd name="connsiteX178" fmla="*/ 1582036 w 3197370"/>
                <a:gd name="connsiteY178" fmla="*/ 311890 h 1489872"/>
                <a:gd name="connsiteX179" fmla="*/ 1588310 w 3197370"/>
                <a:gd name="connsiteY179" fmla="*/ 306954 h 1489872"/>
                <a:gd name="connsiteX180" fmla="*/ 1600139 w 3197370"/>
                <a:gd name="connsiteY180" fmla="*/ 297595 h 1489872"/>
                <a:gd name="connsiteX181" fmla="*/ 1619482 w 3197370"/>
                <a:gd name="connsiteY181" fmla="*/ 282579 h 1489872"/>
                <a:gd name="connsiteX182" fmla="*/ 1631723 w 3197370"/>
                <a:gd name="connsiteY182" fmla="*/ 273218 h 1489872"/>
                <a:gd name="connsiteX183" fmla="*/ 1652296 w 3197370"/>
                <a:gd name="connsiteY183" fmla="*/ 257996 h 1489872"/>
                <a:gd name="connsiteX184" fmla="*/ 1664126 w 3197370"/>
                <a:gd name="connsiteY184" fmla="*/ 249356 h 1489872"/>
                <a:gd name="connsiteX185" fmla="*/ 1688713 w 3197370"/>
                <a:gd name="connsiteY185" fmla="*/ 232181 h 1489872"/>
                <a:gd name="connsiteX186" fmla="*/ 1697558 w 3197370"/>
                <a:gd name="connsiteY186" fmla="*/ 226112 h 1489872"/>
                <a:gd name="connsiteX187" fmla="*/ 1699206 w 3197370"/>
                <a:gd name="connsiteY187" fmla="*/ 224982 h 1489872"/>
                <a:gd name="connsiteX188" fmla="*/ 1706715 w 3197370"/>
                <a:gd name="connsiteY188" fmla="*/ 220045 h 1489872"/>
                <a:gd name="connsiteX189" fmla="*/ 1738806 w 3197370"/>
                <a:gd name="connsiteY189" fmla="*/ 199063 h 1489872"/>
                <a:gd name="connsiteX190" fmla="*/ 1753519 w 3197370"/>
                <a:gd name="connsiteY190" fmla="*/ 189911 h 1489872"/>
                <a:gd name="connsiteX191" fmla="*/ 1781602 w 3197370"/>
                <a:gd name="connsiteY191" fmla="*/ 172836 h 1489872"/>
                <a:gd name="connsiteX192" fmla="*/ 1789524 w 3197370"/>
                <a:gd name="connsiteY192" fmla="*/ 168003 h 1489872"/>
                <a:gd name="connsiteX193" fmla="*/ 1799710 w 3197370"/>
                <a:gd name="connsiteY193" fmla="*/ 162242 h 1489872"/>
                <a:gd name="connsiteX194" fmla="*/ 1819049 w 3197370"/>
                <a:gd name="connsiteY194" fmla="*/ 151342 h 1489872"/>
                <a:gd name="connsiteX195" fmla="*/ 1839416 w 3197370"/>
                <a:gd name="connsiteY195" fmla="*/ 140336 h 1489872"/>
                <a:gd name="connsiteX196" fmla="*/ 1859272 w 3197370"/>
                <a:gd name="connsiteY196" fmla="*/ 129947 h 1489872"/>
                <a:gd name="connsiteX197" fmla="*/ 1868941 w 3197370"/>
                <a:gd name="connsiteY197" fmla="*/ 124909 h 1489872"/>
                <a:gd name="connsiteX198" fmla="*/ 1882312 w 3197370"/>
                <a:gd name="connsiteY198" fmla="*/ 118428 h 1489872"/>
                <a:gd name="connsiteX199" fmla="*/ 1897125 w 3197370"/>
                <a:gd name="connsiteY199" fmla="*/ 111332 h 1489872"/>
                <a:gd name="connsiteX200" fmla="*/ 1923766 w 3197370"/>
                <a:gd name="connsiteY200" fmla="*/ 99195 h 1489872"/>
                <a:gd name="connsiteX201" fmla="*/ 1937142 w 3197370"/>
                <a:gd name="connsiteY201" fmla="*/ 93230 h 1489872"/>
                <a:gd name="connsiteX202" fmla="*/ 1941050 w 3197370"/>
                <a:gd name="connsiteY202" fmla="*/ 91482 h 1489872"/>
                <a:gd name="connsiteX203" fmla="*/ 1976130 w 3197370"/>
                <a:gd name="connsiteY203" fmla="*/ 77081 h 1489872"/>
                <a:gd name="connsiteX204" fmla="*/ 1983434 w 3197370"/>
                <a:gd name="connsiteY204" fmla="*/ 74306 h 1489872"/>
                <a:gd name="connsiteX205" fmla="*/ 2008122 w 3197370"/>
                <a:gd name="connsiteY205" fmla="*/ 64945 h 1489872"/>
                <a:gd name="connsiteX206" fmla="*/ 2022216 w 3197370"/>
                <a:gd name="connsiteY206" fmla="*/ 59906 h 1489872"/>
                <a:gd name="connsiteX207" fmla="*/ 2071285 w 3197370"/>
                <a:gd name="connsiteY207" fmla="*/ 44066 h 1489872"/>
                <a:gd name="connsiteX208" fmla="*/ 2071903 w 3197370"/>
                <a:gd name="connsiteY208" fmla="*/ 43861 h 1489872"/>
                <a:gd name="connsiteX209" fmla="*/ 2112946 w 3197370"/>
                <a:gd name="connsiteY209" fmla="*/ 32548 h 1489872"/>
                <a:gd name="connsiteX210" fmla="*/ 2122409 w 3197370"/>
                <a:gd name="connsiteY210" fmla="*/ 30182 h 1489872"/>
                <a:gd name="connsiteX211" fmla="*/ 2131977 w 3197370"/>
                <a:gd name="connsiteY211" fmla="*/ 27715 h 1489872"/>
                <a:gd name="connsiteX212" fmla="*/ 2162632 w 3197370"/>
                <a:gd name="connsiteY212" fmla="*/ 20924 h 1489872"/>
                <a:gd name="connsiteX213" fmla="*/ 2166746 w 3197370"/>
                <a:gd name="connsiteY213" fmla="*/ 20103 h 1489872"/>
                <a:gd name="connsiteX214" fmla="*/ 2189480 w 3197370"/>
                <a:gd name="connsiteY214" fmla="*/ 15680 h 1489872"/>
                <a:gd name="connsiteX215" fmla="*/ 2203061 w 3197370"/>
                <a:gd name="connsiteY215" fmla="*/ 13417 h 1489872"/>
                <a:gd name="connsiteX216" fmla="*/ 2211396 w 3197370"/>
                <a:gd name="connsiteY216" fmla="*/ 12081 h 1489872"/>
                <a:gd name="connsiteX217" fmla="*/ 2245034 w 3197370"/>
                <a:gd name="connsiteY217" fmla="*/ 7247 h 1489872"/>
                <a:gd name="connsiteX218" fmla="*/ 2248941 w 3197370"/>
                <a:gd name="connsiteY218" fmla="*/ 6836 h 1489872"/>
                <a:gd name="connsiteX219" fmla="*/ 2256039 w 3197370"/>
                <a:gd name="connsiteY219" fmla="*/ 6012 h 1489872"/>
                <a:gd name="connsiteX220" fmla="*/ 2288237 w 3197370"/>
                <a:gd name="connsiteY220" fmla="*/ 2925 h 1489872"/>
                <a:gd name="connsiteX221" fmla="*/ 2295233 w 3197370"/>
                <a:gd name="connsiteY221" fmla="*/ 2411 h 1489872"/>
                <a:gd name="connsiteX222" fmla="*/ 2299040 w 3197370"/>
                <a:gd name="connsiteY222" fmla="*/ 2104 h 1489872"/>
                <a:gd name="connsiteX223" fmla="*/ 2330514 w 3197370"/>
                <a:gd name="connsiteY223" fmla="*/ 561 h 1489872"/>
                <a:gd name="connsiteX224" fmla="*/ 2338229 w 3197370"/>
                <a:gd name="connsiteY224" fmla="*/ 355 h 1489872"/>
                <a:gd name="connsiteX225" fmla="*/ 2352017 w 3197370"/>
                <a:gd name="connsiteY225" fmla="*/ 45 h 1489872"/>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3197370 w 3197370"/>
                <a:gd name="connsiteY33" fmla="*/ 262045 h 1489872"/>
                <a:gd name="connsiteX34" fmla="*/ 2780426 w 3197370"/>
                <a:gd name="connsiteY34" fmla="*/ 207411 h 1489872"/>
                <a:gd name="connsiteX35" fmla="*/ 2547513 w 3197370"/>
                <a:gd name="connsiteY35" fmla="*/ 264921 h 1489872"/>
                <a:gd name="connsiteX36" fmla="*/ 2305973 w 3197370"/>
                <a:gd name="connsiteY36" fmla="*/ 377064 h 1489872"/>
                <a:gd name="connsiteX37" fmla="*/ 2090313 w 3197370"/>
                <a:gd name="connsiteY37" fmla="*/ 538091 h 1489872"/>
                <a:gd name="connsiteX38" fmla="*/ 1897656 w 3197370"/>
                <a:gd name="connsiteY38" fmla="*/ 716370 h 1489872"/>
                <a:gd name="connsiteX39" fmla="*/ 1733755 w 3197370"/>
                <a:gd name="connsiteY39" fmla="*/ 943532 h 1489872"/>
                <a:gd name="connsiteX40" fmla="*/ 1463460 w 3197370"/>
                <a:gd name="connsiteY40" fmla="*/ 1199449 h 1489872"/>
                <a:gd name="connsiteX41" fmla="*/ 1253551 w 3197370"/>
                <a:gd name="connsiteY41" fmla="*/ 1363351 h 1489872"/>
                <a:gd name="connsiteX42" fmla="*/ 948751 w 3197370"/>
                <a:gd name="connsiteY42" fmla="*/ 1463993 h 1489872"/>
                <a:gd name="connsiteX43" fmla="*/ 761845 w 3197370"/>
                <a:gd name="connsiteY43" fmla="*/ 1489872 h 1489872"/>
                <a:gd name="connsiteX44" fmla="*/ 528932 w 3197370"/>
                <a:gd name="connsiteY44" fmla="*/ 1449615 h 1489872"/>
                <a:gd name="connsiteX45" fmla="*/ 402411 w 3197370"/>
                <a:gd name="connsiteY45" fmla="*/ 1397857 h 1489872"/>
                <a:gd name="connsiteX46" fmla="*/ 302563 w 3197370"/>
                <a:gd name="connsiteY46" fmla="*/ 1348875 h 1489872"/>
                <a:gd name="connsiteX47" fmla="*/ 0 w 3197370"/>
                <a:gd name="connsiteY47" fmla="*/ 1247010 h 1489872"/>
                <a:gd name="connsiteX48" fmla="*/ 20061 w 3197370"/>
                <a:gd name="connsiteY48" fmla="*/ 1253388 h 1489872"/>
                <a:gd name="connsiteX49" fmla="*/ 29730 w 3197370"/>
                <a:gd name="connsiteY49" fmla="*/ 1256165 h 1489872"/>
                <a:gd name="connsiteX50" fmla="*/ 43514 w 3197370"/>
                <a:gd name="connsiteY50" fmla="*/ 1259969 h 1489872"/>
                <a:gd name="connsiteX51" fmla="*/ 54006 w 3197370"/>
                <a:gd name="connsiteY51" fmla="*/ 1262643 h 1489872"/>
                <a:gd name="connsiteX52" fmla="*/ 68820 w 3197370"/>
                <a:gd name="connsiteY52" fmla="*/ 1266244 h 1489872"/>
                <a:gd name="connsiteX53" fmla="*/ 78182 w 3197370"/>
                <a:gd name="connsiteY53" fmla="*/ 1268301 h 1489872"/>
                <a:gd name="connsiteX54" fmla="*/ 94949 w 3197370"/>
                <a:gd name="connsiteY54" fmla="*/ 1271695 h 1489872"/>
                <a:gd name="connsiteX55" fmla="*/ 104106 w 3197370"/>
                <a:gd name="connsiteY55" fmla="*/ 1273443 h 1489872"/>
                <a:gd name="connsiteX56" fmla="*/ 129411 w 3197370"/>
                <a:gd name="connsiteY56" fmla="*/ 1277559 h 1489872"/>
                <a:gd name="connsiteX57" fmla="*/ 130235 w 3197370"/>
                <a:gd name="connsiteY57" fmla="*/ 1277662 h 1489872"/>
                <a:gd name="connsiteX58" fmla="*/ 156258 w 3197370"/>
                <a:gd name="connsiteY58" fmla="*/ 1280849 h 1489872"/>
                <a:gd name="connsiteX59" fmla="*/ 196688 w 3197370"/>
                <a:gd name="connsiteY59" fmla="*/ 1284037 h 1489872"/>
                <a:gd name="connsiteX60" fmla="*/ 206457 w 3197370"/>
                <a:gd name="connsiteY60" fmla="*/ 1284448 h 1489872"/>
                <a:gd name="connsiteX61" fmla="*/ 238661 w 3197370"/>
                <a:gd name="connsiteY61" fmla="*/ 1285067 h 1489872"/>
                <a:gd name="connsiteX62" fmla="*/ 251001 w 3197370"/>
                <a:gd name="connsiteY62" fmla="*/ 1285067 h 1489872"/>
                <a:gd name="connsiteX63" fmla="*/ 287524 w 3197370"/>
                <a:gd name="connsiteY63" fmla="*/ 1283729 h 1489872"/>
                <a:gd name="connsiteX64" fmla="*/ 293486 w 3197370"/>
                <a:gd name="connsiteY64" fmla="*/ 1283419 h 1489872"/>
                <a:gd name="connsiteX65" fmla="*/ 336387 w 3197370"/>
                <a:gd name="connsiteY65" fmla="*/ 1279307 h 1489872"/>
                <a:gd name="connsiteX66" fmla="*/ 367554 w 3197370"/>
                <a:gd name="connsiteY66" fmla="*/ 1275091 h 1489872"/>
                <a:gd name="connsiteX67" fmla="*/ 373727 w 3197370"/>
                <a:gd name="connsiteY67" fmla="*/ 1274061 h 1489872"/>
                <a:gd name="connsiteX68" fmla="*/ 404895 w 3197370"/>
                <a:gd name="connsiteY68" fmla="*/ 1268404 h 1489872"/>
                <a:gd name="connsiteX69" fmla="*/ 410349 w 3197370"/>
                <a:gd name="connsiteY69" fmla="*/ 1267376 h 1489872"/>
                <a:gd name="connsiteX70" fmla="*/ 445425 w 3197370"/>
                <a:gd name="connsiteY70" fmla="*/ 1259353 h 1489872"/>
                <a:gd name="connsiteX71" fmla="*/ 453451 w 3197370"/>
                <a:gd name="connsiteY71" fmla="*/ 1257294 h 1489872"/>
                <a:gd name="connsiteX72" fmla="*/ 490380 w 3197370"/>
                <a:gd name="connsiteY72" fmla="*/ 1247113 h 1489872"/>
                <a:gd name="connsiteX73" fmla="*/ 533070 w 3197370"/>
                <a:gd name="connsiteY73" fmla="*/ 1233333 h 1489872"/>
                <a:gd name="connsiteX74" fmla="*/ 567225 w 3197370"/>
                <a:gd name="connsiteY74" fmla="*/ 1220683 h 1489872"/>
                <a:gd name="connsiteX75" fmla="*/ 572987 w 3197370"/>
                <a:gd name="connsiteY75" fmla="*/ 1218522 h 1489872"/>
                <a:gd name="connsiteX76" fmla="*/ 606832 w 3197370"/>
                <a:gd name="connsiteY76" fmla="*/ 1204534 h 1489872"/>
                <a:gd name="connsiteX77" fmla="*/ 618661 w 3197370"/>
                <a:gd name="connsiteY77" fmla="*/ 1199288 h 1489872"/>
                <a:gd name="connsiteX78" fmla="*/ 641601 w 3197370"/>
                <a:gd name="connsiteY78" fmla="*/ 1188797 h 1489872"/>
                <a:gd name="connsiteX79" fmla="*/ 654559 w 3197370"/>
                <a:gd name="connsiteY79" fmla="*/ 1182525 h 1489872"/>
                <a:gd name="connsiteX80" fmla="*/ 674415 w 3197370"/>
                <a:gd name="connsiteY80" fmla="*/ 1172648 h 1489872"/>
                <a:gd name="connsiteX81" fmla="*/ 691800 w 3197370"/>
                <a:gd name="connsiteY81" fmla="*/ 1163599 h 1489872"/>
                <a:gd name="connsiteX82" fmla="*/ 709596 w 3197370"/>
                <a:gd name="connsiteY82" fmla="*/ 1154036 h 1489872"/>
                <a:gd name="connsiteX83" fmla="*/ 726569 w 3197370"/>
                <a:gd name="connsiteY83" fmla="*/ 1144570 h 1489872"/>
                <a:gd name="connsiteX84" fmla="*/ 742311 w 3197370"/>
                <a:gd name="connsiteY84" fmla="*/ 1135418 h 1489872"/>
                <a:gd name="connsiteX85" fmla="*/ 767099 w 3197370"/>
                <a:gd name="connsiteY85" fmla="*/ 1120402 h 1489872"/>
                <a:gd name="connsiteX86" fmla="*/ 779857 w 3197370"/>
                <a:gd name="connsiteY86" fmla="*/ 1112483 h 1489872"/>
                <a:gd name="connsiteX87" fmla="*/ 808146 w 3197370"/>
                <a:gd name="connsiteY87" fmla="*/ 1093969 h 1489872"/>
                <a:gd name="connsiteX88" fmla="*/ 816068 w 3197370"/>
                <a:gd name="connsiteY88" fmla="*/ 1088723 h 1489872"/>
                <a:gd name="connsiteX89" fmla="*/ 824195 w 3197370"/>
                <a:gd name="connsiteY89" fmla="*/ 1083066 h 1489872"/>
                <a:gd name="connsiteX90" fmla="*/ 845387 w 3197370"/>
                <a:gd name="connsiteY90" fmla="*/ 1068257 h 1489872"/>
                <a:gd name="connsiteX91" fmla="*/ 855980 w 3197370"/>
                <a:gd name="connsiteY91" fmla="*/ 1060543 h 1489872"/>
                <a:gd name="connsiteX92" fmla="*/ 873776 w 3197370"/>
                <a:gd name="connsiteY92" fmla="*/ 1047377 h 1489872"/>
                <a:gd name="connsiteX93" fmla="*/ 884781 w 3197370"/>
                <a:gd name="connsiteY93" fmla="*/ 1039045 h 1489872"/>
                <a:gd name="connsiteX94" fmla="*/ 901447 w 3197370"/>
                <a:gd name="connsiteY94" fmla="*/ 1026190 h 1489872"/>
                <a:gd name="connsiteX95" fmla="*/ 912146 w 3197370"/>
                <a:gd name="connsiteY95" fmla="*/ 1017757 h 1489872"/>
                <a:gd name="connsiteX96" fmla="*/ 933337 w 3197370"/>
                <a:gd name="connsiteY96" fmla="*/ 1000476 h 1489872"/>
                <a:gd name="connsiteX97" fmla="*/ 935292 w 3197370"/>
                <a:gd name="connsiteY97" fmla="*/ 998831 h 1489872"/>
                <a:gd name="connsiteX98" fmla="*/ 958954 w 3197370"/>
                <a:gd name="connsiteY98" fmla="*/ 978776 h 1489872"/>
                <a:gd name="connsiteX99" fmla="*/ 964304 w 3197370"/>
                <a:gd name="connsiteY99" fmla="*/ 974149 h 1489872"/>
                <a:gd name="connsiteX100" fmla="*/ 986832 w 3197370"/>
                <a:gd name="connsiteY100" fmla="*/ 954194 h 1489872"/>
                <a:gd name="connsiteX101" fmla="*/ 987857 w 3197370"/>
                <a:gd name="connsiteY101" fmla="*/ 953270 h 1489872"/>
                <a:gd name="connsiteX102" fmla="*/ 1008742 w 3197370"/>
                <a:gd name="connsiteY102" fmla="*/ 934139 h 1489872"/>
                <a:gd name="connsiteX103" fmla="*/ 1013474 w 3197370"/>
                <a:gd name="connsiteY103" fmla="*/ 929717 h 1489872"/>
                <a:gd name="connsiteX104" fmla="*/ 1033742 w 3197370"/>
                <a:gd name="connsiteY104" fmla="*/ 910379 h 1489872"/>
                <a:gd name="connsiteX105" fmla="*/ 1036619 w 3197370"/>
                <a:gd name="connsiteY105" fmla="*/ 907601 h 1489872"/>
                <a:gd name="connsiteX106" fmla="*/ 1054004 w 3197370"/>
                <a:gd name="connsiteY106" fmla="*/ 890426 h 1489872"/>
                <a:gd name="connsiteX107" fmla="*/ 1057811 w 3197370"/>
                <a:gd name="connsiteY107" fmla="*/ 886623 h 1489872"/>
                <a:gd name="connsiteX108" fmla="*/ 1075914 w 3197370"/>
                <a:gd name="connsiteY108" fmla="*/ 868108 h 1489872"/>
                <a:gd name="connsiteX109" fmla="*/ 1079309 w 3197370"/>
                <a:gd name="connsiteY109" fmla="*/ 864612 h 1489872"/>
                <a:gd name="connsiteX110" fmla="*/ 1094534 w 3197370"/>
                <a:gd name="connsiteY110" fmla="*/ 848566 h 1489872"/>
                <a:gd name="connsiteX111" fmla="*/ 1097311 w 3197370"/>
                <a:gd name="connsiteY111" fmla="*/ 845585 h 1489872"/>
                <a:gd name="connsiteX112" fmla="*/ 1113259 w 3197370"/>
                <a:gd name="connsiteY112" fmla="*/ 828304 h 1489872"/>
                <a:gd name="connsiteX113" fmla="*/ 1116650 w 3197370"/>
                <a:gd name="connsiteY113" fmla="*/ 824500 h 1489872"/>
                <a:gd name="connsiteX114" fmla="*/ 1130127 w 3197370"/>
                <a:gd name="connsiteY114" fmla="*/ 809381 h 1489872"/>
                <a:gd name="connsiteX115" fmla="*/ 1131775 w 3197370"/>
                <a:gd name="connsiteY115" fmla="*/ 807528 h 1489872"/>
                <a:gd name="connsiteX116" fmla="*/ 1145456 w 3197370"/>
                <a:gd name="connsiteY116" fmla="*/ 791792 h 1489872"/>
                <a:gd name="connsiteX117" fmla="*/ 1148540 w 3197370"/>
                <a:gd name="connsiteY117" fmla="*/ 788194 h 1489872"/>
                <a:gd name="connsiteX118" fmla="*/ 1160988 w 3197370"/>
                <a:gd name="connsiteY118" fmla="*/ 773486 h 1489872"/>
                <a:gd name="connsiteX119" fmla="*/ 1161605 w 3197370"/>
                <a:gd name="connsiteY119" fmla="*/ 772767 h 1489872"/>
                <a:gd name="connsiteX120" fmla="*/ 1172511 w 3197370"/>
                <a:gd name="connsiteY120" fmla="*/ 759498 h 1489872"/>
                <a:gd name="connsiteX121" fmla="*/ 1175082 w 3197370"/>
                <a:gd name="connsiteY121" fmla="*/ 756308 h 1489872"/>
                <a:gd name="connsiteX122" fmla="*/ 1184957 w 3197370"/>
                <a:gd name="connsiteY122" fmla="*/ 743968 h 1489872"/>
                <a:gd name="connsiteX123" fmla="*/ 1186088 w 3197370"/>
                <a:gd name="connsiteY123" fmla="*/ 742528 h 1489872"/>
                <a:gd name="connsiteX124" fmla="*/ 1194114 w 3197370"/>
                <a:gd name="connsiteY124" fmla="*/ 732347 h 1489872"/>
                <a:gd name="connsiteX125" fmla="*/ 1195962 w 3197370"/>
                <a:gd name="connsiteY125" fmla="*/ 729981 h 1489872"/>
                <a:gd name="connsiteX126" fmla="*/ 1203372 w 3197370"/>
                <a:gd name="connsiteY126" fmla="*/ 720414 h 1489872"/>
                <a:gd name="connsiteX127" fmla="*/ 1204708 w 3197370"/>
                <a:gd name="connsiteY127" fmla="*/ 718667 h 1489872"/>
                <a:gd name="connsiteX128" fmla="*/ 1210262 w 3197370"/>
                <a:gd name="connsiteY128" fmla="*/ 711261 h 1489872"/>
                <a:gd name="connsiteX129" fmla="*/ 1211192 w 3197370"/>
                <a:gd name="connsiteY129" fmla="*/ 710026 h 1489872"/>
                <a:gd name="connsiteX130" fmla="*/ 1216129 w 3197370"/>
                <a:gd name="connsiteY130" fmla="*/ 703238 h 1489872"/>
                <a:gd name="connsiteX131" fmla="*/ 1217053 w 3197370"/>
                <a:gd name="connsiteY131" fmla="*/ 702003 h 1489872"/>
                <a:gd name="connsiteX132" fmla="*/ 1220344 w 3197370"/>
                <a:gd name="connsiteY132" fmla="*/ 697375 h 1489872"/>
                <a:gd name="connsiteX133" fmla="*/ 1220655 w 3197370"/>
                <a:gd name="connsiteY133" fmla="*/ 696964 h 1489872"/>
                <a:gd name="connsiteX134" fmla="*/ 1222916 w 3197370"/>
                <a:gd name="connsiteY134" fmla="*/ 693777 h 1489872"/>
                <a:gd name="connsiteX135" fmla="*/ 1223433 w 3197370"/>
                <a:gd name="connsiteY135" fmla="*/ 693056 h 1489872"/>
                <a:gd name="connsiteX136" fmla="*/ 1224151 w 3197370"/>
                <a:gd name="connsiteY136" fmla="*/ 692027 h 1489872"/>
                <a:gd name="connsiteX137" fmla="*/ 1225900 w 3197370"/>
                <a:gd name="connsiteY137" fmla="*/ 689455 h 1489872"/>
                <a:gd name="connsiteX138" fmla="*/ 1226417 w 3197370"/>
                <a:gd name="connsiteY138" fmla="*/ 688737 h 1489872"/>
                <a:gd name="connsiteX139" fmla="*/ 1229808 w 3197370"/>
                <a:gd name="connsiteY139" fmla="*/ 683798 h 1489872"/>
                <a:gd name="connsiteX140" fmla="*/ 1230119 w 3197370"/>
                <a:gd name="connsiteY140" fmla="*/ 683286 h 1489872"/>
                <a:gd name="connsiteX141" fmla="*/ 1234438 w 3197370"/>
                <a:gd name="connsiteY141" fmla="*/ 677218 h 1489872"/>
                <a:gd name="connsiteX142" fmla="*/ 1235775 w 3197370"/>
                <a:gd name="connsiteY142" fmla="*/ 675366 h 1489872"/>
                <a:gd name="connsiteX143" fmla="*/ 1241947 w 3197370"/>
                <a:gd name="connsiteY143" fmla="*/ 666932 h 1489872"/>
                <a:gd name="connsiteX144" fmla="*/ 1243184 w 3197370"/>
                <a:gd name="connsiteY144" fmla="*/ 665184 h 1489872"/>
                <a:gd name="connsiteX145" fmla="*/ 1249869 w 3197370"/>
                <a:gd name="connsiteY145" fmla="*/ 656132 h 1489872"/>
                <a:gd name="connsiteX146" fmla="*/ 1251516 w 3197370"/>
                <a:gd name="connsiteY146" fmla="*/ 653870 h 1489872"/>
                <a:gd name="connsiteX147" fmla="*/ 1260362 w 3197370"/>
                <a:gd name="connsiteY147" fmla="*/ 642146 h 1489872"/>
                <a:gd name="connsiteX148" fmla="*/ 1262522 w 3197370"/>
                <a:gd name="connsiteY148" fmla="*/ 639265 h 1489872"/>
                <a:gd name="connsiteX149" fmla="*/ 1271778 w 3197370"/>
                <a:gd name="connsiteY149" fmla="*/ 627333 h 1489872"/>
                <a:gd name="connsiteX150" fmla="*/ 1273526 w 3197370"/>
                <a:gd name="connsiteY150" fmla="*/ 625174 h 1489872"/>
                <a:gd name="connsiteX151" fmla="*/ 1285154 w 3197370"/>
                <a:gd name="connsiteY151" fmla="*/ 610468 h 1489872"/>
                <a:gd name="connsiteX152" fmla="*/ 1288033 w 3197370"/>
                <a:gd name="connsiteY152" fmla="*/ 606867 h 1489872"/>
                <a:gd name="connsiteX153" fmla="*/ 1300479 w 3197370"/>
                <a:gd name="connsiteY153" fmla="*/ 591542 h 1489872"/>
                <a:gd name="connsiteX154" fmla="*/ 1301610 w 3197370"/>
                <a:gd name="connsiteY154" fmla="*/ 590206 h 1489872"/>
                <a:gd name="connsiteX155" fmla="*/ 1316015 w 3197370"/>
                <a:gd name="connsiteY155" fmla="*/ 573031 h 1489872"/>
                <a:gd name="connsiteX156" fmla="*/ 1319718 w 3197370"/>
                <a:gd name="connsiteY156" fmla="*/ 568708 h 1489872"/>
                <a:gd name="connsiteX157" fmla="*/ 1335661 w 3197370"/>
                <a:gd name="connsiteY157" fmla="*/ 550196 h 1489872"/>
                <a:gd name="connsiteX158" fmla="*/ 1336796 w 3197370"/>
                <a:gd name="connsiteY158" fmla="*/ 548962 h 1489872"/>
                <a:gd name="connsiteX159" fmla="*/ 1352945 w 3197370"/>
                <a:gd name="connsiteY159" fmla="*/ 530655 h 1489872"/>
                <a:gd name="connsiteX160" fmla="*/ 1357164 w 3197370"/>
                <a:gd name="connsiteY160" fmla="*/ 525924 h 1489872"/>
                <a:gd name="connsiteX161" fmla="*/ 1375371 w 3197370"/>
                <a:gd name="connsiteY161" fmla="*/ 505868 h 1489872"/>
                <a:gd name="connsiteX162" fmla="*/ 1378356 w 3197370"/>
                <a:gd name="connsiteY162" fmla="*/ 502680 h 1489872"/>
                <a:gd name="connsiteX163" fmla="*/ 1395739 w 3197370"/>
                <a:gd name="connsiteY163" fmla="*/ 484165 h 1489872"/>
                <a:gd name="connsiteX164" fmla="*/ 1400160 w 3197370"/>
                <a:gd name="connsiteY164" fmla="*/ 479538 h 1489872"/>
                <a:gd name="connsiteX165" fmla="*/ 1420839 w 3197370"/>
                <a:gd name="connsiteY165" fmla="*/ 458248 h 1489872"/>
                <a:gd name="connsiteX166" fmla="*/ 1425054 w 3197370"/>
                <a:gd name="connsiteY166" fmla="*/ 453929 h 1489872"/>
                <a:gd name="connsiteX167" fmla="*/ 1444498 w 3197370"/>
                <a:gd name="connsiteY167" fmla="*/ 434590 h 1489872"/>
                <a:gd name="connsiteX168" fmla="*/ 1448717 w 3197370"/>
                <a:gd name="connsiteY168" fmla="*/ 430478 h 1489872"/>
                <a:gd name="connsiteX169" fmla="*/ 1471756 w 3197370"/>
                <a:gd name="connsiteY169" fmla="*/ 408366 h 1489872"/>
                <a:gd name="connsiteX170" fmla="*/ 1477106 w 3197370"/>
                <a:gd name="connsiteY170" fmla="*/ 403327 h 1489872"/>
                <a:gd name="connsiteX171" fmla="*/ 1499429 w 3197370"/>
                <a:gd name="connsiteY171" fmla="*/ 382757 h 1489872"/>
                <a:gd name="connsiteX172" fmla="*/ 1502517 w 3197370"/>
                <a:gd name="connsiteY172" fmla="*/ 379877 h 1489872"/>
                <a:gd name="connsiteX173" fmla="*/ 1528028 w 3197370"/>
                <a:gd name="connsiteY173" fmla="*/ 357247 h 1489872"/>
                <a:gd name="connsiteX174" fmla="*/ 1534302 w 3197370"/>
                <a:gd name="connsiteY174" fmla="*/ 351797 h 1489872"/>
                <a:gd name="connsiteX175" fmla="*/ 1561151 w 3197370"/>
                <a:gd name="connsiteY175" fmla="*/ 328962 h 1489872"/>
                <a:gd name="connsiteX176" fmla="*/ 1561562 w 3197370"/>
                <a:gd name="connsiteY176" fmla="*/ 328657 h 1489872"/>
                <a:gd name="connsiteX177" fmla="*/ 1582036 w 3197370"/>
                <a:gd name="connsiteY177" fmla="*/ 311890 h 1489872"/>
                <a:gd name="connsiteX178" fmla="*/ 1588310 w 3197370"/>
                <a:gd name="connsiteY178" fmla="*/ 306954 h 1489872"/>
                <a:gd name="connsiteX179" fmla="*/ 1600139 w 3197370"/>
                <a:gd name="connsiteY179" fmla="*/ 297595 h 1489872"/>
                <a:gd name="connsiteX180" fmla="*/ 1619482 w 3197370"/>
                <a:gd name="connsiteY180" fmla="*/ 282579 h 1489872"/>
                <a:gd name="connsiteX181" fmla="*/ 1631723 w 3197370"/>
                <a:gd name="connsiteY181" fmla="*/ 273218 h 1489872"/>
                <a:gd name="connsiteX182" fmla="*/ 1652296 w 3197370"/>
                <a:gd name="connsiteY182" fmla="*/ 257996 h 1489872"/>
                <a:gd name="connsiteX183" fmla="*/ 1664126 w 3197370"/>
                <a:gd name="connsiteY183" fmla="*/ 249356 h 1489872"/>
                <a:gd name="connsiteX184" fmla="*/ 1688713 w 3197370"/>
                <a:gd name="connsiteY184" fmla="*/ 232181 h 1489872"/>
                <a:gd name="connsiteX185" fmla="*/ 1697558 w 3197370"/>
                <a:gd name="connsiteY185" fmla="*/ 226112 h 1489872"/>
                <a:gd name="connsiteX186" fmla="*/ 1699206 w 3197370"/>
                <a:gd name="connsiteY186" fmla="*/ 224982 h 1489872"/>
                <a:gd name="connsiteX187" fmla="*/ 1706715 w 3197370"/>
                <a:gd name="connsiteY187" fmla="*/ 220045 h 1489872"/>
                <a:gd name="connsiteX188" fmla="*/ 1738806 w 3197370"/>
                <a:gd name="connsiteY188" fmla="*/ 199063 h 1489872"/>
                <a:gd name="connsiteX189" fmla="*/ 1753519 w 3197370"/>
                <a:gd name="connsiteY189" fmla="*/ 189911 h 1489872"/>
                <a:gd name="connsiteX190" fmla="*/ 1781602 w 3197370"/>
                <a:gd name="connsiteY190" fmla="*/ 172836 h 1489872"/>
                <a:gd name="connsiteX191" fmla="*/ 1789524 w 3197370"/>
                <a:gd name="connsiteY191" fmla="*/ 168003 h 1489872"/>
                <a:gd name="connsiteX192" fmla="*/ 1799710 w 3197370"/>
                <a:gd name="connsiteY192" fmla="*/ 162242 h 1489872"/>
                <a:gd name="connsiteX193" fmla="*/ 1819049 w 3197370"/>
                <a:gd name="connsiteY193" fmla="*/ 151342 h 1489872"/>
                <a:gd name="connsiteX194" fmla="*/ 1839416 w 3197370"/>
                <a:gd name="connsiteY194" fmla="*/ 140336 h 1489872"/>
                <a:gd name="connsiteX195" fmla="*/ 1859272 w 3197370"/>
                <a:gd name="connsiteY195" fmla="*/ 129947 h 1489872"/>
                <a:gd name="connsiteX196" fmla="*/ 1868941 w 3197370"/>
                <a:gd name="connsiteY196" fmla="*/ 124909 h 1489872"/>
                <a:gd name="connsiteX197" fmla="*/ 1882312 w 3197370"/>
                <a:gd name="connsiteY197" fmla="*/ 118428 h 1489872"/>
                <a:gd name="connsiteX198" fmla="*/ 1897125 w 3197370"/>
                <a:gd name="connsiteY198" fmla="*/ 111332 h 1489872"/>
                <a:gd name="connsiteX199" fmla="*/ 1923766 w 3197370"/>
                <a:gd name="connsiteY199" fmla="*/ 99195 h 1489872"/>
                <a:gd name="connsiteX200" fmla="*/ 1937142 w 3197370"/>
                <a:gd name="connsiteY200" fmla="*/ 93230 h 1489872"/>
                <a:gd name="connsiteX201" fmla="*/ 1941050 w 3197370"/>
                <a:gd name="connsiteY201" fmla="*/ 91482 h 1489872"/>
                <a:gd name="connsiteX202" fmla="*/ 1976130 w 3197370"/>
                <a:gd name="connsiteY202" fmla="*/ 77081 h 1489872"/>
                <a:gd name="connsiteX203" fmla="*/ 1983434 w 3197370"/>
                <a:gd name="connsiteY203" fmla="*/ 74306 h 1489872"/>
                <a:gd name="connsiteX204" fmla="*/ 2008122 w 3197370"/>
                <a:gd name="connsiteY204" fmla="*/ 64945 h 1489872"/>
                <a:gd name="connsiteX205" fmla="*/ 2022216 w 3197370"/>
                <a:gd name="connsiteY205" fmla="*/ 59906 h 1489872"/>
                <a:gd name="connsiteX206" fmla="*/ 2071285 w 3197370"/>
                <a:gd name="connsiteY206" fmla="*/ 44066 h 1489872"/>
                <a:gd name="connsiteX207" fmla="*/ 2071903 w 3197370"/>
                <a:gd name="connsiteY207" fmla="*/ 43861 h 1489872"/>
                <a:gd name="connsiteX208" fmla="*/ 2112946 w 3197370"/>
                <a:gd name="connsiteY208" fmla="*/ 32548 h 1489872"/>
                <a:gd name="connsiteX209" fmla="*/ 2122409 w 3197370"/>
                <a:gd name="connsiteY209" fmla="*/ 30182 h 1489872"/>
                <a:gd name="connsiteX210" fmla="*/ 2131977 w 3197370"/>
                <a:gd name="connsiteY210" fmla="*/ 27715 h 1489872"/>
                <a:gd name="connsiteX211" fmla="*/ 2162632 w 3197370"/>
                <a:gd name="connsiteY211" fmla="*/ 20924 h 1489872"/>
                <a:gd name="connsiteX212" fmla="*/ 2166746 w 3197370"/>
                <a:gd name="connsiteY212" fmla="*/ 20103 h 1489872"/>
                <a:gd name="connsiteX213" fmla="*/ 2189480 w 3197370"/>
                <a:gd name="connsiteY213" fmla="*/ 15680 h 1489872"/>
                <a:gd name="connsiteX214" fmla="*/ 2203061 w 3197370"/>
                <a:gd name="connsiteY214" fmla="*/ 13417 h 1489872"/>
                <a:gd name="connsiteX215" fmla="*/ 2211396 w 3197370"/>
                <a:gd name="connsiteY215" fmla="*/ 12081 h 1489872"/>
                <a:gd name="connsiteX216" fmla="*/ 2245034 w 3197370"/>
                <a:gd name="connsiteY216" fmla="*/ 7247 h 1489872"/>
                <a:gd name="connsiteX217" fmla="*/ 2248941 w 3197370"/>
                <a:gd name="connsiteY217" fmla="*/ 6836 h 1489872"/>
                <a:gd name="connsiteX218" fmla="*/ 2256039 w 3197370"/>
                <a:gd name="connsiteY218" fmla="*/ 6012 h 1489872"/>
                <a:gd name="connsiteX219" fmla="*/ 2288237 w 3197370"/>
                <a:gd name="connsiteY219" fmla="*/ 2925 h 1489872"/>
                <a:gd name="connsiteX220" fmla="*/ 2295233 w 3197370"/>
                <a:gd name="connsiteY220" fmla="*/ 2411 h 1489872"/>
                <a:gd name="connsiteX221" fmla="*/ 2299040 w 3197370"/>
                <a:gd name="connsiteY221" fmla="*/ 2104 h 1489872"/>
                <a:gd name="connsiteX222" fmla="*/ 2330514 w 3197370"/>
                <a:gd name="connsiteY222" fmla="*/ 561 h 1489872"/>
                <a:gd name="connsiteX223" fmla="*/ 2338229 w 3197370"/>
                <a:gd name="connsiteY223" fmla="*/ 355 h 1489872"/>
                <a:gd name="connsiteX224" fmla="*/ 2352017 w 3197370"/>
                <a:gd name="connsiteY224" fmla="*/ 45 h 1489872"/>
                <a:gd name="connsiteX0" fmla="*/ 2352017 w 3200820"/>
                <a:gd name="connsiteY0" fmla="*/ 45 h 1489872"/>
                <a:gd name="connsiteX1" fmla="*/ 2367035 w 3200820"/>
                <a:gd name="connsiteY1" fmla="*/ 45 h 1489872"/>
                <a:gd name="connsiteX2" fmla="*/ 2374546 w 3200820"/>
                <a:gd name="connsiteY2" fmla="*/ 45 h 1489872"/>
                <a:gd name="connsiteX3" fmla="*/ 2404170 w 3200820"/>
                <a:gd name="connsiteY3" fmla="*/ 972 h 1489872"/>
                <a:gd name="connsiteX4" fmla="*/ 2406330 w 3200820"/>
                <a:gd name="connsiteY4" fmla="*/ 1178 h 1489872"/>
                <a:gd name="connsiteX5" fmla="*/ 2452003 w 3200820"/>
                <a:gd name="connsiteY5" fmla="*/ 4882 h 1489872"/>
                <a:gd name="connsiteX6" fmla="*/ 2455917 w 3200820"/>
                <a:gd name="connsiteY6" fmla="*/ 5188 h 1489872"/>
                <a:gd name="connsiteX7" fmla="*/ 2475461 w 3200820"/>
                <a:gd name="connsiteY7" fmla="*/ 7657 h 1489872"/>
                <a:gd name="connsiteX8" fmla="*/ 2480911 w 3200820"/>
                <a:gd name="connsiteY8" fmla="*/ 8377 h 1489872"/>
                <a:gd name="connsiteX9" fmla="*/ 2507451 w 3200820"/>
                <a:gd name="connsiteY9" fmla="*/ 12493 h 1489872"/>
                <a:gd name="connsiteX10" fmla="*/ 2510436 w 3200820"/>
                <a:gd name="connsiteY10" fmla="*/ 13109 h 1489872"/>
                <a:gd name="connsiteX11" fmla="*/ 2519694 w 3200820"/>
                <a:gd name="connsiteY11" fmla="*/ 14858 h 1489872"/>
                <a:gd name="connsiteX12" fmla="*/ 2539755 w 3200820"/>
                <a:gd name="connsiteY12" fmla="*/ 18868 h 1489872"/>
                <a:gd name="connsiteX13" fmla="*/ 2550042 w 3200820"/>
                <a:gd name="connsiteY13" fmla="*/ 21131 h 1489872"/>
                <a:gd name="connsiteX14" fmla="*/ 2558786 w 3200820"/>
                <a:gd name="connsiteY14" fmla="*/ 23085 h 1489872"/>
                <a:gd name="connsiteX15" fmla="*/ 2567320 w 3200820"/>
                <a:gd name="connsiteY15" fmla="*/ 25246 h 1489872"/>
                <a:gd name="connsiteX16" fmla="*/ 2578948 w 3200820"/>
                <a:gd name="connsiteY16" fmla="*/ 28228 h 1489872"/>
                <a:gd name="connsiteX17" fmla="*/ 2594891 w 3200820"/>
                <a:gd name="connsiteY17" fmla="*/ 32651 h 1489872"/>
                <a:gd name="connsiteX18" fmla="*/ 2605590 w 3200820"/>
                <a:gd name="connsiteY18" fmla="*/ 35738 h 1489872"/>
                <a:gd name="connsiteX19" fmla="*/ 2609703 w 3200820"/>
                <a:gd name="connsiteY19" fmla="*/ 36970 h 1489872"/>
                <a:gd name="connsiteX20" fmla="*/ 2628529 w 3200820"/>
                <a:gd name="connsiteY20" fmla="*/ 43040 h 1489872"/>
                <a:gd name="connsiteX21" fmla="*/ 3132285 w 3200820"/>
                <a:gd name="connsiteY21" fmla="*/ 212640 h 1489872"/>
                <a:gd name="connsiteX22" fmla="*/ 3109341 w 3200820"/>
                <a:gd name="connsiteY22" fmla="*/ 205339 h 1489872"/>
                <a:gd name="connsiteX23" fmla="*/ 3098647 w 3200820"/>
                <a:gd name="connsiteY23" fmla="*/ 202252 h 1489872"/>
                <a:gd name="connsiteX24" fmla="*/ 3082700 w 3200820"/>
                <a:gd name="connsiteY24" fmla="*/ 197828 h 1489872"/>
                <a:gd name="connsiteX25" fmla="*/ 3071076 w 3200820"/>
                <a:gd name="connsiteY25" fmla="*/ 194847 h 1489872"/>
                <a:gd name="connsiteX26" fmla="*/ 3053792 w 3200820"/>
                <a:gd name="connsiteY26" fmla="*/ 190732 h 1489872"/>
                <a:gd name="connsiteX27" fmla="*/ 3043506 w 3200820"/>
                <a:gd name="connsiteY27" fmla="*/ 188469 h 1489872"/>
                <a:gd name="connsiteX28" fmla="*/ 3023449 w 3200820"/>
                <a:gd name="connsiteY28" fmla="*/ 184460 h 1489872"/>
                <a:gd name="connsiteX29" fmla="*/ 3014187 w 3200820"/>
                <a:gd name="connsiteY29" fmla="*/ 182709 h 1489872"/>
                <a:gd name="connsiteX30" fmla="*/ 2984667 w 3200820"/>
                <a:gd name="connsiteY30" fmla="*/ 177979 h 1489872"/>
                <a:gd name="connsiteX31" fmla="*/ 2979317 w 3200820"/>
                <a:gd name="connsiteY31" fmla="*/ 177258 h 1489872"/>
                <a:gd name="connsiteX32" fmla="*/ 3197370 w 3200820"/>
                <a:gd name="connsiteY32" fmla="*/ 262045 h 1489872"/>
                <a:gd name="connsiteX33" fmla="*/ 2780426 w 3200820"/>
                <a:gd name="connsiteY33" fmla="*/ 207411 h 1489872"/>
                <a:gd name="connsiteX34" fmla="*/ 2547513 w 3200820"/>
                <a:gd name="connsiteY34" fmla="*/ 264921 h 1489872"/>
                <a:gd name="connsiteX35" fmla="*/ 2305973 w 3200820"/>
                <a:gd name="connsiteY35" fmla="*/ 377064 h 1489872"/>
                <a:gd name="connsiteX36" fmla="*/ 2090313 w 3200820"/>
                <a:gd name="connsiteY36" fmla="*/ 538091 h 1489872"/>
                <a:gd name="connsiteX37" fmla="*/ 1897656 w 3200820"/>
                <a:gd name="connsiteY37" fmla="*/ 716370 h 1489872"/>
                <a:gd name="connsiteX38" fmla="*/ 1733755 w 3200820"/>
                <a:gd name="connsiteY38" fmla="*/ 943532 h 1489872"/>
                <a:gd name="connsiteX39" fmla="*/ 1463460 w 3200820"/>
                <a:gd name="connsiteY39" fmla="*/ 1199449 h 1489872"/>
                <a:gd name="connsiteX40" fmla="*/ 1253551 w 3200820"/>
                <a:gd name="connsiteY40" fmla="*/ 1363351 h 1489872"/>
                <a:gd name="connsiteX41" fmla="*/ 948751 w 3200820"/>
                <a:gd name="connsiteY41" fmla="*/ 1463993 h 1489872"/>
                <a:gd name="connsiteX42" fmla="*/ 761845 w 3200820"/>
                <a:gd name="connsiteY42" fmla="*/ 1489872 h 1489872"/>
                <a:gd name="connsiteX43" fmla="*/ 528932 w 3200820"/>
                <a:gd name="connsiteY43" fmla="*/ 1449615 h 1489872"/>
                <a:gd name="connsiteX44" fmla="*/ 402411 w 3200820"/>
                <a:gd name="connsiteY44" fmla="*/ 1397857 h 1489872"/>
                <a:gd name="connsiteX45" fmla="*/ 302563 w 3200820"/>
                <a:gd name="connsiteY45" fmla="*/ 1348875 h 1489872"/>
                <a:gd name="connsiteX46" fmla="*/ 0 w 3200820"/>
                <a:gd name="connsiteY46" fmla="*/ 1247010 h 1489872"/>
                <a:gd name="connsiteX47" fmla="*/ 20061 w 3200820"/>
                <a:gd name="connsiteY47" fmla="*/ 1253388 h 1489872"/>
                <a:gd name="connsiteX48" fmla="*/ 29730 w 3200820"/>
                <a:gd name="connsiteY48" fmla="*/ 1256165 h 1489872"/>
                <a:gd name="connsiteX49" fmla="*/ 43514 w 3200820"/>
                <a:gd name="connsiteY49" fmla="*/ 1259969 h 1489872"/>
                <a:gd name="connsiteX50" fmla="*/ 54006 w 3200820"/>
                <a:gd name="connsiteY50" fmla="*/ 1262643 h 1489872"/>
                <a:gd name="connsiteX51" fmla="*/ 68820 w 3200820"/>
                <a:gd name="connsiteY51" fmla="*/ 1266244 h 1489872"/>
                <a:gd name="connsiteX52" fmla="*/ 78182 w 3200820"/>
                <a:gd name="connsiteY52" fmla="*/ 1268301 h 1489872"/>
                <a:gd name="connsiteX53" fmla="*/ 94949 w 3200820"/>
                <a:gd name="connsiteY53" fmla="*/ 1271695 h 1489872"/>
                <a:gd name="connsiteX54" fmla="*/ 104106 w 3200820"/>
                <a:gd name="connsiteY54" fmla="*/ 1273443 h 1489872"/>
                <a:gd name="connsiteX55" fmla="*/ 129411 w 3200820"/>
                <a:gd name="connsiteY55" fmla="*/ 1277559 h 1489872"/>
                <a:gd name="connsiteX56" fmla="*/ 130235 w 3200820"/>
                <a:gd name="connsiteY56" fmla="*/ 1277662 h 1489872"/>
                <a:gd name="connsiteX57" fmla="*/ 156258 w 3200820"/>
                <a:gd name="connsiteY57" fmla="*/ 1280849 h 1489872"/>
                <a:gd name="connsiteX58" fmla="*/ 196688 w 3200820"/>
                <a:gd name="connsiteY58" fmla="*/ 1284037 h 1489872"/>
                <a:gd name="connsiteX59" fmla="*/ 206457 w 3200820"/>
                <a:gd name="connsiteY59" fmla="*/ 1284448 h 1489872"/>
                <a:gd name="connsiteX60" fmla="*/ 238661 w 3200820"/>
                <a:gd name="connsiteY60" fmla="*/ 1285067 h 1489872"/>
                <a:gd name="connsiteX61" fmla="*/ 251001 w 3200820"/>
                <a:gd name="connsiteY61" fmla="*/ 1285067 h 1489872"/>
                <a:gd name="connsiteX62" fmla="*/ 287524 w 3200820"/>
                <a:gd name="connsiteY62" fmla="*/ 1283729 h 1489872"/>
                <a:gd name="connsiteX63" fmla="*/ 293486 w 3200820"/>
                <a:gd name="connsiteY63" fmla="*/ 1283419 h 1489872"/>
                <a:gd name="connsiteX64" fmla="*/ 336387 w 3200820"/>
                <a:gd name="connsiteY64" fmla="*/ 1279307 h 1489872"/>
                <a:gd name="connsiteX65" fmla="*/ 367554 w 3200820"/>
                <a:gd name="connsiteY65" fmla="*/ 1275091 h 1489872"/>
                <a:gd name="connsiteX66" fmla="*/ 373727 w 3200820"/>
                <a:gd name="connsiteY66" fmla="*/ 1274061 h 1489872"/>
                <a:gd name="connsiteX67" fmla="*/ 404895 w 3200820"/>
                <a:gd name="connsiteY67" fmla="*/ 1268404 h 1489872"/>
                <a:gd name="connsiteX68" fmla="*/ 410349 w 3200820"/>
                <a:gd name="connsiteY68" fmla="*/ 1267376 h 1489872"/>
                <a:gd name="connsiteX69" fmla="*/ 445425 w 3200820"/>
                <a:gd name="connsiteY69" fmla="*/ 1259353 h 1489872"/>
                <a:gd name="connsiteX70" fmla="*/ 453451 w 3200820"/>
                <a:gd name="connsiteY70" fmla="*/ 1257294 h 1489872"/>
                <a:gd name="connsiteX71" fmla="*/ 490380 w 3200820"/>
                <a:gd name="connsiteY71" fmla="*/ 1247113 h 1489872"/>
                <a:gd name="connsiteX72" fmla="*/ 533070 w 3200820"/>
                <a:gd name="connsiteY72" fmla="*/ 1233333 h 1489872"/>
                <a:gd name="connsiteX73" fmla="*/ 567225 w 3200820"/>
                <a:gd name="connsiteY73" fmla="*/ 1220683 h 1489872"/>
                <a:gd name="connsiteX74" fmla="*/ 572987 w 3200820"/>
                <a:gd name="connsiteY74" fmla="*/ 1218522 h 1489872"/>
                <a:gd name="connsiteX75" fmla="*/ 606832 w 3200820"/>
                <a:gd name="connsiteY75" fmla="*/ 1204534 h 1489872"/>
                <a:gd name="connsiteX76" fmla="*/ 618661 w 3200820"/>
                <a:gd name="connsiteY76" fmla="*/ 1199288 h 1489872"/>
                <a:gd name="connsiteX77" fmla="*/ 641601 w 3200820"/>
                <a:gd name="connsiteY77" fmla="*/ 1188797 h 1489872"/>
                <a:gd name="connsiteX78" fmla="*/ 654559 w 3200820"/>
                <a:gd name="connsiteY78" fmla="*/ 1182525 h 1489872"/>
                <a:gd name="connsiteX79" fmla="*/ 674415 w 3200820"/>
                <a:gd name="connsiteY79" fmla="*/ 1172648 h 1489872"/>
                <a:gd name="connsiteX80" fmla="*/ 691800 w 3200820"/>
                <a:gd name="connsiteY80" fmla="*/ 1163599 h 1489872"/>
                <a:gd name="connsiteX81" fmla="*/ 709596 w 3200820"/>
                <a:gd name="connsiteY81" fmla="*/ 1154036 h 1489872"/>
                <a:gd name="connsiteX82" fmla="*/ 726569 w 3200820"/>
                <a:gd name="connsiteY82" fmla="*/ 1144570 h 1489872"/>
                <a:gd name="connsiteX83" fmla="*/ 742311 w 3200820"/>
                <a:gd name="connsiteY83" fmla="*/ 1135418 h 1489872"/>
                <a:gd name="connsiteX84" fmla="*/ 767099 w 3200820"/>
                <a:gd name="connsiteY84" fmla="*/ 1120402 h 1489872"/>
                <a:gd name="connsiteX85" fmla="*/ 779857 w 3200820"/>
                <a:gd name="connsiteY85" fmla="*/ 1112483 h 1489872"/>
                <a:gd name="connsiteX86" fmla="*/ 808146 w 3200820"/>
                <a:gd name="connsiteY86" fmla="*/ 1093969 h 1489872"/>
                <a:gd name="connsiteX87" fmla="*/ 816068 w 3200820"/>
                <a:gd name="connsiteY87" fmla="*/ 1088723 h 1489872"/>
                <a:gd name="connsiteX88" fmla="*/ 824195 w 3200820"/>
                <a:gd name="connsiteY88" fmla="*/ 1083066 h 1489872"/>
                <a:gd name="connsiteX89" fmla="*/ 845387 w 3200820"/>
                <a:gd name="connsiteY89" fmla="*/ 1068257 h 1489872"/>
                <a:gd name="connsiteX90" fmla="*/ 855980 w 3200820"/>
                <a:gd name="connsiteY90" fmla="*/ 1060543 h 1489872"/>
                <a:gd name="connsiteX91" fmla="*/ 873776 w 3200820"/>
                <a:gd name="connsiteY91" fmla="*/ 1047377 h 1489872"/>
                <a:gd name="connsiteX92" fmla="*/ 884781 w 3200820"/>
                <a:gd name="connsiteY92" fmla="*/ 1039045 h 1489872"/>
                <a:gd name="connsiteX93" fmla="*/ 901447 w 3200820"/>
                <a:gd name="connsiteY93" fmla="*/ 1026190 h 1489872"/>
                <a:gd name="connsiteX94" fmla="*/ 912146 w 3200820"/>
                <a:gd name="connsiteY94" fmla="*/ 1017757 h 1489872"/>
                <a:gd name="connsiteX95" fmla="*/ 933337 w 3200820"/>
                <a:gd name="connsiteY95" fmla="*/ 1000476 h 1489872"/>
                <a:gd name="connsiteX96" fmla="*/ 935292 w 3200820"/>
                <a:gd name="connsiteY96" fmla="*/ 998831 h 1489872"/>
                <a:gd name="connsiteX97" fmla="*/ 958954 w 3200820"/>
                <a:gd name="connsiteY97" fmla="*/ 978776 h 1489872"/>
                <a:gd name="connsiteX98" fmla="*/ 964304 w 3200820"/>
                <a:gd name="connsiteY98" fmla="*/ 974149 h 1489872"/>
                <a:gd name="connsiteX99" fmla="*/ 986832 w 3200820"/>
                <a:gd name="connsiteY99" fmla="*/ 954194 h 1489872"/>
                <a:gd name="connsiteX100" fmla="*/ 987857 w 3200820"/>
                <a:gd name="connsiteY100" fmla="*/ 953270 h 1489872"/>
                <a:gd name="connsiteX101" fmla="*/ 1008742 w 3200820"/>
                <a:gd name="connsiteY101" fmla="*/ 934139 h 1489872"/>
                <a:gd name="connsiteX102" fmla="*/ 1013474 w 3200820"/>
                <a:gd name="connsiteY102" fmla="*/ 929717 h 1489872"/>
                <a:gd name="connsiteX103" fmla="*/ 1033742 w 3200820"/>
                <a:gd name="connsiteY103" fmla="*/ 910379 h 1489872"/>
                <a:gd name="connsiteX104" fmla="*/ 1036619 w 3200820"/>
                <a:gd name="connsiteY104" fmla="*/ 907601 h 1489872"/>
                <a:gd name="connsiteX105" fmla="*/ 1054004 w 3200820"/>
                <a:gd name="connsiteY105" fmla="*/ 890426 h 1489872"/>
                <a:gd name="connsiteX106" fmla="*/ 1057811 w 3200820"/>
                <a:gd name="connsiteY106" fmla="*/ 886623 h 1489872"/>
                <a:gd name="connsiteX107" fmla="*/ 1075914 w 3200820"/>
                <a:gd name="connsiteY107" fmla="*/ 868108 h 1489872"/>
                <a:gd name="connsiteX108" fmla="*/ 1079309 w 3200820"/>
                <a:gd name="connsiteY108" fmla="*/ 864612 h 1489872"/>
                <a:gd name="connsiteX109" fmla="*/ 1094534 w 3200820"/>
                <a:gd name="connsiteY109" fmla="*/ 848566 h 1489872"/>
                <a:gd name="connsiteX110" fmla="*/ 1097311 w 3200820"/>
                <a:gd name="connsiteY110" fmla="*/ 845585 h 1489872"/>
                <a:gd name="connsiteX111" fmla="*/ 1113259 w 3200820"/>
                <a:gd name="connsiteY111" fmla="*/ 828304 h 1489872"/>
                <a:gd name="connsiteX112" fmla="*/ 1116650 w 3200820"/>
                <a:gd name="connsiteY112" fmla="*/ 824500 h 1489872"/>
                <a:gd name="connsiteX113" fmla="*/ 1130127 w 3200820"/>
                <a:gd name="connsiteY113" fmla="*/ 809381 h 1489872"/>
                <a:gd name="connsiteX114" fmla="*/ 1131775 w 3200820"/>
                <a:gd name="connsiteY114" fmla="*/ 807528 h 1489872"/>
                <a:gd name="connsiteX115" fmla="*/ 1145456 w 3200820"/>
                <a:gd name="connsiteY115" fmla="*/ 791792 h 1489872"/>
                <a:gd name="connsiteX116" fmla="*/ 1148540 w 3200820"/>
                <a:gd name="connsiteY116" fmla="*/ 788194 h 1489872"/>
                <a:gd name="connsiteX117" fmla="*/ 1160988 w 3200820"/>
                <a:gd name="connsiteY117" fmla="*/ 773486 h 1489872"/>
                <a:gd name="connsiteX118" fmla="*/ 1161605 w 3200820"/>
                <a:gd name="connsiteY118" fmla="*/ 772767 h 1489872"/>
                <a:gd name="connsiteX119" fmla="*/ 1172511 w 3200820"/>
                <a:gd name="connsiteY119" fmla="*/ 759498 h 1489872"/>
                <a:gd name="connsiteX120" fmla="*/ 1175082 w 3200820"/>
                <a:gd name="connsiteY120" fmla="*/ 756308 h 1489872"/>
                <a:gd name="connsiteX121" fmla="*/ 1184957 w 3200820"/>
                <a:gd name="connsiteY121" fmla="*/ 743968 h 1489872"/>
                <a:gd name="connsiteX122" fmla="*/ 1186088 w 3200820"/>
                <a:gd name="connsiteY122" fmla="*/ 742528 h 1489872"/>
                <a:gd name="connsiteX123" fmla="*/ 1194114 w 3200820"/>
                <a:gd name="connsiteY123" fmla="*/ 732347 h 1489872"/>
                <a:gd name="connsiteX124" fmla="*/ 1195962 w 3200820"/>
                <a:gd name="connsiteY124" fmla="*/ 729981 h 1489872"/>
                <a:gd name="connsiteX125" fmla="*/ 1203372 w 3200820"/>
                <a:gd name="connsiteY125" fmla="*/ 720414 h 1489872"/>
                <a:gd name="connsiteX126" fmla="*/ 1204708 w 3200820"/>
                <a:gd name="connsiteY126" fmla="*/ 718667 h 1489872"/>
                <a:gd name="connsiteX127" fmla="*/ 1210262 w 3200820"/>
                <a:gd name="connsiteY127" fmla="*/ 711261 h 1489872"/>
                <a:gd name="connsiteX128" fmla="*/ 1211192 w 3200820"/>
                <a:gd name="connsiteY128" fmla="*/ 710026 h 1489872"/>
                <a:gd name="connsiteX129" fmla="*/ 1216129 w 3200820"/>
                <a:gd name="connsiteY129" fmla="*/ 703238 h 1489872"/>
                <a:gd name="connsiteX130" fmla="*/ 1217053 w 3200820"/>
                <a:gd name="connsiteY130" fmla="*/ 702003 h 1489872"/>
                <a:gd name="connsiteX131" fmla="*/ 1220344 w 3200820"/>
                <a:gd name="connsiteY131" fmla="*/ 697375 h 1489872"/>
                <a:gd name="connsiteX132" fmla="*/ 1220655 w 3200820"/>
                <a:gd name="connsiteY132" fmla="*/ 696964 h 1489872"/>
                <a:gd name="connsiteX133" fmla="*/ 1222916 w 3200820"/>
                <a:gd name="connsiteY133" fmla="*/ 693777 h 1489872"/>
                <a:gd name="connsiteX134" fmla="*/ 1223433 w 3200820"/>
                <a:gd name="connsiteY134" fmla="*/ 693056 h 1489872"/>
                <a:gd name="connsiteX135" fmla="*/ 1224151 w 3200820"/>
                <a:gd name="connsiteY135" fmla="*/ 692027 h 1489872"/>
                <a:gd name="connsiteX136" fmla="*/ 1225900 w 3200820"/>
                <a:gd name="connsiteY136" fmla="*/ 689455 h 1489872"/>
                <a:gd name="connsiteX137" fmla="*/ 1226417 w 3200820"/>
                <a:gd name="connsiteY137" fmla="*/ 688737 h 1489872"/>
                <a:gd name="connsiteX138" fmla="*/ 1229808 w 3200820"/>
                <a:gd name="connsiteY138" fmla="*/ 683798 h 1489872"/>
                <a:gd name="connsiteX139" fmla="*/ 1230119 w 3200820"/>
                <a:gd name="connsiteY139" fmla="*/ 683286 h 1489872"/>
                <a:gd name="connsiteX140" fmla="*/ 1234438 w 3200820"/>
                <a:gd name="connsiteY140" fmla="*/ 677218 h 1489872"/>
                <a:gd name="connsiteX141" fmla="*/ 1235775 w 3200820"/>
                <a:gd name="connsiteY141" fmla="*/ 675366 h 1489872"/>
                <a:gd name="connsiteX142" fmla="*/ 1241947 w 3200820"/>
                <a:gd name="connsiteY142" fmla="*/ 666932 h 1489872"/>
                <a:gd name="connsiteX143" fmla="*/ 1243184 w 3200820"/>
                <a:gd name="connsiteY143" fmla="*/ 665184 h 1489872"/>
                <a:gd name="connsiteX144" fmla="*/ 1249869 w 3200820"/>
                <a:gd name="connsiteY144" fmla="*/ 656132 h 1489872"/>
                <a:gd name="connsiteX145" fmla="*/ 1251516 w 3200820"/>
                <a:gd name="connsiteY145" fmla="*/ 653870 h 1489872"/>
                <a:gd name="connsiteX146" fmla="*/ 1260362 w 3200820"/>
                <a:gd name="connsiteY146" fmla="*/ 642146 h 1489872"/>
                <a:gd name="connsiteX147" fmla="*/ 1262522 w 3200820"/>
                <a:gd name="connsiteY147" fmla="*/ 639265 h 1489872"/>
                <a:gd name="connsiteX148" fmla="*/ 1271778 w 3200820"/>
                <a:gd name="connsiteY148" fmla="*/ 627333 h 1489872"/>
                <a:gd name="connsiteX149" fmla="*/ 1273526 w 3200820"/>
                <a:gd name="connsiteY149" fmla="*/ 625174 h 1489872"/>
                <a:gd name="connsiteX150" fmla="*/ 1285154 w 3200820"/>
                <a:gd name="connsiteY150" fmla="*/ 610468 h 1489872"/>
                <a:gd name="connsiteX151" fmla="*/ 1288033 w 3200820"/>
                <a:gd name="connsiteY151" fmla="*/ 606867 h 1489872"/>
                <a:gd name="connsiteX152" fmla="*/ 1300479 w 3200820"/>
                <a:gd name="connsiteY152" fmla="*/ 591542 h 1489872"/>
                <a:gd name="connsiteX153" fmla="*/ 1301610 w 3200820"/>
                <a:gd name="connsiteY153" fmla="*/ 590206 h 1489872"/>
                <a:gd name="connsiteX154" fmla="*/ 1316015 w 3200820"/>
                <a:gd name="connsiteY154" fmla="*/ 573031 h 1489872"/>
                <a:gd name="connsiteX155" fmla="*/ 1319718 w 3200820"/>
                <a:gd name="connsiteY155" fmla="*/ 568708 h 1489872"/>
                <a:gd name="connsiteX156" fmla="*/ 1335661 w 3200820"/>
                <a:gd name="connsiteY156" fmla="*/ 550196 h 1489872"/>
                <a:gd name="connsiteX157" fmla="*/ 1336796 w 3200820"/>
                <a:gd name="connsiteY157" fmla="*/ 548962 h 1489872"/>
                <a:gd name="connsiteX158" fmla="*/ 1352945 w 3200820"/>
                <a:gd name="connsiteY158" fmla="*/ 530655 h 1489872"/>
                <a:gd name="connsiteX159" fmla="*/ 1357164 w 3200820"/>
                <a:gd name="connsiteY159" fmla="*/ 525924 h 1489872"/>
                <a:gd name="connsiteX160" fmla="*/ 1375371 w 3200820"/>
                <a:gd name="connsiteY160" fmla="*/ 505868 h 1489872"/>
                <a:gd name="connsiteX161" fmla="*/ 1378356 w 3200820"/>
                <a:gd name="connsiteY161" fmla="*/ 502680 h 1489872"/>
                <a:gd name="connsiteX162" fmla="*/ 1395739 w 3200820"/>
                <a:gd name="connsiteY162" fmla="*/ 484165 h 1489872"/>
                <a:gd name="connsiteX163" fmla="*/ 1400160 w 3200820"/>
                <a:gd name="connsiteY163" fmla="*/ 479538 h 1489872"/>
                <a:gd name="connsiteX164" fmla="*/ 1420839 w 3200820"/>
                <a:gd name="connsiteY164" fmla="*/ 458248 h 1489872"/>
                <a:gd name="connsiteX165" fmla="*/ 1425054 w 3200820"/>
                <a:gd name="connsiteY165" fmla="*/ 453929 h 1489872"/>
                <a:gd name="connsiteX166" fmla="*/ 1444498 w 3200820"/>
                <a:gd name="connsiteY166" fmla="*/ 434590 h 1489872"/>
                <a:gd name="connsiteX167" fmla="*/ 1448717 w 3200820"/>
                <a:gd name="connsiteY167" fmla="*/ 430478 h 1489872"/>
                <a:gd name="connsiteX168" fmla="*/ 1471756 w 3200820"/>
                <a:gd name="connsiteY168" fmla="*/ 408366 h 1489872"/>
                <a:gd name="connsiteX169" fmla="*/ 1477106 w 3200820"/>
                <a:gd name="connsiteY169" fmla="*/ 403327 h 1489872"/>
                <a:gd name="connsiteX170" fmla="*/ 1499429 w 3200820"/>
                <a:gd name="connsiteY170" fmla="*/ 382757 h 1489872"/>
                <a:gd name="connsiteX171" fmla="*/ 1502517 w 3200820"/>
                <a:gd name="connsiteY171" fmla="*/ 379877 h 1489872"/>
                <a:gd name="connsiteX172" fmla="*/ 1528028 w 3200820"/>
                <a:gd name="connsiteY172" fmla="*/ 357247 h 1489872"/>
                <a:gd name="connsiteX173" fmla="*/ 1534302 w 3200820"/>
                <a:gd name="connsiteY173" fmla="*/ 351797 h 1489872"/>
                <a:gd name="connsiteX174" fmla="*/ 1561151 w 3200820"/>
                <a:gd name="connsiteY174" fmla="*/ 328962 h 1489872"/>
                <a:gd name="connsiteX175" fmla="*/ 1561562 w 3200820"/>
                <a:gd name="connsiteY175" fmla="*/ 328657 h 1489872"/>
                <a:gd name="connsiteX176" fmla="*/ 1582036 w 3200820"/>
                <a:gd name="connsiteY176" fmla="*/ 311890 h 1489872"/>
                <a:gd name="connsiteX177" fmla="*/ 1588310 w 3200820"/>
                <a:gd name="connsiteY177" fmla="*/ 306954 h 1489872"/>
                <a:gd name="connsiteX178" fmla="*/ 1600139 w 3200820"/>
                <a:gd name="connsiteY178" fmla="*/ 297595 h 1489872"/>
                <a:gd name="connsiteX179" fmla="*/ 1619482 w 3200820"/>
                <a:gd name="connsiteY179" fmla="*/ 282579 h 1489872"/>
                <a:gd name="connsiteX180" fmla="*/ 1631723 w 3200820"/>
                <a:gd name="connsiteY180" fmla="*/ 273218 h 1489872"/>
                <a:gd name="connsiteX181" fmla="*/ 1652296 w 3200820"/>
                <a:gd name="connsiteY181" fmla="*/ 257996 h 1489872"/>
                <a:gd name="connsiteX182" fmla="*/ 1664126 w 3200820"/>
                <a:gd name="connsiteY182" fmla="*/ 249356 h 1489872"/>
                <a:gd name="connsiteX183" fmla="*/ 1688713 w 3200820"/>
                <a:gd name="connsiteY183" fmla="*/ 232181 h 1489872"/>
                <a:gd name="connsiteX184" fmla="*/ 1697558 w 3200820"/>
                <a:gd name="connsiteY184" fmla="*/ 226112 h 1489872"/>
                <a:gd name="connsiteX185" fmla="*/ 1699206 w 3200820"/>
                <a:gd name="connsiteY185" fmla="*/ 224982 h 1489872"/>
                <a:gd name="connsiteX186" fmla="*/ 1706715 w 3200820"/>
                <a:gd name="connsiteY186" fmla="*/ 220045 h 1489872"/>
                <a:gd name="connsiteX187" fmla="*/ 1738806 w 3200820"/>
                <a:gd name="connsiteY187" fmla="*/ 199063 h 1489872"/>
                <a:gd name="connsiteX188" fmla="*/ 1753519 w 3200820"/>
                <a:gd name="connsiteY188" fmla="*/ 189911 h 1489872"/>
                <a:gd name="connsiteX189" fmla="*/ 1781602 w 3200820"/>
                <a:gd name="connsiteY189" fmla="*/ 172836 h 1489872"/>
                <a:gd name="connsiteX190" fmla="*/ 1789524 w 3200820"/>
                <a:gd name="connsiteY190" fmla="*/ 168003 h 1489872"/>
                <a:gd name="connsiteX191" fmla="*/ 1799710 w 3200820"/>
                <a:gd name="connsiteY191" fmla="*/ 162242 h 1489872"/>
                <a:gd name="connsiteX192" fmla="*/ 1819049 w 3200820"/>
                <a:gd name="connsiteY192" fmla="*/ 151342 h 1489872"/>
                <a:gd name="connsiteX193" fmla="*/ 1839416 w 3200820"/>
                <a:gd name="connsiteY193" fmla="*/ 140336 h 1489872"/>
                <a:gd name="connsiteX194" fmla="*/ 1859272 w 3200820"/>
                <a:gd name="connsiteY194" fmla="*/ 129947 h 1489872"/>
                <a:gd name="connsiteX195" fmla="*/ 1868941 w 3200820"/>
                <a:gd name="connsiteY195" fmla="*/ 124909 h 1489872"/>
                <a:gd name="connsiteX196" fmla="*/ 1882312 w 3200820"/>
                <a:gd name="connsiteY196" fmla="*/ 118428 h 1489872"/>
                <a:gd name="connsiteX197" fmla="*/ 1897125 w 3200820"/>
                <a:gd name="connsiteY197" fmla="*/ 111332 h 1489872"/>
                <a:gd name="connsiteX198" fmla="*/ 1923766 w 3200820"/>
                <a:gd name="connsiteY198" fmla="*/ 99195 h 1489872"/>
                <a:gd name="connsiteX199" fmla="*/ 1937142 w 3200820"/>
                <a:gd name="connsiteY199" fmla="*/ 93230 h 1489872"/>
                <a:gd name="connsiteX200" fmla="*/ 1941050 w 3200820"/>
                <a:gd name="connsiteY200" fmla="*/ 91482 h 1489872"/>
                <a:gd name="connsiteX201" fmla="*/ 1976130 w 3200820"/>
                <a:gd name="connsiteY201" fmla="*/ 77081 h 1489872"/>
                <a:gd name="connsiteX202" fmla="*/ 1983434 w 3200820"/>
                <a:gd name="connsiteY202" fmla="*/ 74306 h 1489872"/>
                <a:gd name="connsiteX203" fmla="*/ 2008122 w 3200820"/>
                <a:gd name="connsiteY203" fmla="*/ 64945 h 1489872"/>
                <a:gd name="connsiteX204" fmla="*/ 2022216 w 3200820"/>
                <a:gd name="connsiteY204" fmla="*/ 59906 h 1489872"/>
                <a:gd name="connsiteX205" fmla="*/ 2071285 w 3200820"/>
                <a:gd name="connsiteY205" fmla="*/ 44066 h 1489872"/>
                <a:gd name="connsiteX206" fmla="*/ 2071903 w 3200820"/>
                <a:gd name="connsiteY206" fmla="*/ 43861 h 1489872"/>
                <a:gd name="connsiteX207" fmla="*/ 2112946 w 3200820"/>
                <a:gd name="connsiteY207" fmla="*/ 32548 h 1489872"/>
                <a:gd name="connsiteX208" fmla="*/ 2122409 w 3200820"/>
                <a:gd name="connsiteY208" fmla="*/ 30182 h 1489872"/>
                <a:gd name="connsiteX209" fmla="*/ 2131977 w 3200820"/>
                <a:gd name="connsiteY209" fmla="*/ 27715 h 1489872"/>
                <a:gd name="connsiteX210" fmla="*/ 2162632 w 3200820"/>
                <a:gd name="connsiteY210" fmla="*/ 20924 h 1489872"/>
                <a:gd name="connsiteX211" fmla="*/ 2166746 w 3200820"/>
                <a:gd name="connsiteY211" fmla="*/ 20103 h 1489872"/>
                <a:gd name="connsiteX212" fmla="*/ 2189480 w 3200820"/>
                <a:gd name="connsiteY212" fmla="*/ 15680 h 1489872"/>
                <a:gd name="connsiteX213" fmla="*/ 2203061 w 3200820"/>
                <a:gd name="connsiteY213" fmla="*/ 13417 h 1489872"/>
                <a:gd name="connsiteX214" fmla="*/ 2211396 w 3200820"/>
                <a:gd name="connsiteY214" fmla="*/ 12081 h 1489872"/>
                <a:gd name="connsiteX215" fmla="*/ 2245034 w 3200820"/>
                <a:gd name="connsiteY215" fmla="*/ 7247 h 1489872"/>
                <a:gd name="connsiteX216" fmla="*/ 2248941 w 3200820"/>
                <a:gd name="connsiteY216" fmla="*/ 6836 h 1489872"/>
                <a:gd name="connsiteX217" fmla="*/ 2256039 w 3200820"/>
                <a:gd name="connsiteY217" fmla="*/ 6012 h 1489872"/>
                <a:gd name="connsiteX218" fmla="*/ 2288237 w 3200820"/>
                <a:gd name="connsiteY218" fmla="*/ 2925 h 1489872"/>
                <a:gd name="connsiteX219" fmla="*/ 2295233 w 3200820"/>
                <a:gd name="connsiteY219" fmla="*/ 2411 h 1489872"/>
                <a:gd name="connsiteX220" fmla="*/ 2299040 w 3200820"/>
                <a:gd name="connsiteY220" fmla="*/ 2104 h 1489872"/>
                <a:gd name="connsiteX221" fmla="*/ 2330514 w 3200820"/>
                <a:gd name="connsiteY221" fmla="*/ 561 h 1489872"/>
                <a:gd name="connsiteX222" fmla="*/ 2338229 w 3200820"/>
                <a:gd name="connsiteY222" fmla="*/ 355 h 1489872"/>
                <a:gd name="connsiteX223" fmla="*/ 2352017 w 3200820"/>
                <a:gd name="connsiteY223" fmla="*/ 45 h 1489872"/>
                <a:gd name="connsiteX0" fmla="*/ 2352017 w 3200993"/>
                <a:gd name="connsiteY0" fmla="*/ 45 h 1489872"/>
                <a:gd name="connsiteX1" fmla="*/ 2367035 w 3200993"/>
                <a:gd name="connsiteY1" fmla="*/ 45 h 1489872"/>
                <a:gd name="connsiteX2" fmla="*/ 2374546 w 3200993"/>
                <a:gd name="connsiteY2" fmla="*/ 45 h 1489872"/>
                <a:gd name="connsiteX3" fmla="*/ 2404170 w 3200993"/>
                <a:gd name="connsiteY3" fmla="*/ 972 h 1489872"/>
                <a:gd name="connsiteX4" fmla="*/ 2406330 w 3200993"/>
                <a:gd name="connsiteY4" fmla="*/ 1178 h 1489872"/>
                <a:gd name="connsiteX5" fmla="*/ 2452003 w 3200993"/>
                <a:gd name="connsiteY5" fmla="*/ 4882 h 1489872"/>
                <a:gd name="connsiteX6" fmla="*/ 2455917 w 3200993"/>
                <a:gd name="connsiteY6" fmla="*/ 5188 h 1489872"/>
                <a:gd name="connsiteX7" fmla="*/ 2475461 w 3200993"/>
                <a:gd name="connsiteY7" fmla="*/ 7657 h 1489872"/>
                <a:gd name="connsiteX8" fmla="*/ 2480911 w 3200993"/>
                <a:gd name="connsiteY8" fmla="*/ 8377 h 1489872"/>
                <a:gd name="connsiteX9" fmla="*/ 2507451 w 3200993"/>
                <a:gd name="connsiteY9" fmla="*/ 12493 h 1489872"/>
                <a:gd name="connsiteX10" fmla="*/ 2510436 w 3200993"/>
                <a:gd name="connsiteY10" fmla="*/ 13109 h 1489872"/>
                <a:gd name="connsiteX11" fmla="*/ 2519694 w 3200993"/>
                <a:gd name="connsiteY11" fmla="*/ 14858 h 1489872"/>
                <a:gd name="connsiteX12" fmla="*/ 2539755 w 3200993"/>
                <a:gd name="connsiteY12" fmla="*/ 18868 h 1489872"/>
                <a:gd name="connsiteX13" fmla="*/ 2550042 w 3200993"/>
                <a:gd name="connsiteY13" fmla="*/ 21131 h 1489872"/>
                <a:gd name="connsiteX14" fmla="*/ 2558786 w 3200993"/>
                <a:gd name="connsiteY14" fmla="*/ 23085 h 1489872"/>
                <a:gd name="connsiteX15" fmla="*/ 2567320 w 3200993"/>
                <a:gd name="connsiteY15" fmla="*/ 25246 h 1489872"/>
                <a:gd name="connsiteX16" fmla="*/ 2578948 w 3200993"/>
                <a:gd name="connsiteY16" fmla="*/ 28228 h 1489872"/>
                <a:gd name="connsiteX17" fmla="*/ 2594891 w 3200993"/>
                <a:gd name="connsiteY17" fmla="*/ 32651 h 1489872"/>
                <a:gd name="connsiteX18" fmla="*/ 2605590 w 3200993"/>
                <a:gd name="connsiteY18" fmla="*/ 35738 h 1489872"/>
                <a:gd name="connsiteX19" fmla="*/ 2609703 w 3200993"/>
                <a:gd name="connsiteY19" fmla="*/ 36970 h 1489872"/>
                <a:gd name="connsiteX20" fmla="*/ 2628529 w 3200993"/>
                <a:gd name="connsiteY20" fmla="*/ 43040 h 1489872"/>
                <a:gd name="connsiteX21" fmla="*/ 3132285 w 3200993"/>
                <a:gd name="connsiteY21" fmla="*/ 212640 h 1489872"/>
                <a:gd name="connsiteX22" fmla="*/ 3109341 w 3200993"/>
                <a:gd name="connsiteY22" fmla="*/ 205339 h 1489872"/>
                <a:gd name="connsiteX23" fmla="*/ 3098647 w 3200993"/>
                <a:gd name="connsiteY23" fmla="*/ 202252 h 1489872"/>
                <a:gd name="connsiteX24" fmla="*/ 3082700 w 3200993"/>
                <a:gd name="connsiteY24" fmla="*/ 197828 h 1489872"/>
                <a:gd name="connsiteX25" fmla="*/ 3071076 w 3200993"/>
                <a:gd name="connsiteY25" fmla="*/ 194847 h 1489872"/>
                <a:gd name="connsiteX26" fmla="*/ 3053792 w 3200993"/>
                <a:gd name="connsiteY26" fmla="*/ 190732 h 1489872"/>
                <a:gd name="connsiteX27" fmla="*/ 3043506 w 3200993"/>
                <a:gd name="connsiteY27" fmla="*/ 188469 h 1489872"/>
                <a:gd name="connsiteX28" fmla="*/ 3023449 w 3200993"/>
                <a:gd name="connsiteY28" fmla="*/ 184460 h 1489872"/>
                <a:gd name="connsiteX29" fmla="*/ 3014187 w 3200993"/>
                <a:gd name="connsiteY29" fmla="*/ 182709 h 1489872"/>
                <a:gd name="connsiteX30" fmla="*/ 2984667 w 3200993"/>
                <a:gd name="connsiteY30" fmla="*/ 177979 h 1489872"/>
                <a:gd name="connsiteX31" fmla="*/ 3197370 w 3200993"/>
                <a:gd name="connsiteY31" fmla="*/ 262045 h 1489872"/>
                <a:gd name="connsiteX32" fmla="*/ 2780426 w 3200993"/>
                <a:gd name="connsiteY32" fmla="*/ 207411 h 1489872"/>
                <a:gd name="connsiteX33" fmla="*/ 2547513 w 3200993"/>
                <a:gd name="connsiteY33" fmla="*/ 264921 h 1489872"/>
                <a:gd name="connsiteX34" fmla="*/ 2305973 w 3200993"/>
                <a:gd name="connsiteY34" fmla="*/ 377064 h 1489872"/>
                <a:gd name="connsiteX35" fmla="*/ 2090313 w 3200993"/>
                <a:gd name="connsiteY35" fmla="*/ 538091 h 1489872"/>
                <a:gd name="connsiteX36" fmla="*/ 1897656 w 3200993"/>
                <a:gd name="connsiteY36" fmla="*/ 716370 h 1489872"/>
                <a:gd name="connsiteX37" fmla="*/ 1733755 w 3200993"/>
                <a:gd name="connsiteY37" fmla="*/ 943532 h 1489872"/>
                <a:gd name="connsiteX38" fmla="*/ 1463460 w 3200993"/>
                <a:gd name="connsiteY38" fmla="*/ 1199449 h 1489872"/>
                <a:gd name="connsiteX39" fmla="*/ 1253551 w 3200993"/>
                <a:gd name="connsiteY39" fmla="*/ 1363351 h 1489872"/>
                <a:gd name="connsiteX40" fmla="*/ 948751 w 3200993"/>
                <a:gd name="connsiteY40" fmla="*/ 1463993 h 1489872"/>
                <a:gd name="connsiteX41" fmla="*/ 761845 w 3200993"/>
                <a:gd name="connsiteY41" fmla="*/ 1489872 h 1489872"/>
                <a:gd name="connsiteX42" fmla="*/ 528932 w 3200993"/>
                <a:gd name="connsiteY42" fmla="*/ 1449615 h 1489872"/>
                <a:gd name="connsiteX43" fmla="*/ 402411 w 3200993"/>
                <a:gd name="connsiteY43" fmla="*/ 1397857 h 1489872"/>
                <a:gd name="connsiteX44" fmla="*/ 302563 w 3200993"/>
                <a:gd name="connsiteY44" fmla="*/ 1348875 h 1489872"/>
                <a:gd name="connsiteX45" fmla="*/ 0 w 3200993"/>
                <a:gd name="connsiteY45" fmla="*/ 1247010 h 1489872"/>
                <a:gd name="connsiteX46" fmla="*/ 20061 w 3200993"/>
                <a:gd name="connsiteY46" fmla="*/ 1253388 h 1489872"/>
                <a:gd name="connsiteX47" fmla="*/ 29730 w 3200993"/>
                <a:gd name="connsiteY47" fmla="*/ 1256165 h 1489872"/>
                <a:gd name="connsiteX48" fmla="*/ 43514 w 3200993"/>
                <a:gd name="connsiteY48" fmla="*/ 1259969 h 1489872"/>
                <a:gd name="connsiteX49" fmla="*/ 54006 w 3200993"/>
                <a:gd name="connsiteY49" fmla="*/ 1262643 h 1489872"/>
                <a:gd name="connsiteX50" fmla="*/ 68820 w 3200993"/>
                <a:gd name="connsiteY50" fmla="*/ 1266244 h 1489872"/>
                <a:gd name="connsiteX51" fmla="*/ 78182 w 3200993"/>
                <a:gd name="connsiteY51" fmla="*/ 1268301 h 1489872"/>
                <a:gd name="connsiteX52" fmla="*/ 94949 w 3200993"/>
                <a:gd name="connsiteY52" fmla="*/ 1271695 h 1489872"/>
                <a:gd name="connsiteX53" fmla="*/ 104106 w 3200993"/>
                <a:gd name="connsiteY53" fmla="*/ 1273443 h 1489872"/>
                <a:gd name="connsiteX54" fmla="*/ 129411 w 3200993"/>
                <a:gd name="connsiteY54" fmla="*/ 1277559 h 1489872"/>
                <a:gd name="connsiteX55" fmla="*/ 130235 w 3200993"/>
                <a:gd name="connsiteY55" fmla="*/ 1277662 h 1489872"/>
                <a:gd name="connsiteX56" fmla="*/ 156258 w 3200993"/>
                <a:gd name="connsiteY56" fmla="*/ 1280849 h 1489872"/>
                <a:gd name="connsiteX57" fmla="*/ 196688 w 3200993"/>
                <a:gd name="connsiteY57" fmla="*/ 1284037 h 1489872"/>
                <a:gd name="connsiteX58" fmla="*/ 206457 w 3200993"/>
                <a:gd name="connsiteY58" fmla="*/ 1284448 h 1489872"/>
                <a:gd name="connsiteX59" fmla="*/ 238661 w 3200993"/>
                <a:gd name="connsiteY59" fmla="*/ 1285067 h 1489872"/>
                <a:gd name="connsiteX60" fmla="*/ 251001 w 3200993"/>
                <a:gd name="connsiteY60" fmla="*/ 1285067 h 1489872"/>
                <a:gd name="connsiteX61" fmla="*/ 287524 w 3200993"/>
                <a:gd name="connsiteY61" fmla="*/ 1283729 h 1489872"/>
                <a:gd name="connsiteX62" fmla="*/ 293486 w 3200993"/>
                <a:gd name="connsiteY62" fmla="*/ 1283419 h 1489872"/>
                <a:gd name="connsiteX63" fmla="*/ 336387 w 3200993"/>
                <a:gd name="connsiteY63" fmla="*/ 1279307 h 1489872"/>
                <a:gd name="connsiteX64" fmla="*/ 367554 w 3200993"/>
                <a:gd name="connsiteY64" fmla="*/ 1275091 h 1489872"/>
                <a:gd name="connsiteX65" fmla="*/ 373727 w 3200993"/>
                <a:gd name="connsiteY65" fmla="*/ 1274061 h 1489872"/>
                <a:gd name="connsiteX66" fmla="*/ 404895 w 3200993"/>
                <a:gd name="connsiteY66" fmla="*/ 1268404 h 1489872"/>
                <a:gd name="connsiteX67" fmla="*/ 410349 w 3200993"/>
                <a:gd name="connsiteY67" fmla="*/ 1267376 h 1489872"/>
                <a:gd name="connsiteX68" fmla="*/ 445425 w 3200993"/>
                <a:gd name="connsiteY68" fmla="*/ 1259353 h 1489872"/>
                <a:gd name="connsiteX69" fmla="*/ 453451 w 3200993"/>
                <a:gd name="connsiteY69" fmla="*/ 1257294 h 1489872"/>
                <a:gd name="connsiteX70" fmla="*/ 490380 w 3200993"/>
                <a:gd name="connsiteY70" fmla="*/ 1247113 h 1489872"/>
                <a:gd name="connsiteX71" fmla="*/ 533070 w 3200993"/>
                <a:gd name="connsiteY71" fmla="*/ 1233333 h 1489872"/>
                <a:gd name="connsiteX72" fmla="*/ 567225 w 3200993"/>
                <a:gd name="connsiteY72" fmla="*/ 1220683 h 1489872"/>
                <a:gd name="connsiteX73" fmla="*/ 572987 w 3200993"/>
                <a:gd name="connsiteY73" fmla="*/ 1218522 h 1489872"/>
                <a:gd name="connsiteX74" fmla="*/ 606832 w 3200993"/>
                <a:gd name="connsiteY74" fmla="*/ 1204534 h 1489872"/>
                <a:gd name="connsiteX75" fmla="*/ 618661 w 3200993"/>
                <a:gd name="connsiteY75" fmla="*/ 1199288 h 1489872"/>
                <a:gd name="connsiteX76" fmla="*/ 641601 w 3200993"/>
                <a:gd name="connsiteY76" fmla="*/ 1188797 h 1489872"/>
                <a:gd name="connsiteX77" fmla="*/ 654559 w 3200993"/>
                <a:gd name="connsiteY77" fmla="*/ 1182525 h 1489872"/>
                <a:gd name="connsiteX78" fmla="*/ 674415 w 3200993"/>
                <a:gd name="connsiteY78" fmla="*/ 1172648 h 1489872"/>
                <a:gd name="connsiteX79" fmla="*/ 691800 w 3200993"/>
                <a:gd name="connsiteY79" fmla="*/ 1163599 h 1489872"/>
                <a:gd name="connsiteX80" fmla="*/ 709596 w 3200993"/>
                <a:gd name="connsiteY80" fmla="*/ 1154036 h 1489872"/>
                <a:gd name="connsiteX81" fmla="*/ 726569 w 3200993"/>
                <a:gd name="connsiteY81" fmla="*/ 1144570 h 1489872"/>
                <a:gd name="connsiteX82" fmla="*/ 742311 w 3200993"/>
                <a:gd name="connsiteY82" fmla="*/ 1135418 h 1489872"/>
                <a:gd name="connsiteX83" fmla="*/ 767099 w 3200993"/>
                <a:gd name="connsiteY83" fmla="*/ 1120402 h 1489872"/>
                <a:gd name="connsiteX84" fmla="*/ 779857 w 3200993"/>
                <a:gd name="connsiteY84" fmla="*/ 1112483 h 1489872"/>
                <a:gd name="connsiteX85" fmla="*/ 808146 w 3200993"/>
                <a:gd name="connsiteY85" fmla="*/ 1093969 h 1489872"/>
                <a:gd name="connsiteX86" fmla="*/ 816068 w 3200993"/>
                <a:gd name="connsiteY86" fmla="*/ 1088723 h 1489872"/>
                <a:gd name="connsiteX87" fmla="*/ 824195 w 3200993"/>
                <a:gd name="connsiteY87" fmla="*/ 1083066 h 1489872"/>
                <a:gd name="connsiteX88" fmla="*/ 845387 w 3200993"/>
                <a:gd name="connsiteY88" fmla="*/ 1068257 h 1489872"/>
                <a:gd name="connsiteX89" fmla="*/ 855980 w 3200993"/>
                <a:gd name="connsiteY89" fmla="*/ 1060543 h 1489872"/>
                <a:gd name="connsiteX90" fmla="*/ 873776 w 3200993"/>
                <a:gd name="connsiteY90" fmla="*/ 1047377 h 1489872"/>
                <a:gd name="connsiteX91" fmla="*/ 884781 w 3200993"/>
                <a:gd name="connsiteY91" fmla="*/ 1039045 h 1489872"/>
                <a:gd name="connsiteX92" fmla="*/ 901447 w 3200993"/>
                <a:gd name="connsiteY92" fmla="*/ 1026190 h 1489872"/>
                <a:gd name="connsiteX93" fmla="*/ 912146 w 3200993"/>
                <a:gd name="connsiteY93" fmla="*/ 1017757 h 1489872"/>
                <a:gd name="connsiteX94" fmla="*/ 933337 w 3200993"/>
                <a:gd name="connsiteY94" fmla="*/ 1000476 h 1489872"/>
                <a:gd name="connsiteX95" fmla="*/ 935292 w 3200993"/>
                <a:gd name="connsiteY95" fmla="*/ 998831 h 1489872"/>
                <a:gd name="connsiteX96" fmla="*/ 958954 w 3200993"/>
                <a:gd name="connsiteY96" fmla="*/ 978776 h 1489872"/>
                <a:gd name="connsiteX97" fmla="*/ 964304 w 3200993"/>
                <a:gd name="connsiteY97" fmla="*/ 974149 h 1489872"/>
                <a:gd name="connsiteX98" fmla="*/ 986832 w 3200993"/>
                <a:gd name="connsiteY98" fmla="*/ 954194 h 1489872"/>
                <a:gd name="connsiteX99" fmla="*/ 987857 w 3200993"/>
                <a:gd name="connsiteY99" fmla="*/ 953270 h 1489872"/>
                <a:gd name="connsiteX100" fmla="*/ 1008742 w 3200993"/>
                <a:gd name="connsiteY100" fmla="*/ 934139 h 1489872"/>
                <a:gd name="connsiteX101" fmla="*/ 1013474 w 3200993"/>
                <a:gd name="connsiteY101" fmla="*/ 929717 h 1489872"/>
                <a:gd name="connsiteX102" fmla="*/ 1033742 w 3200993"/>
                <a:gd name="connsiteY102" fmla="*/ 910379 h 1489872"/>
                <a:gd name="connsiteX103" fmla="*/ 1036619 w 3200993"/>
                <a:gd name="connsiteY103" fmla="*/ 907601 h 1489872"/>
                <a:gd name="connsiteX104" fmla="*/ 1054004 w 3200993"/>
                <a:gd name="connsiteY104" fmla="*/ 890426 h 1489872"/>
                <a:gd name="connsiteX105" fmla="*/ 1057811 w 3200993"/>
                <a:gd name="connsiteY105" fmla="*/ 886623 h 1489872"/>
                <a:gd name="connsiteX106" fmla="*/ 1075914 w 3200993"/>
                <a:gd name="connsiteY106" fmla="*/ 868108 h 1489872"/>
                <a:gd name="connsiteX107" fmla="*/ 1079309 w 3200993"/>
                <a:gd name="connsiteY107" fmla="*/ 864612 h 1489872"/>
                <a:gd name="connsiteX108" fmla="*/ 1094534 w 3200993"/>
                <a:gd name="connsiteY108" fmla="*/ 848566 h 1489872"/>
                <a:gd name="connsiteX109" fmla="*/ 1097311 w 3200993"/>
                <a:gd name="connsiteY109" fmla="*/ 845585 h 1489872"/>
                <a:gd name="connsiteX110" fmla="*/ 1113259 w 3200993"/>
                <a:gd name="connsiteY110" fmla="*/ 828304 h 1489872"/>
                <a:gd name="connsiteX111" fmla="*/ 1116650 w 3200993"/>
                <a:gd name="connsiteY111" fmla="*/ 824500 h 1489872"/>
                <a:gd name="connsiteX112" fmla="*/ 1130127 w 3200993"/>
                <a:gd name="connsiteY112" fmla="*/ 809381 h 1489872"/>
                <a:gd name="connsiteX113" fmla="*/ 1131775 w 3200993"/>
                <a:gd name="connsiteY113" fmla="*/ 807528 h 1489872"/>
                <a:gd name="connsiteX114" fmla="*/ 1145456 w 3200993"/>
                <a:gd name="connsiteY114" fmla="*/ 791792 h 1489872"/>
                <a:gd name="connsiteX115" fmla="*/ 1148540 w 3200993"/>
                <a:gd name="connsiteY115" fmla="*/ 788194 h 1489872"/>
                <a:gd name="connsiteX116" fmla="*/ 1160988 w 3200993"/>
                <a:gd name="connsiteY116" fmla="*/ 773486 h 1489872"/>
                <a:gd name="connsiteX117" fmla="*/ 1161605 w 3200993"/>
                <a:gd name="connsiteY117" fmla="*/ 772767 h 1489872"/>
                <a:gd name="connsiteX118" fmla="*/ 1172511 w 3200993"/>
                <a:gd name="connsiteY118" fmla="*/ 759498 h 1489872"/>
                <a:gd name="connsiteX119" fmla="*/ 1175082 w 3200993"/>
                <a:gd name="connsiteY119" fmla="*/ 756308 h 1489872"/>
                <a:gd name="connsiteX120" fmla="*/ 1184957 w 3200993"/>
                <a:gd name="connsiteY120" fmla="*/ 743968 h 1489872"/>
                <a:gd name="connsiteX121" fmla="*/ 1186088 w 3200993"/>
                <a:gd name="connsiteY121" fmla="*/ 742528 h 1489872"/>
                <a:gd name="connsiteX122" fmla="*/ 1194114 w 3200993"/>
                <a:gd name="connsiteY122" fmla="*/ 732347 h 1489872"/>
                <a:gd name="connsiteX123" fmla="*/ 1195962 w 3200993"/>
                <a:gd name="connsiteY123" fmla="*/ 729981 h 1489872"/>
                <a:gd name="connsiteX124" fmla="*/ 1203372 w 3200993"/>
                <a:gd name="connsiteY124" fmla="*/ 720414 h 1489872"/>
                <a:gd name="connsiteX125" fmla="*/ 1204708 w 3200993"/>
                <a:gd name="connsiteY125" fmla="*/ 718667 h 1489872"/>
                <a:gd name="connsiteX126" fmla="*/ 1210262 w 3200993"/>
                <a:gd name="connsiteY126" fmla="*/ 711261 h 1489872"/>
                <a:gd name="connsiteX127" fmla="*/ 1211192 w 3200993"/>
                <a:gd name="connsiteY127" fmla="*/ 710026 h 1489872"/>
                <a:gd name="connsiteX128" fmla="*/ 1216129 w 3200993"/>
                <a:gd name="connsiteY128" fmla="*/ 703238 h 1489872"/>
                <a:gd name="connsiteX129" fmla="*/ 1217053 w 3200993"/>
                <a:gd name="connsiteY129" fmla="*/ 702003 h 1489872"/>
                <a:gd name="connsiteX130" fmla="*/ 1220344 w 3200993"/>
                <a:gd name="connsiteY130" fmla="*/ 697375 h 1489872"/>
                <a:gd name="connsiteX131" fmla="*/ 1220655 w 3200993"/>
                <a:gd name="connsiteY131" fmla="*/ 696964 h 1489872"/>
                <a:gd name="connsiteX132" fmla="*/ 1222916 w 3200993"/>
                <a:gd name="connsiteY132" fmla="*/ 693777 h 1489872"/>
                <a:gd name="connsiteX133" fmla="*/ 1223433 w 3200993"/>
                <a:gd name="connsiteY133" fmla="*/ 693056 h 1489872"/>
                <a:gd name="connsiteX134" fmla="*/ 1224151 w 3200993"/>
                <a:gd name="connsiteY134" fmla="*/ 692027 h 1489872"/>
                <a:gd name="connsiteX135" fmla="*/ 1225900 w 3200993"/>
                <a:gd name="connsiteY135" fmla="*/ 689455 h 1489872"/>
                <a:gd name="connsiteX136" fmla="*/ 1226417 w 3200993"/>
                <a:gd name="connsiteY136" fmla="*/ 688737 h 1489872"/>
                <a:gd name="connsiteX137" fmla="*/ 1229808 w 3200993"/>
                <a:gd name="connsiteY137" fmla="*/ 683798 h 1489872"/>
                <a:gd name="connsiteX138" fmla="*/ 1230119 w 3200993"/>
                <a:gd name="connsiteY138" fmla="*/ 683286 h 1489872"/>
                <a:gd name="connsiteX139" fmla="*/ 1234438 w 3200993"/>
                <a:gd name="connsiteY139" fmla="*/ 677218 h 1489872"/>
                <a:gd name="connsiteX140" fmla="*/ 1235775 w 3200993"/>
                <a:gd name="connsiteY140" fmla="*/ 675366 h 1489872"/>
                <a:gd name="connsiteX141" fmla="*/ 1241947 w 3200993"/>
                <a:gd name="connsiteY141" fmla="*/ 666932 h 1489872"/>
                <a:gd name="connsiteX142" fmla="*/ 1243184 w 3200993"/>
                <a:gd name="connsiteY142" fmla="*/ 665184 h 1489872"/>
                <a:gd name="connsiteX143" fmla="*/ 1249869 w 3200993"/>
                <a:gd name="connsiteY143" fmla="*/ 656132 h 1489872"/>
                <a:gd name="connsiteX144" fmla="*/ 1251516 w 3200993"/>
                <a:gd name="connsiteY144" fmla="*/ 653870 h 1489872"/>
                <a:gd name="connsiteX145" fmla="*/ 1260362 w 3200993"/>
                <a:gd name="connsiteY145" fmla="*/ 642146 h 1489872"/>
                <a:gd name="connsiteX146" fmla="*/ 1262522 w 3200993"/>
                <a:gd name="connsiteY146" fmla="*/ 639265 h 1489872"/>
                <a:gd name="connsiteX147" fmla="*/ 1271778 w 3200993"/>
                <a:gd name="connsiteY147" fmla="*/ 627333 h 1489872"/>
                <a:gd name="connsiteX148" fmla="*/ 1273526 w 3200993"/>
                <a:gd name="connsiteY148" fmla="*/ 625174 h 1489872"/>
                <a:gd name="connsiteX149" fmla="*/ 1285154 w 3200993"/>
                <a:gd name="connsiteY149" fmla="*/ 610468 h 1489872"/>
                <a:gd name="connsiteX150" fmla="*/ 1288033 w 3200993"/>
                <a:gd name="connsiteY150" fmla="*/ 606867 h 1489872"/>
                <a:gd name="connsiteX151" fmla="*/ 1300479 w 3200993"/>
                <a:gd name="connsiteY151" fmla="*/ 591542 h 1489872"/>
                <a:gd name="connsiteX152" fmla="*/ 1301610 w 3200993"/>
                <a:gd name="connsiteY152" fmla="*/ 590206 h 1489872"/>
                <a:gd name="connsiteX153" fmla="*/ 1316015 w 3200993"/>
                <a:gd name="connsiteY153" fmla="*/ 573031 h 1489872"/>
                <a:gd name="connsiteX154" fmla="*/ 1319718 w 3200993"/>
                <a:gd name="connsiteY154" fmla="*/ 568708 h 1489872"/>
                <a:gd name="connsiteX155" fmla="*/ 1335661 w 3200993"/>
                <a:gd name="connsiteY155" fmla="*/ 550196 h 1489872"/>
                <a:gd name="connsiteX156" fmla="*/ 1336796 w 3200993"/>
                <a:gd name="connsiteY156" fmla="*/ 548962 h 1489872"/>
                <a:gd name="connsiteX157" fmla="*/ 1352945 w 3200993"/>
                <a:gd name="connsiteY157" fmla="*/ 530655 h 1489872"/>
                <a:gd name="connsiteX158" fmla="*/ 1357164 w 3200993"/>
                <a:gd name="connsiteY158" fmla="*/ 525924 h 1489872"/>
                <a:gd name="connsiteX159" fmla="*/ 1375371 w 3200993"/>
                <a:gd name="connsiteY159" fmla="*/ 505868 h 1489872"/>
                <a:gd name="connsiteX160" fmla="*/ 1378356 w 3200993"/>
                <a:gd name="connsiteY160" fmla="*/ 502680 h 1489872"/>
                <a:gd name="connsiteX161" fmla="*/ 1395739 w 3200993"/>
                <a:gd name="connsiteY161" fmla="*/ 484165 h 1489872"/>
                <a:gd name="connsiteX162" fmla="*/ 1400160 w 3200993"/>
                <a:gd name="connsiteY162" fmla="*/ 479538 h 1489872"/>
                <a:gd name="connsiteX163" fmla="*/ 1420839 w 3200993"/>
                <a:gd name="connsiteY163" fmla="*/ 458248 h 1489872"/>
                <a:gd name="connsiteX164" fmla="*/ 1425054 w 3200993"/>
                <a:gd name="connsiteY164" fmla="*/ 453929 h 1489872"/>
                <a:gd name="connsiteX165" fmla="*/ 1444498 w 3200993"/>
                <a:gd name="connsiteY165" fmla="*/ 434590 h 1489872"/>
                <a:gd name="connsiteX166" fmla="*/ 1448717 w 3200993"/>
                <a:gd name="connsiteY166" fmla="*/ 430478 h 1489872"/>
                <a:gd name="connsiteX167" fmla="*/ 1471756 w 3200993"/>
                <a:gd name="connsiteY167" fmla="*/ 408366 h 1489872"/>
                <a:gd name="connsiteX168" fmla="*/ 1477106 w 3200993"/>
                <a:gd name="connsiteY168" fmla="*/ 403327 h 1489872"/>
                <a:gd name="connsiteX169" fmla="*/ 1499429 w 3200993"/>
                <a:gd name="connsiteY169" fmla="*/ 382757 h 1489872"/>
                <a:gd name="connsiteX170" fmla="*/ 1502517 w 3200993"/>
                <a:gd name="connsiteY170" fmla="*/ 379877 h 1489872"/>
                <a:gd name="connsiteX171" fmla="*/ 1528028 w 3200993"/>
                <a:gd name="connsiteY171" fmla="*/ 357247 h 1489872"/>
                <a:gd name="connsiteX172" fmla="*/ 1534302 w 3200993"/>
                <a:gd name="connsiteY172" fmla="*/ 351797 h 1489872"/>
                <a:gd name="connsiteX173" fmla="*/ 1561151 w 3200993"/>
                <a:gd name="connsiteY173" fmla="*/ 328962 h 1489872"/>
                <a:gd name="connsiteX174" fmla="*/ 1561562 w 3200993"/>
                <a:gd name="connsiteY174" fmla="*/ 328657 h 1489872"/>
                <a:gd name="connsiteX175" fmla="*/ 1582036 w 3200993"/>
                <a:gd name="connsiteY175" fmla="*/ 311890 h 1489872"/>
                <a:gd name="connsiteX176" fmla="*/ 1588310 w 3200993"/>
                <a:gd name="connsiteY176" fmla="*/ 306954 h 1489872"/>
                <a:gd name="connsiteX177" fmla="*/ 1600139 w 3200993"/>
                <a:gd name="connsiteY177" fmla="*/ 297595 h 1489872"/>
                <a:gd name="connsiteX178" fmla="*/ 1619482 w 3200993"/>
                <a:gd name="connsiteY178" fmla="*/ 282579 h 1489872"/>
                <a:gd name="connsiteX179" fmla="*/ 1631723 w 3200993"/>
                <a:gd name="connsiteY179" fmla="*/ 273218 h 1489872"/>
                <a:gd name="connsiteX180" fmla="*/ 1652296 w 3200993"/>
                <a:gd name="connsiteY180" fmla="*/ 257996 h 1489872"/>
                <a:gd name="connsiteX181" fmla="*/ 1664126 w 3200993"/>
                <a:gd name="connsiteY181" fmla="*/ 249356 h 1489872"/>
                <a:gd name="connsiteX182" fmla="*/ 1688713 w 3200993"/>
                <a:gd name="connsiteY182" fmla="*/ 232181 h 1489872"/>
                <a:gd name="connsiteX183" fmla="*/ 1697558 w 3200993"/>
                <a:gd name="connsiteY183" fmla="*/ 226112 h 1489872"/>
                <a:gd name="connsiteX184" fmla="*/ 1699206 w 3200993"/>
                <a:gd name="connsiteY184" fmla="*/ 224982 h 1489872"/>
                <a:gd name="connsiteX185" fmla="*/ 1706715 w 3200993"/>
                <a:gd name="connsiteY185" fmla="*/ 220045 h 1489872"/>
                <a:gd name="connsiteX186" fmla="*/ 1738806 w 3200993"/>
                <a:gd name="connsiteY186" fmla="*/ 199063 h 1489872"/>
                <a:gd name="connsiteX187" fmla="*/ 1753519 w 3200993"/>
                <a:gd name="connsiteY187" fmla="*/ 189911 h 1489872"/>
                <a:gd name="connsiteX188" fmla="*/ 1781602 w 3200993"/>
                <a:gd name="connsiteY188" fmla="*/ 172836 h 1489872"/>
                <a:gd name="connsiteX189" fmla="*/ 1789524 w 3200993"/>
                <a:gd name="connsiteY189" fmla="*/ 168003 h 1489872"/>
                <a:gd name="connsiteX190" fmla="*/ 1799710 w 3200993"/>
                <a:gd name="connsiteY190" fmla="*/ 162242 h 1489872"/>
                <a:gd name="connsiteX191" fmla="*/ 1819049 w 3200993"/>
                <a:gd name="connsiteY191" fmla="*/ 151342 h 1489872"/>
                <a:gd name="connsiteX192" fmla="*/ 1839416 w 3200993"/>
                <a:gd name="connsiteY192" fmla="*/ 140336 h 1489872"/>
                <a:gd name="connsiteX193" fmla="*/ 1859272 w 3200993"/>
                <a:gd name="connsiteY193" fmla="*/ 129947 h 1489872"/>
                <a:gd name="connsiteX194" fmla="*/ 1868941 w 3200993"/>
                <a:gd name="connsiteY194" fmla="*/ 124909 h 1489872"/>
                <a:gd name="connsiteX195" fmla="*/ 1882312 w 3200993"/>
                <a:gd name="connsiteY195" fmla="*/ 118428 h 1489872"/>
                <a:gd name="connsiteX196" fmla="*/ 1897125 w 3200993"/>
                <a:gd name="connsiteY196" fmla="*/ 111332 h 1489872"/>
                <a:gd name="connsiteX197" fmla="*/ 1923766 w 3200993"/>
                <a:gd name="connsiteY197" fmla="*/ 99195 h 1489872"/>
                <a:gd name="connsiteX198" fmla="*/ 1937142 w 3200993"/>
                <a:gd name="connsiteY198" fmla="*/ 93230 h 1489872"/>
                <a:gd name="connsiteX199" fmla="*/ 1941050 w 3200993"/>
                <a:gd name="connsiteY199" fmla="*/ 91482 h 1489872"/>
                <a:gd name="connsiteX200" fmla="*/ 1976130 w 3200993"/>
                <a:gd name="connsiteY200" fmla="*/ 77081 h 1489872"/>
                <a:gd name="connsiteX201" fmla="*/ 1983434 w 3200993"/>
                <a:gd name="connsiteY201" fmla="*/ 74306 h 1489872"/>
                <a:gd name="connsiteX202" fmla="*/ 2008122 w 3200993"/>
                <a:gd name="connsiteY202" fmla="*/ 64945 h 1489872"/>
                <a:gd name="connsiteX203" fmla="*/ 2022216 w 3200993"/>
                <a:gd name="connsiteY203" fmla="*/ 59906 h 1489872"/>
                <a:gd name="connsiteX204" fmla="*/ 2071285 w 3200993"/>
                <a:gd name="connsiteY204" fmla="*/ 44066 h 1489872"/>
                <a:gd name="connsiteX205" fmla="*/ 2071903 w 3200993"/>
                <a:gd name="connsiteY205" fmla="*/ 43861 h 1489872"/>
                <a:gd name="connsiteX206" fmla="*/ 2112946 w 3200993"/>
                <a:gd name="connsiteY206" fmla="*/ 32548 h 1489872"/>
                <a:gd name="connsiteX207" fmla="*/ 2122409 w 3200993"/>
                <a:gd name="connsiteY207" fmla="*/ 30182 h 1489872"/>
                <a:gd name="connsiteX208" fmla="*/ 2131977 w 3200993"/>
                <a:gd name="connsiteY208" fmla="*/ 27715 h 1489872"/>
                <a:gd name="connsiteX209" fmla="*/ 2162632 w 3200993"/>
                <a:gd name="connsiteY209" fmla="*/ 20924 h 1489872"/>
                <a:gd name="connsiteX210" fmla="*/ 2166746 w 3200993"/>
                <a:gd name="connsiteY210" fmla="*/ 20103 h 1489872"/>
                <a:gd name="connsiteX211" fmla="*/ 2189480 w 3200993"/>
                <a:gd name="connsiteY211" fmla="*/ 15680 h 1489872"/>
                <a:gd name="connsiteX212" fmla="*/ 2203061 w 3200993"/>
                <a:gd name="connsiteY212" fmla="*/ 13417 h 1489872"/>
                <a:gd name="connsiteX213" fmla="*/ 2211396 w 3200993"/>
                <a:gd name="connsiteY213" fmla="*/ 12081 h 1489872"/>
                <a:gd name="connsiteX214" fmla="*/ 2245034 w 3200993"/>
                <a:gd name="connsiteY214" fmla="*/ 7247 h 1489872"/>
                <a:gd name="connsiteX215" fmla="*/ 2248941 w 3200993"/>
                <a:gd name="connsiteY215" fmla="*/ 6836 h 1489872"/>
                <a:gd name="connsiteX216" fmla="*/ 2256039 w 3200993"/>
                <a:gd name="connsiteY216" fmla="*/ 6012 h 1489872"/>
                <a:gd name="connsiteX217" fmla="*/ 2288237 w 3200993"/>
                <a:gd name="connsiteY217" fmla="*/ 2925 h 1489872"/>
                <a:gd name="connsiteX218" fmla="*/ 2295233 w 3200993"/>
                <a:gd name="connsiteY218" fmla="*/ 2411 h 1489872"/>
                <a:gd name="connsiteX219" fmla="*/ 2299040 w 3200993"/>
                <a:gd name="connsiteY219" fmla="*/ 2104 h 1489872"/>
                <a:gd name="connsiteX220" fmla="*/ 2330514 w 3200993"/>
                <a:gd name="connsiteY220" fmla="*/ 561 h 1489872"/>
                <a:gd name="connsiteX221" fmla="*/ 2338229 w 3200993"/>
                <a:gd name="connsiteY221" fmla="*/ 355 h 1489872"/>
                <a:gd name="connsiteX222" fmla="*/ 2352017 w 3200993"/>
                <a:gd name="connsiteY222" fmla="*/ 45 h 1489872"/>
                <a:gd name="connsiteX0" fmla="*/ 2352017 w 3202538"/>
                <a:gd name="connsiteY0" fmla="*/ 45 h 1489872"/>
                <a:gd name="connsiteX1" fmla="*/ 2367035 w 3202538"/>
                <a:gd name="connsiteY1" fmla="*/ 45 h 1489872"/>
                <a:gd name="connsiteX2" fmla="*/ 2374546 w 3202538"/>
                <a:gd name="connsiteY2" fmla="*/ 45 h 1489872"/>
                <a:gd name="connsiteX3" fmla="*/ 2404170 w 3202538"/>
                <a:gd name="connsiteY3" fmla="*/ 972 h 1489872"/>
                <a:gd name="connsiteX4" fmla="*/ 2406330 w 3202538"/>
                <a:gd name="connsiteY4" fmla="*/ 1178 h 1489872"/>
                <a:gd name="connsiteX5" fmla="*/ 2452003 w 3202538"/>
                <a:gd name="connsiteY5" fmla="*/ 4882 h 1489872"/>
                <a:gd name="connsiteX6" fmla="*/ 2455917 w 3202538"/>
                <a:gd name="connsiteY6" fmla="*/ 5188 h 1489872"/>
                <a:gd name="connsiteX7" fmla="*/ 2475461 w 3202538"/>
                <a:gd name="connsiteY7" fmla="*/ 7657 h 1489872"/>
                <a:gd name="connsiteX8" fmla="*/ 2480911 w 3202538"/>
                <a:gd name="connsiteY8" fmla="*/ 8377 h 1489872"/>
                <a:gd name="connsiteX9" fmla="*/ 2507451 w 3202538"/>
                <a:gd name="connsiteY9" fmla="*/ 12493 h 1489872"/>
                <a:gd name="connsiteX10" fmla="*/ 2510436 w 3202538"/>
                <a:gd name="connsiteY10" fmla="*/ 13109 h 1489872"/>
                <a:gd name="connsiteX11" fmla="*/ 2519694 w 3202538"/>
                <a:gd name="connsiteY11" fmla="*/ 14858 h 1489872"/>
                <a:gd name="connsiteX12" fmla="*/ 2539755 w 3202538"/>
                <a:gd name="connsiteY12" fmla="*/ 18868 h 1489872"/>
                <a:gd name="connsiteX13" fmla="*/ 2550042 w 3202538"/>
                <a:gd name="connsiteY13" fmla="*/ 21131 h 1489872"/>
                <a:gd name="connsiteX14" fmla="*/ 2558786 w 3202538"/>
                <a:gd name="connsiteY14" fmla="*/ 23085 h 1489872"/>
                <a:gd name="connsiteX15" fmla="*/ 2567320 w 3202538"/>
                <a:gd name="connsiteY15" fmla="*/ 25246 h 1489872"/>
                <a:gd name="connsiteX16" fmla="*/ 2578948 w 3202538"/>
                <a:gd name="connsiteY16" fmla="*/ 28228 h 1489872"/>
                <a:gd name="connsiteX17" fmla="*/ 2594891 w 3202538"/>
                <a:gd name="connsiteY17" fmla="*/ 32651 h 1489872"/>
                <a:gd name="connsiteX18" fmla="*/ 2605590 w 3202538"/>
                <a:gd name="connsiteY18" fmla="*/ 35738 h 1489872"/>
                <a:gd name="connsiteX19" fmla="*/ 2609703 w 3202538"/>
                <a:gd name="connsiteY19" fmla="*/ 36970 h 1489872"/>
                <a:gd name="connsiteX20" fmla="*/ 2628529 w 3202538"/>
                <a:gd name="connsiteY20" fmla="*/ 43040 h 1489872"/>
                <a:gd name="connsiteX21" fmla="*/ 3132285 w 3202538"/>
                <a:gd name="connsiteY21" fmla="*/ 212640 h 1489872"/>
                <a:gd name="connsiteX22" fmla="*/ 3109341 w 3202538"/>
                <a:gd name="connsiteY22" fmla="*/ 205339 h 1489872"/>
                <a:gd name="connsiteX23" fmla="*/ 3098647 w 3202538"/>
                <a:gd name="connsiteY23" fmla="*/ 202252 h 1489872"/>
                <a:gd name="connsiteX24" fmla="*/ 3082700 w 3202538"/>
                <a:gd name="connsiteY24" fmla="*/ 197828 h 1489872"/>
                <a:gd name="connsiteX25" fmla="*/ 3071076 w 3202538"/>
                <a:gd name="connsiteY25" fmla="*/ 194847 h 1489872"/>
                <a:gd name="connsiteX26" fmla="*/ 3053792 w 3202538"/>
                <a:gd name="connsiteY26" fmla="*/ 190732 h 1489872"/>
                <a:gd name="connsiteX27" fmla="*/ 3043506 w 3202538"/>
                <a:gd name="connsiteY27" fmla="*/ 188469 h 1489872"/>
                <a:gd name="connsiteX28" fmla="*/ 3023449 w 3202538"/>
                <a:gd name="connsiteY28" fmla="*/ 184460 h 1489872"/>
                <a:gd name="connsiteX29" fmla="*/ 3014187 w 3202538"/>
                <a:gd name="connsiteY29" fmla="*/ 182709 h 1489872"/>
                <a:gd name="connsiteX30" fmla="*/ 3197370 w 3202538"/>
                <a:gd name="connsiteY30" fmla="*/ 262045 h 1489872"/>
                <a:gd name="connsiteX31" fmla="*/ 2780426 w 3202538"/>
                <a:gd name="connsiteY31" fmla="*/ 207411 h 1489872"/>
                <a:gd name="connsiteX32" fmla="*/ 2547513 w 3202538"/>
                <a:gd name="connsiteY32" fmla="*/ 264921 h 1489872"/>
                <a:gd name="connsiteX33" fmla="*/ 2305973 w 3202538"/>
                <a:gd name="connsiteY33" fmla="*/ 377064 h 1489872"/>
                <a:gd name="connsiteX34" fmla="*/ 2090313 w 3202538"/>
                <a:gd name="connsiteY34" fmla="*/ 538091 h 1489872"/>
                <a:gd name="connsiteX35" fmla="*/ 1897656 w 3202538"/>
                <a:gd name="connsiteY35" fmla="*/ 716370 h 1489872"/>
                <a:gd name="connsiteX36" fmla="*/ 1733755 w 3202538"/>
                <a:gd name="connsiteY36" fmla="*/ 943532 h 1489872"/>
                <a:gd name="connsiteX37" fmla="*/ 1463460 w 3202538"/>
                <a:gd name="connsiteY37" fmla="*/ 1199449 h 1489872"/>
                <a:gd name="connsiteX38" fmla="*/ 1253551 w 3202538"/>
                <a:gd name="connsiteY38" fmla="*/ 1363351 h 1489872"/>
                <a:gd name="connsiteX39" fmla="*/ 948751 w 3202538"/>
                <a:gd name="connsiteY39" fmla="*/ 1463993 h 1489872"/>
                <a:gd name="connsiteX40" fmla="*/ 761845 w 3202538"/>
                <a:gd name="connsiteY40" fmla="*/ 1489872 h 1489872"/>
                <a:gd name="connsiteX41" fmla="*/ 528932 w 3202538"/>
                <a:gd name="connsiteY41" fmla="*/ 1449615 h 1489872"/>
                <a:gd name="connsiteX42" fmla="*/ 402411 w 3202538"/>
                <a:gd name="connsiteY42" fmla="*/ 1397857 h 1489872"/>
                <a:gd name="connsiteX43" fmla="*/ 302563 w 3202538"/>
                <a:gd name="connsiteY43" fmla="*/ 1348875 h 1489872"/>
                <a:gd name="connsiteX44" fmla="*/ 0 w 3202538"/>
                <a:gd name="connsiteY44" fmla="*/ 1247010 h 1489872"/>
                <a:gd name="connsiteX45" fmla="*/ 20061 w 3202538"/>
                <a:gd name="connsiteY45" fmla="*/ 1253388 h 1489872"/>
                <a:gd name="connsiteX46" fmla="*/ 29730 w 3202538"/>
                <a:gd name="connsiteY46" fmla="*/ 1256165 h 1489872"/>
                <a:gd name="connsiteX47" fmla="*/ 43514 w 3202538"/>
                <a:gd name="connsiteY47" fmla="*/ 1259969 h 1489872"/>
                <a:gd name="connsiteX48" fmla="*/ 54006 w 3202538"/>
                <a:gd name="connsiteY48" fmla="*/ 1262643 h 1489872"/>
                <a:gd name="connsiteX49" fmla="*/ 68820 w 3202538"/>
                <a:gd name="connsiteY49" fmla="*/ 1266244 h 1489872"/>
                <a:gd name="connsiteX50" fmla="*/ 78182 w 3202538"/>
                <a:gd name="connsiteY50" fmla="*/ 1268301 h 1489872"/>
                <a:gd name="connsiteX51" fmla="*/ 94949 w 3202538"/>
                <a:gd name="connsiteY51" fmla="*/ 1271695 h 1489872"/>
                <a:gd name="connsiteX52" fmla="*/ 104106 w 3202538"/>
                <a:gd name="connsiteY52" fmla="*/ 1273443 h 1489872"/>
                <a:gd name="connsiteX53" fmla="*/ 129411 w 3202538"/>
                <a:gd name="connsiteY53" fmla="*/ 1277559 h 1489872"/>
                <a:gd name="connsiteX54" fmla="*/ 130235 w 3202538"/>
                <a:gd name="connsiteY54" fmla="*/ 1277662 h 1489872"/>
                <a:gd name="connsiteX55" fmla="*/ 156258 w 3202538"/>
                <a:gd name="connsiteY55" fmla="*/ 1280849 h 1489872"/>
                <a:gd name="connsiteX56" fmla="*/ 196688 w 3202538"/>
                <a:gd name="connsiteY56" fmla="*/ 1284037 h 1489872"/>
                <a:gd name="connsiteX57" fmla="*/ 206457 w 3202538"/>
                <a:gd name="connsiteY57" fmla="*/ 1284448 h 1489872"/>
                <a:gd name="connsiteX58" fmla="*/ 238661 w 3202538"/>
                <a:gd name="connsiteY58" fmla="*/ 1285067 h 1489872"/>
                <a:gd name="connsiteX59" fmla="*/ 251001 w 3202538"/>
                <a:gd name="connsiteY59" fmla="*/ 1285067 h 1489872"/>
                <a:gd name="connsiteX60" fmla="*/ 287524 w 3202538"/>
                <a:gd name="connsiteY60" fmla="*/ 1283729 h 1489872"/>
                <a:gd name="connsiteX61" fmla="*/ 293486 w 3202538"/>
                <a:gd name="connsiteY61" fmla="*/ 1283419 h 1489872"/>
                <a:gd name="connsiteX62" fmla="*/ 336387 w 3202538"/>
                <a:gd name="connsiteY62" fmla="*/ 1279307 h 1489872"/>
                <a:gd name="connsiteX63" fmla="*/ 367554 w 3202538"/>
                <a:gd name="connsiteY63" fmla="*/ 1275091 h 1489872"/>
                <a:gd name="connsiteX64" fmla="*/ 373727 w 3202538"/>
                <a:gd name="connsiteY64" fmla="*/ 1274061 h 1489872"/>
                <a:gd name="connsiteX65" fmla="*/ 404895 w 3202538"/>
                <a:gd name="connsiteY65" fmla="*/ 1268404 h 1489872"/>
                <a:gd name="connsiteX66" fmla="*/ 410349 w 3202538"/>
                <a:gd name="connsiteY66" fmla="*/ 1267376 h 1489872"/>
                <a:gd name="connsiteX67" fmla="*/ 445425 w 3202538"/>
                <a:gd name="connsiteY67" fmla="*/ 1259353 h 1489872"/>
                <a:gd name="connsiteX68" fmla="*/ 453451 w 3202538"/>
                <a:gd name="connsiteY68" fmla="*/ 1257294 h 1489872"/>
                <a:gd name="connsiteX69" fmla="*/ 490380 w 3202538"/>
                <a:gd name="connsiteY69" fmla="*/ 1247113 h 1489872"/>
                <a:gd name="connsiteX70" fmla="*/ 533070 w 3202538"/>
                <a:gd name="connsiteY70" fmla="*/ 1233333 h 1489872"/>
                <a:gd name="connsiteX71" fmla="*/ 567225 w 3202538"/>
                <a:gd name="connsiteY71" fmla="*/ 1220683 h 1489872"/>
                <a:gd name="connsiteX72" fmla="*/ 572987 w 3202538"/>
                <a:gd name="connsiteY72" fmla="*/ 1218522 h 1489872"/>
                <a:gd name="connsiteX73" fmla="*/ 606832 w 3202538"/>
                <a:gd name="connsiteY73" fmla="*/ 1204534 h 1489872"/>
                <a:gd name="connsiteX74" fmla="*/ 618661 w 3202538"/>
                <a:gd name="connsiteY74" fmla="*/ 1199288 h 1489872"/>
                <a:gd name="connsiteX75" fmla="*/ 641601 w 3202538"/>
                <a:gd name="connsiteY75" fmla="*/ 1188797 h 1489872"/>
                <a:gd name="connsiteX76" fmla="*/ 654559 w 3202538"/>
                <a:gd name="connsiteY76" fmla="*/ 1182525 h 1489872"/>
                <a:gd name="connsiteX77" fmla="*/ 674415 w 3202538"/>
                <a:gd name="connsiteY77" fmla="*/ 1172648 h 1489872"/>
                <a:gd name="connsiteX78" fmla="*/ 691800 w 3202538"/>
                <a:gd name="connsiteY78" fmla="*/ 1163599 h 1489872"/>
                <a:gd name="connsiteX79" fmla="*/ 709596 w 3202538"/>
                <a:gd name="connsiteY79" fmla="*/ 1154036 h 1489872"/>
                <a:gd name="connsiteX80" fmla="*/ 726569 w 3202538"/>
                <a:gd name="connsiteY80" fmla="*/ 1144570 h 1489872"/>
                <a:gd name="connsiteX81" fmla="*/ 742311 w 3202538"/>
                <a:gd name="connsiteY81" fmla="*/ 1135418 h 1489872"/>
                <a:gd name="connsiteX82" fmla="*/ 767099 w 3202538"/>
                <a:gd name="connsiteY82" fmla="*/ 1120402 h 1489872"/>
                <a:gd name="connsiteX83" fmla="*/ 779857 w 3202538"/>
                <a:gd name="connsiteY83" fmla="*/ 1112483 h 1489872"/>
                <a:gd name="connsiteX84" fmla="*/ 808146 w 3202538"/>
                <a:gd name="connsiteY84" fmla="*/ 1093969 h 1489872"/>
                <a:gd name="connsiteX85" fmla="*/ 816068 w 3202538"/>
                <a:gd name="connsiteY85" fmla="*/ 1088723 h 1489872"/>
                <a:gd name="connsiteX86" fmla="*/ 824195 w 3202538"/>
                <a:gd name="connsiteY86" fmla="*/ 1083066 h 1489872"/>
                <a:gd name="connsiteX87" fmla="*/ 845387 w 3202538"/>
                <a:gd name="connsiteY87" fmla="*/ 1068257 h 1489872"/>
                <a:gd name="connsiteX88" fmla="*/ 855980 w 3202538"/>
                <a:gd name="connsiteY88" fmla="*/ 1060543 h 1489872"/>
                <a:gd name="connsiteX89" fmla="*/ 873776 w 3202538"/>
                <a:gd name="connsiteY89" fmla="*/ 1047377 h 1489872"/>
                <a:gd name="connsiteX90" fmla="*/ 884781 w 3202538"/>
                <a:gd name="connsiteY90" fmla="*/ 1039045 h 1489872"/>
                <a:gd name="connsiteX91" fmla="*/ 901447 w 3202538"/>
                <a:gd name="connsiteY91" fmla="*/ 1026190 h 1489872"/>
                <a:gd name="connsiteX92" fmla="*/ 912146 w 3202538"/>
                <a:gd name="connsiteY92" fmla="*/ 1017757 h 1489872"/>
                <a:gd name="connsiteX93" fmla="*/ 933337 w 3202538"/>
                <a:gd name="connsiteY93" fmla="*/ 1000476 h 1489872"/>
                <a:gd name="connsiteX94" fmla="*/ 935292 w 3202538"/>
                <a:gd name="connsiteY94" fmla="*/ 998831 h 1489872"/>
                <a:gd name="connsiteX95" fmla="*/ 958954 w 3202538"/>
                <a:gd name="connsiteY95" fmla="*/ 978776 h 1489872"/>
                <a:gd name="connsiteX96" fmla="*/ 964304 w 3202538"/>
                <a:gd name="connsiteY96" fmla="*/ 974149 h 1489872"/>
                <a:gd name="connsiteX97" fmla="*/ 986832 w 3202538"/>
                <a:gd name="connsiteY97" fmla="*/ 954194 h 1489872"/>
                <a:gd name="connsiteX98" fmla="*/ 987857 w 3202538"/>
                <a:gd name="connsiteY98" fmla="*/ 953270 h 1489872"/>
                <a:gd name="connsiteX99" fmla="*/ 1008742 w 3202538"/>
                <a:gd name="connsiteY99" fmla="*/ 934139 h 1489872"/>
                <a:gd name="connsiteX100" fmla="*/ 1013474 w 3202538"/>
                <a:gd name="connsiteY100" fmla="*/ 929717 h 1489872"/>
                <a:gd name="connsiteX101" fmla="*/ 1033742 w 3202538"/>
                <a:gd name="connsiteY101" fmla="*/ 910379 h 1489872"/>
                <a:gd name="connsiteX102" fmla="*/ 1036619 w 3202538"/>
                <a:gd name="connsiteY102" fmla="*/ 907601 h 1489872"/>
                <a:gd name="connsiteX103" fmla="*/ 1054004 w 3202538"/>
                <a:gd name="connsiteY103" fmla="*/ 890426 h 1489872"/>
                <a:gd name="connsiteX104" fmla="*/ 1057811 w 3202538"/>
                <a:gd name="connsiteY104" fmla="*/ 886623 h 1489872"/>
                <a:gd name="connsiteX105" fmla="*/ 1075914 w 3202538"/>
                <a:gd name="connsiteY105" fmla="*/ 868108 h 1489872"/>
                <a:gd name="connsiteX106" fmla="*/ 1079309 w 3202538"/>
                <a:gd name="connsiteY106" fmla="*/ 864612 h 1489872"/>
                <a:gd name="connsiteX107" fmla="*/ 1094534 w 3202538"/>
                <a:gd name="connsiteY107" fmla="*/ 848566 h 1489872"/>
                <a:gd name="connsiteX108" fmla="*/ 1097311 w 3202538"/>
                <a:gd name="connsiteY108" fmla="*/ 845585 h 1489872"/>
                <a:gd name="connsiteX109" fmla="*/ 1113259 w 3202538"/>
                <a:gd name="connsiteY109" fmla="*/ 828304 h 1489872"/>
                <a:gd name="connsiteX110" fmla="*/ 1116650 w 3202538"/>
                <a:gd name="connsiteY110" fmla="*/ 824500 h 1489872"/>
                <a:gd name="connsiteX111" fmla="*/ 1130127 w 3202538"/>
                <a:gd name="connsiteY111" fmla="*/ 809381 h 1489872"/>
                <a:gd name="connsiteX112" fmla="*/ 1131775 w 3202538"/>
                <a:gd name="connsiteY112" fmla="*/ 807528 h 1489872"/>
                <a:gd name="connsiteX113" fmla="*/ 1145456 w 3202538"/>
                <a:gd name="connsiteY113" fmla="*/ 791792 h 1489872"/>
                <a:gd name="connsiteX114" fmla="*/ 1148540 w 3202538"/>
                <a:gd name="connsiteY114" fmla="*/ 788194 h 1489872"/>
                <a:gd name="connsiteX115" fmla="*/ 1160988 w 3202538"/>
                <a:gd name="connsiteY115" fmla="*/ 773486 h 1489872"/>
                <a:gd name="connsiteX116" fmla="*/ 1161605 w 3202538"/>
                <a:gd name="connsiteY116" fmla="*/ 772767 h 1489872"/>
                <a:gd name="connsiteX117" fmla="*/ 1172511 w 3202538"/>
                <a:gd name="connsiteY117" fmla="*/ 759498 h 1489872"/>
                <a:gd name="connsiteX118" fmla="*/ 1175082 w 3202538"/>
                <a:gd name="connsiteY118" fmla="*/ 756308 h 1489872"/>
                <a:gd name="connsiteX119" fmla="*/ 1184957 w 3202538"/>
                <a:gd name="connsiteY119" fmla="*/ 743968 h 1489872"/>
                <a:gd name="connsiteX120" fmla="*/ 1186088 w 3202538"/>
                <a:gd name="connsiteY120" fmla="*/ 742528 h 1489872"/>
                <a:gd name="connsiteX121" fmla="*/ 1194114 w 3202538"/>
                <a:gd name="connsiteY121" fmla="*/ 732347 h 1489872"/>
                <a:gd name="connsiteX122" fmla="*/ 1195962 w 3202538"/>
                <a:gd name="connsiteY122" fmla="*/ 729981 h 1489872"/>
                <a:gd name="connsiteX123" fmla="*/ 1203372 w 3202538"/>
                <a:gd name="connsiteY123" fmla="*/ 720414 h 1489872"/>
                <a:gd name="connsiteX124" fmla="*/ 1204708 w 3202538"/>
                <a:gd name="connsiteY124" fmla="*/ 718667 h 1489872"/>
                <a:gd name="connsiteX125" fmla="*/ 1210262 w 3202538"/>
                <a:gd name="connsiteY125" fmla="*/ 711261 h 1489872"/>
                <a:gd name="connsiteX126" fmla="*/ 1211192 w 3202538"/>
                <a:gd name="connsiteY126" fmla="*/ 710026 h 1489872"/>
                <a:gd name="connsiteX127" fmla="*/ 1216129 w 3202538"/>
                <a:gd name="connsiteY127" fmla="*/ 703238 h 1489872"/>
                <a:gd name="connsiteX128" fmla="*/ 1217053 w 3202538"/>
                <a:gd name="connsiteY128" fmla="*/ 702003 h 1489872"/>
                <a:gd name="connsiteX129" fmla="*/ 1220344 w 3202538"/>
                <a:gd name="connsiteY129" fmla="*/ 697375 h 1489872"/>
                <a:gd name="connsiteX130" fmla="*/ 1220655 w 3202538"/>
                <a:gd name="connsiteY130" fmla="*/ 696964 h 1489872"/>
                <a:gd name="connsiteX131" fmla="*/ 1222916 w 3202538"/>
                <a:gd name="connsiteY131" fmla="*/ 693777 h 1489872"/>
                <a:gd name="connsiteX132" fmla="*/ 1223433 w 3202538"/>
                <a:gd name="connsiteY132" fmla="*/ 693056 h 1489872"/>
                <a:gd name="connsiteX133" fmla="*/ 1224151 w 3202538"/>
                <a:gd name="connsiteY133" fmla="*/ 692027 h 1489872"/>
                <a:gd name="connsiteX134" fmla="*/ 1225900 w 3202538"/>
                <a:gd name="connsiteY134" fmla="*/ 689455 h 1489872"/>
                <a:gd name="connsiteX135" fmla="*/ 1226417 w 3202538"/>
                <a:gd name="connsiteY135" fmla="*/ 688737 h 1489872"/>
                <a:gd name="connsiteX136" fmla="*/ 1229808 w 3202538"/>
                <a:gd name="connsiteY136" fmla="*/ 683798 h 1489872"/>
                <a:gd name="connsiteX137" fmla="*/ 1230119 w 3202538"/>
                <a:gd name="connsiteY137" fmla="*/ 683286 h 1489872"/>
                <a:gd name="connsiteX138" fmla="*/ 1234438 w 3202538"/>
                <a:gd name="connsiteY138" fmla="*/ 677218 h 1489872"/>
                <a:gd name="connsiteX139" fmla="*/ 1235775 w 3202538"/>
                <a:gd name="connsiteY139" fmla="*/ 675366 h 1489872"/>
                <a:gd name="connsiteX140" fmla="*/ 1241947 w 3202538"/>
                <a:gd name="connsiteY140" fmla="*/ 666932 h 1489872"/>
                <a:gd name="connsiteX141" fmla="*/ 1243184 w 3202538"/>
                <a:gd name="connsiteY141" fmla="*/ 665184 h 1489872"/>
                <a:gd name="connsiteX142" fmla="*/ 1249869 w 3202538"/>
                <a:gd name="connsiteY142" fmla="*/ 656132 h 1489872"/>
                <a:gd name="connsiteX143" fmla="*/ 1251516 w 3202538"/>
                <a:gd name="connsiteY143" fmla="*/ 653870 h 1489872"/>
                <a:gd name="connsiteX144" fmla="*/ 1260362 w 3202538"/>
                <a:gd name="connsiteY144" fmla="*/ 642146 h 1489872"/>
                <a:gd name="connsiteX145" fmla="*/ 1262522 w 3202538"/>
                <a:gd name="connsiteY145" fmla="*/ 639265 h 1489872"/>
                <a:gd name="connsiteX146" fmla="*/ 1271778 w 3202538"/>
                <a:gd name="connsiteY146" fmla="*/ 627333 h 1489872"/>
                <a:gd name="connsiteX147" fmla="*/ 1273526 w 3202538"/>
                <a:gd name="connsiteY147" fmla="*/ 625174 h 1489872"/>
                <a:gd name="connsiteX148" fmla="*/ 1285154 w 3202538"/>
                <a:gd name="connsiteY148" fmla="*/ 610468 h 1489872"/>
                <a:gd name="connsiteX149" fmla="*/ 1288033 w 3202538"/>
                <a:gd name="connsiteY149" fmla="*/ 606867 h 1489872"/>
                <a:gd name="connsiteX150" fmla="*/ 1300479 w 3202538"/>
                <a:gd name="connsiteY150" fmla="*/ 591542 h 1489872"/>
                <a:gd name="connsiteX151" fmla="*/ 1301610 w 3202538"/>
                <a:gd name="connsiteY151" fmla="*/ 590206 h 1489872"/>
                <a:gd name="connsiteX152" fmla="*/ 1316015 w 3202538"/>
                <a:gd name="connsiteY152" fmla="*/ 573031 h 1489872"/>
                <a:gd name="connsiteX153" fmla="*/ 1319718 w 3202538"/>
                <a:gd name="connsiteY153" fmla="*/ 568708 h 1489872"/>
                <a:gd name="connsiteX154" fmla="*/ 1335661 w 3202538"/>
                <a:gd name="connsiteY154" fmla="*/ 550196 h 1489872"/>
                <a:gd name="connsiteX155" fmla="*/ 1336796 w 3202538"/>
                <a:gd name="connsiteY155" fmla="*/ 548962 h 1489872"/>
                <a:gd name="connsiteX156" fmla="*/ 1352945 w 3202538"/>
                <a:gd name="connsiteY156" fmla="*/ 530655 h 1489872"/>
                <a:gd name="connsiteX157" fmla="*/ 1357164 w 3202538"/>
                <a:gd name="connsiteY157" fmla="*/ 525924 h 1489872"/>
                <a:gd name="connsiteX158" fmla="*/ 1375371 w 3202538"/>
                <a:gd name="connsiteY158" fmla="*/ 505868 h 1489872"/>
                <a:gd name="connsiteX159" fmla="*/ 1378356 w 3202538"/>
                <a:gd name="connsiteY159" fmla="*/ 502680 h 1489872"/>
                <a:gd name="connsiteX160" fmla="*/ 1395739 w 3202538"/>
                <a:gd name="connsiteY160" fmla="*/ 484165 h 1489872"/>
                <a:gd name="connsiteX161" fmla="*/ 1400160 w 3202538"/>
                <a:gd name="connsiteY161" fmla="*/ 479538 h 1489872"/>
                <a:gd name="connsiteX162" fmla="*/ 1420839 w 3202538"/>
                <a:gd name="connsiteY162" fmla="*/ 458248 h 1489872"/>
                <a:gd name="connsiteX163" fmla="*/ 1425054 w 3202538"/>
                <a:gd name="connsiteY163" fmla="*/ 453929 h 1489872"/>
                <a:gd name="connsiteX164" fmla="*/ 1444498 w 3202538"/>
                <a:gd name="connsiteY164" fmla="*/ 434590 h 1489872"/>
                <a:gd name="connsiteX165" fmla="*/ 1448717 w 3202538"/>
                <a:gd name="connsiteY165" fmla="*/ 430478 h 1489872"/>
                <a:gd name="connsiteX166" fmla="*/ 1471756 w 3202538"/>
                <a:gd name="connsiteY166" fmla="*/ 408366 h 1489872"/>
                <a:gd name="connsiteX167" fmla="*/ 1477106 w 3202538"/>
                <a:gd name="connsiteY167" fmla="*/ 403327 h 1489872"/>
                <a:gd name="connsiteX168" fmla="*/ 1499429 w 3202538"/>
                <a:gd name="connsiteY168" fmla="*/ 382757 h 1489872"/>
                <a:gd name="connsiteX169" fmla="*/ 1502517 w 3202538"/>
                <a:gd name="connsiteY169" fmla="*/ 379877 h 1489872"/>
                <a:gd name="connsiteX170" fmla="*/ 1528028 w 3202538"/>
                <a:gd name="connsiteY170" fmla="*/ 357247 h 1489872"/>
                <a:gd name="connsiteX171" fmla="*/ 1534302 w 3202538"/>
                <a:gd name="connsiteY171" fmla="*/ 351797 h 1489872"/>
                <a:gd name="connsiteX172" fmla="*/ 1561151 w 3202538"/>
                <a:gd name="connsiteY172" fmla="*/ 328962 h 1489872"/>
                <a:gd name="connsiteX173" fmla="*/ 1561562 w 3202538"/>
                <a:gd name="connsiteY173" fmla="*/ 328657 h 1489872"/>
                <a:gd name="connsiteX174" fmla="*/ 1582036 w 3202538"/>
                <a:gd name="connsiteY174" fmla="*/ 311890 h 1489872"/>
                <a:gd name="connsiteX175" fmla="*/ 1588310 w 3202538"/>
                <a:gd name="connsiteY175" fmla="*/ 306954 h 1489872"/>
                <a:gd name="connsiteX176" fmla="*/ 1600139 w 3202538"/>
                <a:gd name="connsiteY176" fmla="*/ 297595 h 1489872"/>
                <a:gd name="connsiteX177" fmla="*/ 1619482 w 3202538"/>
                <a:gd name="connsiteY177" fmla="*/ 282579 h 1489872"/>
                <a:gd name="connsiteX178" fmla="*/ 1631723 w 3202538"/>
                <a:gd name="connsiteY178" fmla="*/ 273218 h 1489872"/>
                <a:gd name="connsiteX179" fmla="*/ 1652296 w 3202538"/>
                <a:gd name="connsiteY179" fmla="*/ 257996 h 1489872"/>
                <a:gd name="connsiteX180" fmla="*/ 1664126 w 3202538"/>
                <a:gd name="connsiteY180" fmla="*/ 249356 h 1489872"/>
                <a:gd name="connsiteX181" fmla="*/ 1688713 w 3202538"/>
                <a:gd name="connsiteY181" fmla="*/ 232181 h 1489872"/>
                <a:gd name="connsiteX182" fmla="*/ 1697558 w 3202538"/>
                <a:gd name="connsiteY182" fmla="*/ 226112 h 1489872"/>
                <a:gd name="connsiteX183" fmla="*/ 1699206 w 3202538"/>
                <a:gd name="connsiteY183" fmla="*/ 224982 h 1489872"/>
                <a:gd name="connsiteX184" fmla="*/ 1706715 w 3202538"/>
                <a:gd name="connsiteY184" fmla="*/ 220045 h 1489872"/>
                <a:gd name="connsiteX185" fmla="*/ 1738806 w 3202538"/>
                <a:gd name="connsiteY185" fmla="*/ 199063 h 1489872"/>
                <a:gd name="connsiteX186" fmla="*/ 1753519 w 3202538"/>
                <a:gd name="connsiteY186" fmla="*/ 189911 h 1489872"/>
                <a:gd name="connsiteX187" fmla="*/ 1781602 w 3202538"/>
                <a:gd name="connsiteY187" fmla="*/ 172836 h 1489872"/>
                <a:gd name="connsiteX188" fmla="*/ 1789524 w 3202538"/>
                <a:gd name="connsiteY188" fmla="*/ 168003 h 1489872"/>
                <a:gd name="connsiteX189" fmla="*/ 1799710 w 3202538"/>
                <a:gd name="connsiteY189" fmla="*/ 162242 h 1489872"/>
                <a:gd name="connsiteX190" fmla="*/ 1819049 w 3202538"/>
                <a:gd name="connsiteY190" fmla="*/ 151342 h 1489872"/>
                <a:gd name="connsiteX191" fmla="*/ 1839416 w 3202538"/>
                <a:gd name="connsiteY191" fmla="*/ 140336 h 1489872"/>
                <a:gd name="connsiteX192" fmla="*/ 1859272 w 3202538"/>
                <a:gd name="connsiteY192" fmla="*/ 129947 h 1489872"/>
                <a:gd name="connsiteX193" fmla="*/ 1868941 w 3202538"/>
                <a:gd name="connsiteY193" fmla="*/ 124909 h 1489872"/>
                <a:gd name="connsiteX194" fmla="*/ 1882312 w 3202538"/>
                <a:gd name="connsiteY194" fmla="*/ 118428 h 1489872"/>
                <a:gd name="connsiteX195" fmla="*/ 1897125 w 3202538"/>
                <a:gd name="connsiteY195" fmla="*/ 111332 h 1489872"/>
                <a:gd name="connsiteX196" fmla="*/ 1923766 w 3202538"/>
                <a:gd name="connsiteY196" fmla="*/ 99195 h 1489872"/>
                <a:gd name="connsiteX197" fmla="*/ 1937142 w 3202538"/>
                <a:gd name="connsiteY197" fmla="*/ 93230 h 1489872"/>
                <a:gd name="connsiteX198" fmla="*/ 1941050 w 3202538"/>
                <a:gd name="connsiteY198" fmla="*/ 91482 h 1489872"/>
                <a:gd name="connsiteX199" fmla="*/ 1976130 w 3202538"/>
                <a:gd name="connsiteY199" fmla="*/ 77081 h 1489872"/>
                <a:gd name="connsiteX200" fmla="*/ 1983434 w 3202538"/>
                <a:gd name="connsiteY200" fmla="*/ 74306 h 1489872"/>
                <a:gd name="connsiteX201" fmla="*/ 2008122 w 3202538"/>
                <a:gd name="connsiteY201" fmla="*/ 64945 h 1489872"/>
                <a:gd name="connsiteX202" fmla="*/ 2022216 w 3202538"/>
                <a:gd name="connsiteY202" fmla="*/ 59906 h 1489872"/>
                <a:gd name="connsiteX203" fmla="*/ 2071285 w 3202538"/>
                <a:gd name="connsiteY203" fmla="*/ 44066 h 1489872"/>
                <a:gd name="connsiteX204" fmla="*/ 2071903 w 3202538"/>
                <a:gd name="connsiteY204" fmla="*/ 43861 h 1489872"/>
                <a:gd name="connsiteX205" fmla="*/ 2112946 w 3202538"/>
                <a:gd name="connsiteY205" fmla="*/ 32548 h 1489872"/>
                <a:gd name="connsiteX206" fmla="*/ 2122409 w 3202538"/>
                <a:gd name="connsiteY206" fmla="*/ 30182 h 1489872"/>
                <a:gd name="connsiteX207" fmla="*/ 2131977 w 3202538"/>
                <a:gd name="connsiteY207" fmla="*/ 27715 h 1489872"/>
                <a:gd name="connsiteX208" fmla="*/ 2162632 w 3202538"/>
                <a:gd name="connsiteY208" fmla="*/ 20924 h 1489872"/>
                <a:gd name="connsiteX209" fmla="*/ 2166746 w 3202538"/>
                <a:gd name="connsiteY209" fmla="*/ 20103 h 1489872"/>
                <a:gd name="connsiteX210" fmla="*/ 2189480 w 3202538"/>
                <a:gd name="connsiteY210" fmla="*/ 15680 h 1489872"/>
                <a:gd name="connsiteX211" fmla="*/ 2203061 w 3202538"/>
                <a:gd name="connsiteY211" fmla="*/ 13417 h 1489872"/>
                <a:gd name="connsiteX212" fmla="*/ 2211396 w 3202538"/>
                <a:gd name="connsiteY212" fmla="*/ 12081 h 1489872"/>
                <a:gd name="connsiteX213" fmla="*/ 2245034 w 3202538"/>
                <a:gd name="connsiteY213" fmla="*/ 7247 h 1489872"/>
                <a:gd name="connsiteX214" fmla="*/ 2248941 w 3202538"/>
                <a:gd name="connsiteY214" fmla="*/ 6836 h 1489872"/>
                <a:gd name="connsiteX215" fmla="*/ 2256039 w 3202538"/>
                <a:gd name="connsiteY215" fmla="*/ 6012 h 1489872"/>
                <a:gd name="connsiteX216" fmla="*/ 2288237 w 3202538"/>
                <a:gd name="connsiteY216" fmla="*/ 2925 h 1489872"/>
                <a:gd name="connsiteX217" fmla="*/ 2295233 w 3202538"/>
                <a:gd name="connsiteY217" fmla="*/ 2411 h 1489872"/>
                <a:gd name="connsiteX218" fmla="*/ 2299040 w 3202538"/>
                <a:gd name="connsiteY218" fmla="*/ 2104 h 1489872"/>
                <a:gd name="connsiteX219" fmla="*/ 2330514 w 3202538"/>
                <a:gd name="connsiteY219" fmla="*/ 561 h 1489872"/>
                <a:gd name="connsiteX220" fmla="*/ 2338229 w 3202538"/>
                <a:gd name="connsiteY220" fmla="*/ 355 h 1489872"/>
                <a:gd name="connsiteX221" fmla="*/ 2352017 w 3202538"/>
                <a:gd name="connsiteY221" fmla="*/ 45 h 1489872"/>
                <a:gd name="connsiteX0" fmla="*/ 2352017 w 3203043"/>
                <a:gd name="connsiteY0" fmla="*/ 45 h 1489872"/>
                <a:gd name="connsiteX1" fmla="*/ 2367035 w 3203043"/>
                <a:gd name="connsiteY1" fmla="*/ 45 h 1489872"/>
                <a:gd name="connsiteX2" fmla="*/ 2374546 w 3203043"/>
                <a:gd name="connsiteY2" fmla="*/ 45 h 1489872"/>
                <a:gd name="connsiteX3" fmla="*/ 2404170 w 3203043"/>
                <a:gd name="connsiteY3" fmla="*/ 972 h 1489872"/>
                <a:gd name="connsiteX4" fmla="*/ 2406330 w 3203043"/>
                <a:gd name="connsiteY4" fmla="*/ 1178 h 1489872"/>
                <a:gd name="connsiteX5" fmla="*/ 2452003 w 3203043"/>
                <a:gd name="connsiteY5" fmla="*/ 4882 h 1489872"/>
                <a:gd name="connsiteX6" fmla="*/ 2455917 w 3203043"/>
                <a:gd name="connsiteY6" fmla="*/ 5188 h 1489872"/>
                <a:gd name="connsiteX7" fmla="*/ 2475461 w 3203043"/>
                <a:gd name="connsiteY7" fmla="*/ 7657 h 1489872"/>
                <a:gd name="connsiteX8" fmla="*/ 2480911 w 3203043"/>
                <a:gd name="connsiteY8" fmla="*/ 8377 h 1489872"/>
                <a:gd name="connsiteX9" fmla="*/ 2507451 w 3203043"/>
                <a:gd name="connsiteY9" fmla="*/ 12493 h 1489872"/>
                <a:gd name="connsiteX10" fmla="*/ 2510436 w 3203043"/>
                <a:gd name="connsiteY10" fmla="*/ 13109 h 1489872"/>
                <a:gd name="connsiteX11" fmla="*/ 2519694 w 3203043"/>
                <a:gd name="connsiteY11" fmla="*/ 14858 h 1489872"/>
                <a:gd name="connsiteX12" fmla="*/ 2539755 w 3203043"/>
                <a:gd name="connsiteY12" fmla="*/ 18868 h 1489872"/>
                <a:gd name="connsiteX13" fmla="*/ 2550042 w 3203043"/>
                <a:gd name="connsiteY13" fmla="*/ 21131 h 1489872"/>
                <a:gd name="connsiteX14" fmla="*/ 2558786 w 3203043"/>
                <a:gd name="connsiteY14" fmla="*/ 23085 h 1489872"/>
                <a:gd name="connsiteX15" fmla="*/ 2567320 w 3203043"/>
                <a:gd name="connsiteY15" fmla="*/ 25246 h 1489872"/>
                <a:gd name="connsiteX16" fmla="*/ 2578948 w 3203043"/>
                <a:gd name="connsiteY16" fmla="*/ 28228 h 1489872"/>
                <a:gd name="connsiteX17" fmla="*/ 2594891 w 3203043"/>
                <a:gd name="connsiteY17" fmla="*/ 32651 h 1489872"/>
                <a:gd name="connsiteX18" fmla="*/ 2605590 w 3203043"/>
                <a:gd name="connsiteY18" fmla="*/ 35738 h 1489872"/>
                <a:gd name="connsiteX19" fmla="*/ 2609703 w 3203043"/>
                <a:gd name="connsiteY19" fmla="*/ 36970 h 1489872"/>
                <a:gd name="connsiteX20" fmla="*/ 2628529 w 3203043"/>
                <a:gd name="connsiteY20" fmla="*/ 43040 h 1489872"/>
                <a:gd name="connsiteX21" fmla="*/ 3132285 w 3203043"/>
                <a:gd name="connsiteY21" fmla="*/ 212640 h 1489872"/>
                <a:gd name="connsiteX22" fmla="*/ 3109341 w 3203043"/>
                <a:gd name="connsiteY22" fmla="*/ 205339 h 1489872"/>
                <a:gd name="connsiteX23" fmla="*/ 3098647 w 3203043"/>
                <a:gd name="connsiteY23" fmla="*/ 202252 h 1489872"/>
                <a:gd name="connsiteX24" fmla="*/ 3082700 w 3203043"/>
                <a:gd name="connsiteY24" fmla="*/ 197828 h 1489872"/>
                <a:gd name="connsiteX25" fmla="*/ 3071076 w 3203043"/>
                <a:gd name="connsiteY25" fmla="*/ 194847 h 1489872"/>
                <a:gd name="connsiteX26" fmla="*/ 3053792 w 3203043"/>
                <a:gd name="connsiteY26" fmla="*/ 190732 h 1489872"/>
                <a:gd name="connsiteX27" fmla="*/ 3043506 w 3203043"/>
                <a:gd name="connsiteY27" fmla="*/ 188469 h 1489872"/>
                <a:gd name="connsiteX28" fmla="*/ 3023449 w 3203043"/>
                <a:gd name="connsiteY28" fmla="*/ 184460 h 1489872"/>
                <a:gd name="connsiteX29" fmla="*/ 3197370 w 3203043"/>
                <a:gd name="connsiteY29" fmla="*/ 262045 h 1489872"/>
                <a:gd name="connsiteX30" fmla="*/ 2780426 w 3203043"/>
                <a:gd name="connsiteY30" fmla="*/ 207411 h 1489872"/>
                <a:gd name="connsiteX31" fmla="*/ 2547513 w 3203043"/>
                <a:gd name="connsiteY31" fmla="*/ 264921 h 1489872"/>
                <a:gd name="connsiteX32" fmla="*/ 2305973 w 3203043"/>
                <a:gd name="connsiteY32" fmla="*/ 377064 h 1489872"/>
                <a:gd name="connsiteX33" fmla="*/ 2090313 w 3203043"/>
                <a:gd name="connsiteY33" fmla="*/ 538091 h 1489872"/>
                <a:gd name="connsiteX34" fmla="*/ 1897656 w 3203043"/>
                <a:gd name="connsiteY34" fmla="*/ 716370 h 1489872"/>
                <a:gd name="connsiteX35" fmla="*/ 1733755 w 3203043"/>
                <a:gd name="connsiteY35" fmla="*/ 943532 h 1489872"/>
                <a:gd name="connsiteX36" fmla="*/ 1463460 w 3203043"/>
                <a:gd name="connsiteY36" fmla="*/ 1199449 h 1489872"/>
                <a:gd name="connsiteX37" fmla="*/ 1253551 w 3203043"/>
                <a:gd name="connsiteY37" fmla="*/ 1363351 h 1489872"/>
                <a:gd name="connsiteX38" fmla="*/ 948751 w 3203043"/>
                <a:gd name="connsiteY38" fmla="*/ 1463993 h 1489872"/>
                <a:gd name="connsiteX39" fmla="*/ 761845 w 3203043"/>
                <a:gd name="connsiteY39" fmla="*/ 1489872 h 1489872"/>
                <a:gd name="connsiteX40" fmla="*/ 528932 w 3203043"/>
                <a:gd name="connsiteY40" fmla="*/ 1449615 h 1489872"/>
                <a:gd name="connsiteX41" fmla="*/ 402411 w 3203043"/>
                <a:gd name="connsiteY41" fmla="*/ 1397857 h 1489872"/>
                <a:gd name="connsiteX42" fmla="*/ 302563 w 3203043"/>
                <a:gd name="connsiteY42" fmla="*/ 1348875 h 1489872"/>
                <a:gd name="connsiteX43" fmla="*/ 0 w 3203043"/>
                <a:gd name="connsiteY43" fmla="*/ 1247010 h 1489872"/>
                <a:gd name="connsiteX44" fmla="*/ 20061 w 3203043"/>
                <a:gd name="connsiteY44" fmla="*/ 1253388 h 1489872"/>
                <a:gd name="connsiteX45" fmla="*/ 29730 w 3203043"/>
                <a:gd name="connsiteY45" fmla="*/ 1256165 h 1489872"/>
                <a:gd name="connsiteX46" fmla="*/ 43514 w 3203043"/>
                <a:gd name="connsiteY46" fmla="*/ 1259969 h 1489872"/>
                <a:gd name="connsiteX47" fmla="*/ 54006 w 3203043"/>
                <a:gd name="connsiteY47" fmla="*/ 1262643 h 1489872"/>
                <a:gd name="connsiteX48" fmla="*/ 68820 w 3203043"/>
                <a:gd name="connsiteY48" fmla="*/ 1266244 h 1489872"/>
                <a:gd name="connsiteX49" fmla="*/ 78182 w 3203043"/>
                <a:gd name="connsiteY49" fmla="*/ 1268301 h 1489872"/>
                <a:gd name="connsiteX50" fmla="*/ 94949 w 3203043"/>
                <a:gd name="connsiteY50" fmla="*/ 1271695 h 1489872"/>
                <a:gd name="connsiteX51" fmla="*/ 104106 w 3203043"/>
                <a:gd name="connsiteY51" fmla="*/ 1273443 h 1489872"/>
                <a:gd name="connsiteX52" fmla="*/ 129411 w 3203043"/>
                <a:gd name="connsiteY52" fmla="*/ 1277559 h 1489872"/>
                <a:gd name="connsiteX53" fmla="*/ 130235 w 3203043"/>
                <a:gd name="connsiteY53" fmla="*/ 1277662 h 1489872"/>
                <a:gd name="connsiteX54" fmla="*/ 156258 w 3203043"/>
                <a:gd name="connsiteY54" fmla="*/ 1280849 h 1489872"/>
                <a:gd name="connsiteX55" fmla="*/ 196688 w 3203043"/>
                <a:gd name="connsiteY55" fmla="*/ 1284037 h 1489872"/>
                <a:gd name="connsiteX56" fmla="*/ 206457 w 3203043"/>
                <a:gd name="connsiteY56" fmla="*/ 1284448 h 1489872"/>
                <a:gd name="connsiteX57" fmla="*/ 238661 w 3203043"/>
                <a:gd name="connsiteY57" fmla="*/ 1285067 h 1489872"/>
                <a:gd name="connsiteX58" fmla="*/ 251001 w 3203043"/>
                <a:gd name="connsiteY58" fmla="*/ 1285067 h 1489872"/>
                <a:gd name="connsiteX59" fmla="*/ 287524 w 3203043"/>
                <a:gd name="connsiteY59" fmla="*/ 1283729 h 1489872"/>
                <a:gd name="connsiteX60" fmla="*/ 293486 w 3203043"/>
                <a:gd name="connsiteY60" fmla="*/ 1283419 h 1489872"/>
                <a:gd name="connsiteX61" fmla="*/ 336387 w 3203043"/>
                <a:gd name="connsiteY61" fmla="*/ 1279307 h 1489872"/>
                <a:gd name="connsiteX62" fmla="*/ 367554 w 3203043"/>
                <a:gd name="connsiteY62" fmla="*/ 1275091 h 1489872"/>
                <a:gd name="connsiteX63" fmla="*/ 373727 w 3203043"/>
                <a:gd name="connsiteY63" fmla="*/ 1274061 h 1489872"/>
                <a:gd name="connsiteX64" fmla="*/ 404895 w 3203043"/>
                <a:gd name="connsiteY64" fmla="*/ 1268404 h 1489872"/>
                <a:gd name="connsiteX65" fmla="*/ 410349 w 3203043"/>
                <a:gd name="connsiteY65" fmla="*/ 1267376 h 1489872"/>
                <a:gd name="connsiteX66" fmla="*/ 445425 w 3203043"/>
                <a:gd name="connsiteY66" fmla="*/ 1259353 h 1489872"/>
                <a:gd name="connsiteX67" fmla="*/ 453451 w 3203043"/>
                <a:gd name="connsiteY67" fmla="*/ 1257294 h 1489872"/>
                <a:gd name="connsiteX68" fmla="*/ 490380 w 3203043"/>
                <a:gd name="connsiteY68" fmla="*/ 1247113 h 1489872"/>
                <a:gd name="connsiteX69" fmla="*/ 533070 w 3203043"/>
                <a:gd name="connsiteY69" fmla="*/ 1233333 h 1489872"/>
                <a:gd name="connsiteX70" fmla="*/ 567225 w 3203043"/>
                <a:gd name="connsiteY70" fmla="*/ 1220683 h 1489872"/>
                <a:gd name="connsiteX71" fmla="*/ 572987 w 3203043"/>
                <a:gd name="connsiteY71" fmla="*/ 1218522 h 1489872"/>
                <a:gd name="connsiteX72" fmla="*/ 606832 w 3203043"/>
                <a:gd name="connsiteY72" fmla="*/ 1204534 h 1489872"/>
                <a:gd name="connsiteX73" fmla="*/ 618661 w 3203043"/>
                <a:gd name="connsiteY73" fmla="*/ 1199288 h 1489872"/>
                <a:gd name="connsiteX74" fmla="*/ 641601 w 3203043"/>
                <a:gd name="connsiteY74" fmla="*/ 1188797 h 1489872"/>
                <a:gd name="connsiteX75" fmla="*/ 654559 w 3203043"/>
                <a:gd name="connsiteY75" fmla="*/ 1182525 h 1489872"/>
                <a:gd name="connsiteX76" fmla="*/ 674415 w 3203043"/>
                <a:gd name="connsiteY76" fmla="*/ 1172648 h 1489872"/>
                <a:gd name="connsiteX77" fmla="*/ 691800 w 3203043"/>
                <a:gd name="connsiteY77" fmla="*/ 1163599 h 1489872"/>
                <a:gd name="connsiteX78" fmla="*/ 709596 w 3203043"/>
                <a:gd name="connsiteY78" fmla="*/ 1154036 h 1489872"/>
                <a:gd name="connsiteX79" fmla="*/ 726569 w 3203043"/>
                <a:gd name="connsiteY79" fmla="*/ 1144570 h 1489872"/>
                <a:gd name="connsiteX80" fmla="*/ 742311 w 3203043"/>
                <a:gd name="connsiteY80" fmla="*/ 1135418 h 1489872"/>
                <a:gd name="connsiteX81" fmla="*/ 767099 w 3203043"/>
                <a:gd name="connsiteY81" fmla="*/ 1120402 h 1489872"/>
                <a:gd name="connsiteX82" fmla="*/ 779857 w 3203043"/>
                <a:gd name="connsiteY82" fmla="*/ 1112483 h 1489872"/>
                <a:gd name="connsiteX83" fmla="*/ 808146 w 3203043"/>
                <a:gd name="connsiteY83" fmla="*/ 1093969 h 1489872"/>
                <a:gd name="connsiteX84" fmla="*/ 816068 w 3203043"/>
                <a:gd name="connsiteY84" fmla="*/ 1088723 h 1489872"/>
                <a:gd name="connsiteX85" fmla="*/ 824195 w 3203043"/>
                <a:gd name="connsiteY85" fmla="*/ 1083066 h 1489872"/>
                <a:gd name="connsiteX86" fmla="*/ 845387 w 3203043"/>
                <a:gd name="connsiteY86" fmla="*/ 1068257 h 1489872"/>
                <a:gd name="connsiteX87" fmla="*/ 855980 w 3203043"/>
                <a:gd name="connsiteY87" fmla="*/ 1060543 h 1489872"/>
                <a:gd name="connsiteX88" fmla="*/ 873776 w 3203043"/>
                <a:gd name="connsiteY88" fmla="*/ 1047377 h 1489872"/>
                <a:gd name="connsiteX89" fmla="*/ 884781 w 3203043"/>
                <a:gd name="connsiteY89" fmla="*/ 1039045 h 1489872"/>
                <a:gd name="connsiteX90" fmla="*/ 901447 w 3203043"/>
                <a:gd name="connsiteY90" fmla="*/ 1026190 h 1489872"/>
                <a:gd name="connsiteX91" fmla="*/ 912146 w 3203043"/>
                <a:gd name="connsiteY91" fmla="*/ 1017757 h 1489872"/>
                <a:gd name="connsiteX92" fmla="*/ 933337 w 3203043"/>
                <a:gd name="connsiteY92" fmla="*/ 1000476 h 1489872"/>
                <a:gd name="connsiteX93" fmla="*/ 935292 w 3203043"/>
                <a:gd name="connsiteY93" fmla="*/ 998831 h 1489872"/>
                <a:gd name="connsiteX94" fmla="*/ 958954 w 3203043"/>
                <a:gd name="connsiteY94" fmla="*/ 978776 h 1489872"/>
                <a:gd name="connsiteX95" fmla="*/ 964304 w 3203043"/>
                <a:gd name="connsiteY95" fmla="*/ 974149 h 1489872"/>
                <a:gd name="connsiteX96" fmla="*/ 986832 w 3203043"/>
                <a:gd name="connsiteY96" fmla="*/ 954194 h 1489872"/>
                <a:gd name="connsiteX97" fmla="*/ 987857 w 3203043"/>
                <a:gd name="connsiteY97" fmla="*/ 953270 h 1489872"/>
                <a:gd name="connsiteX98" fmla="*/ 1008742 w 3203043"/>
                <a:gd name="connsiteY98" fmla="*/ 934139 h 1489872"/>
                <a:gd name="connsiteX99" fmla="*/ 1013474 w 3203043"/>
                <a:gd name="connsiteY99" fmla="*/ 929717 h 1489872"/>
                <a:gd name="connsiteX100" fmla="*/ 1033742 w 3203043"/>
                <a:gd name="connsiteY100" fmla="*/ 910379 h 1489872"/>
                <a:gd name="connsiteX101" fmla="*/ 1036619 w 3203043"/>
                <a:gd name="connsiteY101" fmla="*/ 907601 h 1489872"/>
                <a:gd name="connsiteX102" fmla="*/ 1054004 w 3203043"/>
                <a:gd name="connsiteY102" fmla="*/ 890426 h 1489872"/>
                <a:gd name="connsiteX103" fmla="*/ 1057811 w 3203043"/>
                <a:gd name="connsiteY103" fmla="*/ 886623 h 1489872"/>
                <a:gd name="connsiteX104" fmla="*/ 1075914 w 3203043"/>
                <a:gd name="connsiteY104" fmla="*/ 868108 h 1489872"/>
                <a:gd name="connsiteX105" fmla="*/ 1079309 w 3203043"/>
                <a:gd name="connsiteY105" fmla="*/ 864612 h 1489872"/>
                <a:gd name="connsiteX106" fmla="*/ 1094534 w 3203043"/>
                <a:gd name="connsiteY106" fmla="*/ 848566 h 1489872"/>
                <a:gd name="connsiteX107" fmla="*/ 1097311 w 3203043"/>
                <a:gd name="connsiteY107" fmla="*/ 845585 h 1489872"/>
                <a:gd name="connsiteX108" fmla="*/ 1113259 w 3203043"/>
                <a:gd name="connsiteY108" fmla="*/ 828304 h 1489872"/>
                <a:gd name="connsiteX109" fmla="*/ 1116650 w 3203043"/>
                <a:gd name="connsiteY109" fmla="*/ 824500 h 1489872"/>
                <a:gd name="connsiteX110" fmla="*/ 1130127 w 3203043"/>
                <a:gd name="connsiteY110" fmla="*/ 809381 h 1489872"/>
                <a:gd name="connsiteX111" fmla="*/ 1131775 w 3203043"/>
                <a:gd name="connsiteY111" fmla="*/ 807528 h 1489872"/>
                <a:gd name="connsiteX112" fmla="*/ 1145456 w 3203043"/>
                <a:gd name="connsiteY112" fmla="*/ 791792 h 1489872"/>
                <a:gd name="connsiteX113" fmla="*/ 1148540 w 3203043"/>
                <a:gd name="connsiteY113" fmla="*/ 788194 h 1489872"/>
                <a:gd name="connsiteX114" fmla="*/ 1160988 w 3203043"/>
                <a:gd name="connsiteY114" fmla="*/ 773486 h 1489872"/>
                <a:gd name="connsiteX115" fmla="*/ 1161605 w 3203043"/>
                <a:gd name="connsiteY115" fmla="*/ 772767 h 1489872"/>
                <a:gd name="connsiteX116" fmla="*/ 1172511 w 3203043"/>
                <a:gd name="connsiteY116" fmla="*/ 759498 h 1489872"/>
                <a:gd name="connsiteX117" fmla="*/ 1175082 w 3203043"/>
                <a:gd name="connsiteY117" fmla="*/ 756308 h 1489872"/>
                <a:gd name="connsiteX118" fmla="*/ 1184957 w 3203043"/>
                <a:gd name="connsiteY118" fmla="*/ 743968 h 1489872"/>
                <a:gd name="connsiteX119" fmla="*/ 1186088 w 3203043"/>
                <a:gd name="connsiteY119" fmla="*/ 742528 h 1489872"/>
                <a:gd name="connsiteX120" fmla="*/ 1194114 w 3203043"/>
                <a:gd name="connsiteY120" fmla="*/ 732347 h 1489872"/>
                <a:gd name="connsiteX121" fmla="*/ 1195962 w 3203043"/>
                <a:gd name="connsiteY121" fmla="*/ 729981 h 1489872"/>
                <a:gd name="connsiteX122" fmla="*/ 1203372 w 3203043"/>
                <a:gd name="connsiteY122" fmla="*/ 720414 h 1489872"/>
                <a:gd name="connsiteX123" fmla="*/ 1204708 w 3203043"/>
                <a:gd name="connsiteY123" fmla="*/ 718667 h 1489872"/>
                <a:gd name="connsiteX124" fmla="*/ 1210262 w 3203043"/>
                <a:gd name="connsiteY124" fmla="*/ 711261 h 1489872"/>
                <a:gd name="connsiteX125" fmla="*/ 1211192 w 3203043"/>
                <a:gd name="connsiteY125" fmla="*/ 710026 h 1489872"/>
                <a:gd name="connsiteX126" fmla="*/ 1216129 w 3203043"/>
                <a:gd name="connsiteY126" fmla="*/ 703238 h 1489872"/>
                <a:gd name="connsiteX127" fmla="*/ 1217053 w 3203043"/>
                <a:gd name="connsiteY127" fmla="*/ 702003 h 1489872"/>
                <a:gd name="connsiteX128" fmla="*/ 1220344 w 3203043"/>
                <a:gd name="connsiteY128" fmla="*/ 697375 h 1489872"/>
                <a:gd name="connsiteX129" fmla="*/ 1220655 w 3203043"/>
                <a:gd name="connsiteY129" fmla="*/ 696964 h 1489872"/>
                <a:gd name="connsiteX130" fmla="*/ 1222916 w 3203043"/>
                <a:gd name="connsiteY130" fmla="*/ 693777 h 1489872"/>
                <a:gd name="connsiteX131" fmla="*/ 1223433 w 3203043"/>
                <a:gd name="connsiteY131" fmla="*/ 693056 h 1489872"/>
                <a:gd name="connsiteX132" fmla="*/ 1224151 w 3203043"/>
                <a:gd name="connsiteY132" fmla="*/ 692027 h 1489872"/>
                <a:gd name="connsiteX133" fmla="*/ 1225900 w 3203043"/>
                <a:gd name="connsiteY133" fmla="*/ 689455 h 1489872"/>
                <a:gd name="connsiteX134" fmla="*/ 1226417 w 3203043"/>
                <a:gd name="connsiteY134" fmla="*/ 688737 h 1489872"/>
                <a:gd name="connsiteX135" fmla="*/ 1229808 w 3203043"/>
                <a:gd name="connsiteY135" fmla="*/ 683798 h 1489872"/>
                <a:gd name="connsiteX136" fmla="*/ 1230119 w 3203043"/>
                <a:gd name="connsiteY136" fmla="*/ 683286 h 1489872"/>
                <a:gd name="connsiteX137" fmla="*/ 1234438 w 3203043"/>
                <a:gd name="connsiteY137" fmla="*/ 677218 h 1489872"/>
                <a:gd name="connsiteX138" fmla="*/ 1235775 w 3203043"/>
                <a:gd name="connsiteY138" fmla="*/ 675366 h 1489872"/>
                <a:gd name="connsiteX139" fmla="*/ 1241947 w 3203043"/>
                <a:gd name="connsiteY139" fmla="*/ 666932 h 1489872"/>
                <a:gd name="connsiteX140" fmla="*/ 1243184 w 3203043"/>
                <a:gd name="connsiteY140" fmla="*/ 665184 h 1489872"/>
                <a:gd name="connsiteX141" fmla="*/ 1249869 w 3203043"/>
                <a:gd name="connsiteY141" fmla="*/ 656132 h 1489872"/>
                <a:gd name="connsiteX142" fmla="*/ 1251516 w 3203043"/>
                <a:gd name="connsiteY142" fmla="*/ 653870 h 1489872"/>
                <a:gd name="connsiteX143" fmla="*/ 1260362 w 3203043"/>
                <a:gd name="connsiteY143" fmla="*/ 642146 h 1489872"/>
                <a:gd name="connsiteX144" fmla="*/ 1262522 w 3203043"/>
                <a:gd name="connsiteY144" fmla="*/ 639265 h 1489872"/>
                <a:gd name="connsiteX145" fmla="*/ 1271778 w 3203043"/>
                <a:gd name="connsiteY145" fmla="*/ 627333 h 1489872"/>
                <a:gd name="connsiteX146" fmla="*/ 1273526 w 3203043"/>
                <a:gd name="connsiteY146" fmla="*/ 625174 h 1489872"/>
                <a:gd name="connsiteX147" fmla="*/ 1285154 w 3203043"/>
                <a:gd name="connsiteY147" fmla="*/ 610468 h 1489872"/>
                <a:gd name="connsiteX148" fmla="*/ 1288033 w 3203043"/>
                <a:gd name="connsiteY148" fmla="*/ 606867 h 1489872"/>
                <a:gd name="connsiteX149" fmla="*/ 1300479 w 3203043"/>
                <a:gd name="connsiteY149" fmla="*/ 591542 h 1489872"/>
                <a:gd name="connsiteX150" fmla="*/ 1301610 w 3203043"/>
                <a:gd name="connsiteY150" fmla="*/ 590206 h 1489872"/>
                <a:gd name="connsiteX151" fmla="*/ 1316015 w 3203043"/>
                <a:gd name="connsiteY151" fmla="*/ 573031 h 1489872"/>
                <a:gd name="connsiteX152" fmla="*/ 1319718 w 3203043"/>
                <a:gd name="connsiteY152" fmla="*/ 568708 h 1489872"/>
                <a:gd name="connsiteX153" fmla="*/ 1335661 w 3203043"/>
                <a:gd name="connsiteY153" fmla="*/ 550196 h 1489872"/>
                <a:gd name="connsiteX154" fmla="*/ 1336796 w 3203043"/>
                <a:gd name="connsiteY154" fmla="*/ 548962 h 1489872"/>
                <a:gd name="connsiteX155" fmla="*/ 1352945 w 3203043"/>
                <a:gd name="connsiteY155" fmla="*/ 530655 h 1489872"/>
                <a:gd name="connsiteX156" fmla="*/ 1357164 w 3203043"/>
                <a:gd name="connsiteY156" fmla="*/ 525924 h 1489872"/>
                <a:gd name="connsiteX157" fmla="*/ 1375371 w 3203043"/>
                <a:gd name="connsiteY157" fmla="*/ 505868 h 1489872"/>
                <a:gd name="connsiteX158" fmla="*/ 1378356 w 3203043"/>
                <a:gd name="connsiteY158" fmla="*/ 502680 h 1489872"/>
                <a:gd name="connsiteX159" fmla="*/ 1395739 w 3203043"/>
                <a:gd name="connsiteY159" fmla="*/ 484165 h 1489872"/>
                <a:gd name="connsiteX160" fmla="*/ 1400160 w 3203043"/>
                <a:gd name="connsiteY160" fmla="*/ 479538 h 1489872"/>
                <a:gd name="connsiteX161" fmla="*/ 1420839 w 3203043"/>
                <a:gd name="connsiteY161" fmla="*/ 458248 h 1489872"/>
                <a:gd name="connsiteX162" fmla="*/ 1425054 w 3203043"/>
                <a:gd name="connsiteY162" fmla="*/ 453929 h 1489872"/>
                <a:gd name="connsiteX163" fmla="*/ 1444498 w 3203043"/>
                <a:gd name="connsiteY163" fmla="*/ 434590 h 1489872"/>
                <a:gd name="connsiteX164" fmla="*/ 1448717 w 3203043"/>
                <a:gd name="connsiteY164" fmla="*/ 430478 h 1489872"/>
                <a:gd name="connsiteX165" fmla="*/ 1471756 w 3203043"/>
                <a:gd name="connsiteY165" fmla="*/ 408366 h 1489872"/>
                <a:gd name="connsiteX166" fmla="*/ 1477106 w 3203043"/>
                <a:gd name="connsiteY166" fmla="*/ 403327 h 1489872"/>
                <a:gd name="connsiteX167" fmla="*/ 1499429 w 3203043"/>
                <a:gd name="connsiteY167" fmla="*/ 382757 h 1489872"/>
                <a:gd name="connsiteX168" fmla="*/ 1502517 w 3203043"/>
                <a:gd name="connsiteY168" fmla="*/ 379877 h 1489872"/>
                <a:gd name="connsiteX169" fmla="*/ 1528028 w 3203043"/>
                <a:gd name="connsiteY169" fmla="*/ 357247 h 1489872"/>
                <a:gd name="connsiteX170" fmla="*/ 1534302 w 3203043"/>
                <a:gd name="connsiteY170" fmla="*/ 351797 h 1489872"/>
                <a:gd name="connsiteX171" fmla="*/ 1561151 w 3203043"/>
                <a:gd name="connsiteY171" fmla="*/ 328962 h 1489872"/>
                <a:gd name="connsiteX172" fmla="*/ 1561562 w 3203043"/>
                <a:gd name="connsiteY172" fmla="*/ 328657 h 1489872"/>
                <a:gd name="connsiteX173" fmla="*/ 1582036 w 3203043"/>
                <a:gd name="connsiteY173" fmla="*/ 311890 h 1489872"/>
                <a:gd name="connsiteX174" fmla="*/ 1588310 w 3203043"/>
                <a:gd name="connsiteY174" fmla="*/ 306954 h 1489872"/>
                <a:gd name="connsiteX175" fmla="*/ 1600139 w 3203043"/>
                <a:gd name="connsiteY175" fmla="*/ 297595 h 1489872"/>
                <a:gd name="connsiteX176" fmla="*/ 1619482 w 3203043"/>
                <a:gd name="connsiteY176" fmla="*/ 282579 h 1489872"/>
                <a:gd name="connsiteX177" fmla="*/ 1631723 w 3203043"/>
                <a:gd name="connsiteY177" fmla="*/ 273218 h 1489872"/>
                <a:gd name="connsiteX178" fmla="*/ 1652296 w 3203043"/>
                <a:gd name="connsiteY178" fmla="*/ 257996 h 1489872"/>
                <a:gd name="connsiteX179" fmla="*/ 1664126 w 3203043"/>
                <a:gd name="connsiteY179" fmla="*/ 249356 h 1489872"/>
                <a:gd name="connsiteX180" fmla="*/ 1688713 w 3203043"/>
                <a:gd name="connsiteY180" fmla="*/ 232181 h 1489872"/>
                <a:gd name="connsiteX181" fmla="*/ 1697558 w 3203043"/>
                <a:gd name="connsiteY181" fmla="*/ 226112 h 1489872"/>
                <a:gd name="connsiteX182" fmla="*/ 1699206 w 3203043"/>
                <a:gd name="connsiteY182" fmla="*/ 224982 h 1489872"/>
                <a:gd name="connsiteX183" fmla="*/ 1706715 w 3203043"/>
                <a:gd name="connsiteY183" fmla="*/ 220045 h 1489872"/>
                <a:gd name="connsiteX184" fmla="*/ 1738806 w 3203043"/>
                <a:gd name="connsiteY184" fmla="*/ 199063 h 1489872"/>
                <a:gd name="connsiteX185" fmla="*/ 1753519 w 3203043"/>
                <a:gd name="connsiteY185" fmla="*/ 189911 h 1489872"/>
                <a:gd name="connsiteX186" fmla="*/ 1781602 w 3203043"/>
                <a:gd name="connsiteY186" fmla="*/ 172836 h 1489872"/>
                <a:gd name="connsiteX187" fmla="*/ 1789524 w 3203043"/>
                <a:gd name="connsiteY187" fmla="*/ 168003 h 1489872"/>
                <a:gd name="connsiteX188" fmla="*/ 1799710 w 3203043"/>
                <a:gd name="connsiteY188" fmla="*/ 162242 h 1489872"/>
                <a:gd name="connsiteX189" fmla="*/ 1819049 w 3203043"/>
                <a:gd name="connsiteY189" fmla="*/ 151342 h 1489872"/>
                <a:gd name="connsiteX190" fmla="*/ 1839416 w 3203043"/>
                <a:gd name="connsiteY190" fmla="*/ 140336 h 1489872"/>
                <a:gd name="connsiteX191" fmla="*/ 1859272 w 3203043"/>
                <a:gd name="connsiteY191" fmla="*/ 129947 h 1489872"/>
                <a:gd name="connsiteX192" fmla="*/ 1868941 w 3203043"/>
                <a:gd name="connsiteY192" fmla="*/ 124909 h 1489872"/>
                <a:gd name="connsiteX193" fmla="*/ 1882312 w 3203043"/>
                <a:gd name="connsiteY193" fmla="*/ 118428 h 1489872"/>
                <a:gd name="connsiteX194" fmla="*/ 1897125 w 3203043"/>
                <a:gd name="connsiteY194" fmla="*/ 111332 h 1489872"/>
                <a:gd name="connsiteX195" fmla="*/ 1923766 w 3203043"/>
                <a:gd name="connsiteY195" fmla="*/ 99195 h 1489872"/>
                <a:gd name="connsiteX196" fmla="*/ 1937142 w 3203043"/>
                <a:gd name="connsiteY196" fmla="*/ 93230 h 1489872"/>
                <a:gd name="connsiteX197" fmla="*/ 1941050 w 3203043"/>
                <a:gd name="connsiteY197" fmla="*/ 91482 h 1489872"/>
                <a:gd name="connsiteX198" fmla="*/ 1976130 w 3203043"/>
                <a:gd name="connsiteY198" fmla="*/ 77081 h 1489872"/>
                <a:gd name="connsiteX199" fmla="*/ 1983434 w 3203043"/>
                <a:gd name="connsiteY199" fmla="*/ 74306 h 1489872"/>
                <a:gd name="connsiteX200" fmla="*/ 2008122 w 3203043"/>
                <a:gd name="connsiteY200" fmla="*/ 64945 h 1489872"/>
                <a:gd name="connsiteX201" fmla="*/ 2022216 w 3203043"/>
                <a:gd name="connsiteY201" fmla="*/ 59906 h 1489872"/>
                <a:gd name="connsiteX202" fmla="*/ 2071285 w 3203043"/>
                <a:gd name="connsiteY202" fmla="*/ 44066 h 1489872"/>
                <a:gd name="connsiteX203" fmla="*/ 2071903 w 3203043"/>
                <a:gd name="connsiteY203" fmla="*/ 43861 h 1489872"/>
                <a:gd name="connsiteX204" fmla="*/ 2112946 w 3203043"/>
                <a:gd name="connsiteY204" fmla="*/ 32548 h 1489872"/>
                <a:gd name="connsiteX205" fmla="*/ 2122409 w 3203043"/>
                <a:gd name="connsiteY205" fmla="*/ 30182 h 1489872"/>
                <a:gd name="connsiteX206" fmla="*/ 2131977 w 3203043"/>
                <a:gd name="connsiteY206" fmla="*/ 27715 h 1489872"/>
                <a:gd name="connsiteX207" fmla="*/ 2162632 w 3203043"/>
                <a:gd name="connsiteY207" fmla="*/ 20924 h 1489872"/>
                <a:gd name="connsiteX208" fmla="*/ 2166746 w 3203043"/>
                <a:gd name="connsiteY208" fmla="*/ 20103 h 1489872"/>
                <a:gd name="connsiteX209" fmla="*/ 2189480 w 3203043"/>
                <a:gd name="connsiteY209" fmla="*/ 15680 h 1489872"/>
                <a:gd name="connsiteX210" fmla="*/ 2203061 w 3203043"/>
                <a:gd name="connsiteY210" fmla="*/ 13417 h 1489872"/>
                <a:gd name="connsiteX211" fmla="*/ 2211396 w 3203043"/>
                <a:gd name="connsiteY211" fmla="*/ 12081 h 1489872"/>
                <a:gd name="connsiteX212" fmla="*/ 2245034 w 3203043"/>
                <a:gd name="connsiteY212" fmla="*/ 7247 h 1489872"/>
                <a:gd name="connsiteX213" fmla="*/ 2248941 w 3203043"/>
                <a:gd name="connsiteY213" fmla="*/ 6836 h 1489872"/>
                <a:gd name="connsiteX214" fmla="*/ 2256039 w 3203043"/>
                <a:gd name="connsiteY214" fmla="*/ 6012 h 1489872"/>
                <a:gd name="connsiteX215" fmla="*/ 2288237 w 3203043"/>
                <a:gd name="connsiteY215" fmla="*/ 2925 h 1489872"/>
                <a:gd name="connsiteX216" fmla="*/ 2295233 w 3203043"/>
                <a:gd name="connsiteY216" fmla="*/ 2411 h 1489872"/>
                <a:gd name="connsiteX217" fmla="*/ 2299040 w 3203043"/>
                <a:gd name="connsiteY217" fmla="*/ 2104 h 1489872"/>
                <a:gd name="connsiteX218" fmla="*/ 2330514 w 3203043"/>
                <a:gd name="connsiteY218" fmla="*/ 561 h 1489872"/>
                <a:gd name="connsiteX219" fmla="*/ 2338229 w 3203043"/>
                <a:gd name="connsiteY219" fmla="*/ 355 h 1489872"/>
                <a:gd name="connsiteX220" fmla="*/ 2352017 w 3203043"/>
                <a:gd name="connsiteY220" fmla="*/ 45 h 14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203043" h="1489872">
                  <a:moveTo>
                    <a:pt x="2352017" y="45"/>
                  </a:moveTo>
                  <a:cubicBezTo>
                    <a:pt x="2357055" y="-58"/>
                    <a:pt x="2361993" y="45"/>
                    <a:pt x="2367035" y="45"/>
                  </a:cubicBezTo>
                  <a:lnTo>
                    <a:pt x="2374546" y="45"/>
                  </a:lnTo>
                  <a:cubicBezTo>
                    <a:pt x="2384520" y="251"/>
                    <a:pt x="2394501" y="458"/>
                    <a:pt x="2404170" y="972"/>
                  </a:cubicBezTo>
                  <a:cubicBezTo>
                    <a:pt x="2404888" y="1075"/>
                    <a:pt x="2405612" y="1178"/>
                    <a:pt x="2406330" y="1178"/>
                  </a:cubicBezTo>
                  <a:cubicBezTo>
                    <a:pt x="2421966" y="2002"/>
                    <a:pt x="2437191" y="3338"/>
                    <a:pt x="2452003" y="4882"/>
                  </a:cubicBezTo>
                  <a:lnTo>
                    <a:pt x="2455917" y="5188"/>
                  </a:lnTo>
                  <a:cubicBezTo>
                    <a:pt x="2462496" y="5910"/>
                    <a:pt x="2468976" y="6836"/>
                    <a:pt x="2475461" y="7657"/>
                  </a:cubicBezTo>
                  <a:cubicBezTo>
                    <a:pt x="2477310" y="7966"/>
                    <a:pt x="2479164" y="8171"/>
                    <a:pt x="2480911" y="8377"/>
                  </a:cubicBezTo>
                  <a:cubicBezTo>
                    <a:pt x="2489862" y="9613"/>
                    <a:pt x="2498813" y="10948"/>
                    <a:pt x="2507451" y="12493"/>
                  </a:cubicBezTo>
                  <a:lnTo>
                    <a:pt x="2510436" y="13109"/>
                  </a:lnTo>
                  <a:cubicBezTo>
                    <a:pt x="2513520" y="13623"/>
                    <a:pt x="2516610" y="14241"/>
                    <a:pt x="2519694" y="14858"/>
                  </a:cubicBezTo>
                  <a:lnTo>
                    <a:pt x="2539755" y="18868"/>
                  </a:lnTo>
                  <a:cubicBezTo>
                    <a:pt x="2543251" y="19589"/>
                    <a:pt x="2546647" y="20309"/>
                    <a:pt x="2550042" y="21131"/>
                  </a:cubicBezTo>
                  <a:cubicBezTo>
                    <a:pt x="2552920" y="21851"/>
                    <a:pt x="2555903" y="22367"/>
                    <a:pt x="2558786" y="23085"/>
                  </a:cubicBezTo>
                  <a:cubicBezTo>
                    <a:pt x="2561664" y="23701"/>
                    <a:pt x="2564443" y="24525"/>
                    <a:pt x="2567320" y="25246"/>
                  </a:cubicBezTo>
                  <a:lnTo>
                    <a:pt x="2578948" y="28228"/>
                  </a:lnTo>
                  <a:lnTo>
                    <a:pt x="2594891" y="32651"/>
                  </a:lnTo>
                  <a:lnTo>
                    <a:pt x="2605590" y="35738"/>
                  </a:lnTo>
                  <a:lnTo>
                    <a:pt x="2609703" y="36970"/>
                  </a:lnTo>
                  <a:cubicBezTo>
                    <a:pt x="2616083" y="38923"/>
                    <a:pt x="2622357" y="40981"/>
                    <a:pt x="2628529" y="43040"/>
                  </a:cubicBezTo>
                  <a:lnTo>
                    <a:pt x="3132285" y="212640"/>
                  </a:lnTo>
                  <a:cubicBezTo>
                    <a:pt x="3124878" y="210069"/>
                    <a:pt x="3117162" y="207703"/>
                    <a:pt x="3109341" y="205339"/>
                  </a:cubicBezTo>
                  <a:lnTo>
                    <a:pt x="3098647" y="202252"/>
                  </a:lnTo>
                  <a:lnTo>
                    <a:pt x="3082700" y="197828"/>
                  </a:lnTo>
                  <a:cubicBezTo>
                    <a:pt x="3078891" y="196800"/>
                    <a:pt x="3074984" y="195771"/>
                    <a:pt x="3071076" y="194847"/>
                  </a:cubicBezTo>
                  <a:cubicBezTo>
                    <a:pt x="3065420" y="193406"/>
                    <a:pt x="3059659" y="192070"/>
                    <a:pt x="3053792" y="190732"/>
                  </a:cubicBezTo>
                  <a:lnTo>
                    <a:pt x="3043506" y="188469"/>
                  </a:lnTo>
                  <a:cubicBezTo>
                    <a:pt x="3036925" y="187031"/>
                    <a:pt x="3030234" y="185692"/>
                    <a:pt x="3023449" y="184460"/>
                  </a:cubicBezTo>
                  <a:cubicBezTo>
                    <a:pt x="3049093" y="196723"/>
                    <a:pt x="3237874" y="258220"/>
                    <a:pt x="3197370" y="262045"/>
                  </a:cubicBezTo>
                  <a:lnTo>
                    <a:pt x="2780426" y="207411"/>
                  </a:lnTo>
                  <a:lnTo>
                    <a:pt x="2547513" y="264921"/>
                  </a:lnTo>
                  <a:lnTo>
                    <a:pt x="2305973" y="377064"/>
                  </a:lnTo>
                  <a:lnTo>
                    <a:pt x="2090313" y="538091"/>
                  </a:lnTo>
                  <a:lnTo>
                    <a:pt x="1897656" y="716370"/>
                  </a:lnTo>
                  <a:lnTo>
                    <a:pt x="1733755" y="943532"/>
                  </a:lnTo>
                  <a:lnTo>
                    <a:pt x="1463460" y="1199449"/>
                  </a:lnTo>
                  <a:lnTo>
                    <a:pt x="1253551" y="1363351"/>
                  </a:lnTo>
                  <a:lnTo>
                    <a:pt x="948751" y="1463993"/>
                  </a:lnTo>
                  <a:lnTo>
                    <a:pt x="761845" y="1489872"/>
                  </a:lnTo>
                  <a:lnTo>
                    <a:pt x="528932" y="1449615"/>
                  </a:lnTo>
                  <a:lnTo>
                    <a:pt x="402411" y="1397857"/>
                  </a:lnTo>
                  <a:lnTo>
                    <a:pt x="302563" y="1348875"/>
                  </a:lnTo>
                  <a:lnTo>
                    <a:pt x="0" y="1247010"/>
                  </a:lnTo>
                  <a:cubicBezTo>
                    <a:pt x="6480" y="1249172"/>
                    <a:pt x="13166" y="1251332"/>
                    <a:pt x="20061" y="1253388"/>
                  </a:cubicBezTo>
                  <a:lnTo>
                    <a:pt x="29730" y="1256165"/>
                  </a:lnTo>
                  <a:lnTo>
                    <a:pt x="43514" y="1259969"/>
                  </a:lnTo>
                  <a:cubicBezTo>
                    <a:pt x="46910" y="1260895"/>
                    <a:pt x="50511" y="1261719"/>
                    <a:pt x="54006" y="1262643"/>
                  </a:cubicBezTo>
                  <a:cubicBezTo>
                    <a:pt x="58844" y="1263880"/>
                    <a:pt x="63781" y="1265112"/>
                    <a:pt x="68820" y="1266244"/>
                  </a:cubicBezTo>
                  <a:cubicBezTo>
                    <a:pt x="71908" y="1266965"/>
                    <a:pt x="74992" y="1267580"/>
                    <a:pt x="78182" y="1268301"/>
                  </a:cubicBezTo>
                  <a:cubicBezTo>
                    <a:pt x="83738" y="1269537"/>
                    <a:pt x="89293" y="1270563"/>
                    <a:pt x="94949" y="1271695"/>
                  </a:cubicBezTo>
                  <a:cubicBezTo>
                    <a:pt x="98033" y="1272314"/>
                    <a:pt x="101017" y="1272929"/>
                    <a:pt x="104106" y="1273443"/>
                  </a:cubicBezTo>
                  <a:cubicBezTo>
                    <a:pt x="112333" y="1274885"/>
                    <a:pt x="120771" y="1276323"/>
                    <a:pt x="129411" y="1277559"/>
                  </a:cubicBezTo>
                  <a:cubicBezTo>
                    <a:pt x="129718" y="1277662"/>
                    <a:pt x="129923" y="1277662"/>
                    <a:pt x="130235" y="1277662"/>
                  </a:cubicBezTo>
                  <a:cubicBezTo>
                    <a:pt x="138775" y="1278894"/>
                    <a:pt x="147413" y="1279924"/>
                    <a:pt x="156258" y="1280849"/>
                  </a:cubicBezTo>
                  <a:cubicBezTo>
                    <a:pt x="169428" y="1282187"/>
                    <a:pt x="182901" y="1283316"/>
                    <a:pt x="196688" y="1284037"/>
                  </a:cubicBezTo>
                  <a:cubicBezTo>
                    <a:pt x="199878" y="1284243"/>
                    <a:pt x="203168" y="1284346"/>
                    <a:pt x="206457" y="1284448"/>
                  </a:cubicBezTo>
                  <a:cubicBezTo>
                    <a:pt x="216950" y="1284861"/>
                    <a:pt x="227755" y="1285067"/>
                    <a:pt x="238661" y="1285067"/>
                  </a:cubicBezTo>
                  <a:lnTo>
                    <a:pt x="251001" y="1285067"/>
                  </a:lnTo>
                  <a:cubicBezTo>
                    <a:pt x="262937" y="1284964"/>
                    <a:pt x="275177" y="1284448"/>
                    <a:pt x="287524" y="1283729"/>
                  </a:cubicBezTo>
                  <a:lnTo>
                    <a:pt x="293486" y="1283419"/>
                  </a:lnTo>
                  <a:cubicBezTo>
                    <a:pt x="307479" y="1282392"/>
                    <a:pt x="321880" y="1281055"/>
                    <a:pt x="336387" y="1279307"/>
                  </a:cubicBezTo>
                  <a:cubicBezTo>
                    <a:pt x="346674" y="1278070"/>
                    <a:pt x="357061" y="1276736"/>
                    <a:pt x="367554" y="1275091"/>
                  </a:cubicBezTo>
                  <a:cubicBezTo>
                    <a:pt x="369613" y="1274782"/>
                    <a:pt x="371668" y="1274370"/>
                    <a:pt x="373727" y="1274061"/>
                  </a:cubicBezTo>
                  <a:cubicBezTo>
                    <a:pt x="384014" y="1272416"/>
                    <a:pt x="394402" y="1270563"/>
                    <a:pt x="404895" y="1268404"/>
                  </a:cubicBezTo>
                  <a:cubicBezTo>
                    <a:pt x="406748" y="1268094"/>
                    <a:pt x="408496" y="1267786"/>
                    <a:pt x="410349" y="1267376"/>
                  </a:cubicBezTo>
                  <a:cubicBezTo>
                    <a:pt x="421867" y="1265009"/>
                    <a:pt x="433595" y="1262235"/>
                    <a:pt x="445425" y="1259353"/>
                  </a:cubicBezTo>
                  <a:cubicBezTo>
                    <a:pt x="448102" y="1258634"/>
                    <a:pt x="450773" y="1258015"/>
                    <a:pt x="453451" y="1257294"/>
                  </a:cubicBezTo>
                  <a:cubicBezTo>
                    <a:pt x="465587" y="1254212"/>
                    <a:pt x="477934" y="1250816"/>
                    <a:pt x="490380" y="1247113"/>
                  </a:cubicBezTo>
                  <a:cubicBezTo>
                    <a:pt x="504368" y="1242999"/>
                    <a:pt x="518669" y="1238372"/>
                    <a:pt x="533070" y="1233333"/>
                  </a:cubicBezTo>
                  <a:cubicBezTo>
                    <a:pt x="544593" y="1229319"/>
                    <a:pt x="555908" y="1225000"/>
                    <a:pt x="567225" y="1220683"/>
                  </a:cubicBezTo>
                  <a:lnTo>
                    <a:pt x="572987" y="1218522"/>
                  </a:lnTo>
                  <a:cubicBezTo>
                    <a:pt x="584403" y="1213995"/>
                    <a:pt x="595720" y="1209367"/>
                    <a:pt x="606832" y="1204534"/>
                  </a:cubicBezTo>
                  <a:cubicBezTo>
                    <a:pt x="610840" y="1202889"/>
                    <a:pt x="614747" y="1201036"/>
                    <a:pt x="618661" y="1199288"/>
                  </a:cubicBezTo>
                  <a:lnTo>
                    <a:pt x="641601" y="1188797"/>
                  </a:lnTo>
                  <a:lnTo>
                    <a:pt x="654559" y="1182525"/>
                  </a:lnTo>
                  <a:cubicBezTo>
                    <a:pt x="661244" y="1179336"/>
                    <a:pt x="667830" y="1176044"/>
                    <a:pt x="674415" y="1172648"/>
                  </a:cubicBezTo>
                  <a:cubicBezTo>
                    <a:pt x="680277" y="1169669"/>
                    <a:pt x="686039" y="1166686"/>
                    <a:pt x="691800" y="1163599"/>
                  </a:cubicBezTo>
                  <a:cubicBezTo>
                    <a:pt x="697767" y="1160513"/>
                    <a:pt x="703734" y="1157221"/>
                    <a:pt x="709596" y="1154036"/>
                  </a:cubicBezTo>
                  <a:cubicBezTo>
                    <a:pt x="715358" y="1150948"/>
                    <a:pt x="721013" y="1147760"/>
                    <a:pt x="726569" y="1144570"/>
                  </a:cubicBezTo>
                  <a:cubicBezTo>
                    <a:pt x="731917" y="1141588"/>
                    <a:pt x="737062" y="1138504"/>
                    <a:pt x="742311" y="1135418"/>
                  </a:cubicBezTo>
                  <a:cubicBezTo>
                    <a:pt x="750644" y="1130481"/>
                    <a:pt x="758870" y="1125442"/>
                    <a:pt x="767099" y="1120402"/>
                  </a:cubicBezTo>
                  <a:cubicBezTo>
                    <a:pt x="771318" y="1117728"/>
                    <a:pt x="775637" y="1115156"/>
                    <a:pt x="779857" y="1112483"/>
                  </a:cubicBezTo>
                  <a:cubicBezTo>
                    <a:pt x="789426" y="1106414"/>
                    <a:pt x="798784" y="1100244"/>
                    <a:pt x="808146" y="1093969"/>
                  </a:cubicBezTo>
                  <a:cubicBezTo>
                    <a:pt x="810718" y="1092221"/>
                    <a:pt x="813496" y="1090471"/>
                    <a:pt x="816068" y="1088723"/>
                  </a:cubicBezTo>
                  <a:cubicBezTo>
                    <a:pt x="818845" y="1086873"/>
                    <a:pt x="821518" y="1084917"/>
                    <a:pt x="824195" y="1083066"/>
                  </a:cubicBezTo>
                  <a:cubicBezTo>
                    <a:pt x="831291" y="1078233"/>
                    <a:pt x="838389" y="1073296"/>
                    <a:pt x="845387" y="1068257"/>
                  </a:cubicBezTo>
                  <a:cubicBezTo>
                    <a:pt x="848983" y="1065686"/>
                    <a:pt x="852484" y="1063114"/>
                    <a:pt x="855980" y="1060543"/>
                  </a:cubicBezTo>
                  <a:lnTo>
                    <a:pt x="873776" y="1047377"/>
                  </a:lnTo>
                  <a:lnTo>
                    <a:pt x="884781" y="1039045"/>
                  </a:lnTo>
                  <a:cubicBezTo>
                    <a:pt x="890441" y="1034829"/>
                    <a:pt x="895997" y="1030512"/>
                    <a:pt x="901447" y="1026190"/>
                  </a:cubicBezTo>
                  <a:cubicBezTo>
                    <a:pt x="905048" y="1023412"/>
                    <a:pt x="908651" y="1020534"/>
                    <a:pt x="912146" y="1017757"/>
                  </a:cubicBezTo>
                  <a:lnTo>
                    <a:pt x="933337" y="1000476"/>
                  </a:lnTo>
                  <a:cubicBezTo>
                    <a:pt x="933956" y="999965"/>
                    <a:pt x="934674" y="999347"/>
                    <a:pt x="935292" y="998831"/>
                  </a:cubicBezTo>
                  <a:cubicBezTo>
                    <a:pt x="943318" y="992148"/>
                    <a:pt x="951240" y="985461"/>
                    <a:pt x="958954" y="978776"/>
                  </a:cubicBezTo>
                  <a:cubicBezTo>
                    <a:pt x="960803" y="977233"/>
                    <a:pt x="962551" y="975691"/>
                    <a:pt x="964304" y="974149"/>
                  </a:cubicBezTo>
                  <a:lnTo>
                    <a:pt x="986832" y="954194"/>
                  </a:lnTo>
                  <a:cubicBezTo>
                    <a:pt x="987139" y="953885"/>
                    <a:pt x="987451" y="953578"/>
                    <a:pt x="987857" y="953270"/>
                  </a:cubicBezTo>
                  <a:cubicBezTo>
                    <a:pt x="994960" y="946892"/>
                    <a:pt x="1001951" y="940517"/>
                    <a:pt x="1008742" y="934139"/>
                  </a:cubicBezTo>
                  <a:lnTo>
                    <a:pt x="1013474" y="929717"/>
                  </a:lnTo>
                  <a:cubicBezTo>
                    <a:pt x="1020365" y="923236"/>
                    <a:pt x="1027157" y="916757"/>
                    <a:pt x="1033742" y="910379"/>
                  </a:cubicBezTo>
                  <a:cubicBezTo>
                    <a:pt x="1034766" y="909455"/>
                    <a:pt x="1035695" y="908528"/>
                    <a:pt x="1036619" y="907601"/>
                  </a:cubicBezTo>
                  <a:lnTo>
                    <a:pt x="1054004" y="890426"/>
                  </a:lnTo>
                  <a:lnTo>
                    <a:pt x="1057811" y="886623"/>
                  </a:lnTo>
                  <a:lnTo>
                    <a:pt x="1075914" y="868108"/>
                  </a:lnTo>
                  <a:cubicBezTo>
                    <a:pt x="1077049" y="866976"/>
                    <a:pt x="1078179" y="865744"/>
                    <a:pt x="1079309" y="864612"/>
                  </a:cubicBezTo>
                  <a:lnTo>
                    <a:pt x="1094534" y="848566"/>
                  </a:lnTo>
                  <a:cubicBezTo>
                    <a:pt x="1095464" y="847539"/>
                    <a:pt x="1096388" y="846510"/>
                    <a:pt x="1097311" y="845585"/>
                  </a:cubicBezTo>
                  <a:cubicBezTo>
                    <a:pt x="1102867" y="839722"/>
                    <a:pt x="1108116" y="833962"/>
                    <a:pt x="1113259" y="828304"/>
                  </a:cubicBezTo>
                  <a:cubicBezTo>
                    <a:pt x="1114390" y="826969"/>
                    <a:pt x="1115521" y="825734"/>
                    <a:pt x="1116650" y="824500"/>
                  </a:cubicBezTo>
                  <a:cubicBezTo>
                    <a:pt x="1121282" y="819357"/>
                    <a:pt x="1125807" y="814319"/>
                    <a:pt x="1130127" y="809381"/>
                  </a:cubicBezTo>
                  <a:cubicBezTo>
                    <a:pt x="1130644" y="808764"/>
                    <a:pt x="1131262" y="808146"/>
                    <a:pt x="1131775" y="807528"/>
                  </a:cubicBezTo>
                  <a:lnTo>
                    <a:pt x="1145456" y="791792"/>
                  </a:lnTo>
                  <a:cubicBezTo>
                    <a:pt x="1146486" y="790558"/>
                    <a:pt x="1147511" y="789426"/>
                    <a:pt x="1148540" y="788194"/>
                  </a:cubicBezTo>
                  <a:cubicBezTo>
                    <a:pt x="1152861" y="783154"/>
                    <a:pt x="1157080" y="778218"/>
                    <a:pt x="1160988" y="773486"/>
                  </a:cubicBezTo>
                  <a:cubicBezTo>
                    <a:pt x="1161194" y="773178"/>
                    <a:pt x="1161399" y="772972"/>
                    <a:pt x="1161605" y="772767"/>
                  </a:cubicBezTo>
                  <a:lnTo>
                    <a:pt x="1172511" y="759498"/>
                  </a:lnTo>
                  <a:lnTo>
                    <a:pt x="1175082" y="756308"/>
                  </a:lnTo>
                  <a:cubicBezTo>
                    <a:pt x="1178478" y="751991"/>
                    <a:pt x="1181873" y="747877"/>
                    <a:pt x="1184957" y="743968"/>
                  </a:cubicBezTo>
                  <a:cubicBezTo>
                    <a:pt x="1185370" y="743452"/>
                    <a:pt x="1185675" y="743041"/>
                    <a:pt x="1186088" y="742528"/>
                  </a:cubicBezTo>
                  <a:cubicBezTo>
                    <a:pt x="1188971" y="739030"/>
                    <a:pt x="1191542" y="735636"/>
                    <a:pt x="1194114" y="732347"/>
                  </a:cubicBezTo>
                  <a:cubicBezTo>
                    <a:pt x="1194732" y="731523"/>
                    <a:pt x="1195350" y="730699"/>
                    <a:pt x="1195962" y="729981"/>
                  </a:cubicBezTo>
                  <a:cubicBezTo>
                    <a:pt x="1198640" y="726585"/>
                    <a:pt x="1201105" y="723397"/>
                    <a:pt x="1203372" y="720414"/>
                  </a:cubicBezTo>
                  <a:cubicBezTo>
                    <a:pt x="1203783" y="719796"/>
                    <a:pt x="1204295" y="719284"/>
                    <a:pt x="1204708" y="718667"/>
                  </a:cubicBezTo>
                  <a:cubicBezTo>
                    <a:pt x="1206661" y="715993"/>
                    <a:pt x="1208620" y="713524"/>
                    <a:pt x="1210262" y="711261"/>
                  </a:cubicBezTo>
                  <a:cubicBezTo>
                    <a:pt x="1210574" y="710850"/>
                    <a:pt x="1210880" y="710437"/>
                    <a:pt x="1211192" y="710026"/>
                  </a:cubicBezTo>
                  <a:cubicBezTo>
                    <a:pt x="1213041" y="707454"/>
                    <a:pt x="1214689" y="705193"/>
                    <a:pt x="1216129" y="703238"/>
                  </a:cubicBezTo>
                  <a:lnTo>
                    <a:pt x="1217053" y="702003"/>
                  </a:lnTo>
                  <a:cubicBezTo>
                    <a:pt x="1218290" y="700255"/>
                    <a:pt x="1219419" y="698713"/>
                    <a:pt x="1220344" y="697375"/>
                  </a:cubicBezTo>
                  <a:cubicBezTo>
                    <a:pt x="1220450" y="697273"/>
                    <a:pt x="1220655" y="697067"/>
                    <a:pt x="1220655" y="696964"/>
                  </a:cubicBezTo>
                  <a:cubicBezTo>
                    <a:pt x="1221579" y="695628"/>
                    <a:pt x="1222297" y="694598"/>
                    <a:pt x="1222916" y="693777"/>
                  </a:cubicBezTo>
                  <a:cubicBezTo>
                    <a:pt x="1223121" y="693469"/>
                    <a:pt x="1223327" y="693262"/>
                    <a:pt x="1223433" y="693056"/>
                  </a:cubicBezTo>
                  <a:cubicBezTo>
                    <a:pt x="1223739" y="692645"/>
                    <a:pt x="1224151" y="692027"/>
                    <a:pt x="1224151" y="692027"/>
                  </a:cubicBezTo>
                  <a:cubicBezTo>
                    <a:pt x="1224458" y="691513"/>
                    <a:pt x="1225180" y="690588"/>
                    <a:pt x="1225900" y="689455"/>
                  </a:cubicBezTo>
                  <a:cubicBezTo>
                    <a:pt x="1226105" y="689250"/>
                    <a:pt x="1226211" y="689044"/>
                    <a:pt x="1226417" y="688737"/>
                  </a:cubicBezTo>
                  <a:cubicBezTo>
                    <a:pt x="1227340" y="687399"/>
                    <a:pt x="1228370" y="685755"/>
                    <a:pt x="1229808" y="683798"/>
                  </a:cubicBezTo>
                  <a:cubicBezTo>
                    <a:pt x="1229912" y="683596"/>
                    <a:pt x="1230013" y="683389"/>
                    <a:pt x="1230119" y="683286"/>
                  </a:cubicBezTo>
                  <a:cubicBezTo>
                    <a:pt x="1231354" y="681537"/>
                    <a:pt x="1232790" y="679479"/>
                    <a:pt x="1234438" y="677218"/>
                  </a:cubicBezTo>
                  <a:cubicBezTo>
                    <a:pt x="1234951" y="676599"/>
                    <a:pt x="1235262" y="675984"/>
                    <a:pt x="1235775" y="675366"/>
                  </a:cubicBezTo>
                  <a:cubicBezTo>
                    <a:pt x="1237628" y="672796"/>
                    <a:pt x="1239682" y="670019"/>
                    <a:pt x="1241947" y="666932"/>
                  </a:cubicBezTo>
                  <a:cubicBezTo>
                    <a:pt x="1242360" y="666315"/>
                    <a:pt x="1242771" y="665799"/>
                    <a:pt x="1243184" y="665184"/>
                  </a:cubicBezTo>
                  <a:cubicBezTo>
                    <a:pt x="1245238" y="662304"/>
                    <a:pt x="1247503" y="659321"/>
                    <a:pt x="1249869" y="656132"/>
                  </a:cubicBezTo>
                  <a:cubicBezTo>
                    <a:pt x="1250381" y="655311"/>
                    <a:pt x="1250898" y="654694"/>
                    <a:pt x="1251516" y="653870"/>
                  </a:cubicBezTo>
                  <a:cubicBezTo>
                    <a:pt x="1254294" y="650168"/>
                    <a:pt x="1257172" y="646258"/>
                    <a:pt x="1260362" y="642146"/>
                  </a:cubicBezTo>
                  <a:cubicBezTo>
                    <a:pt x="1261080" y="641220"/>
                    <a:pt x="1261802" y="640190"/>
                    <a:pt x="1262522" y="639265"/>
                  </a:cubicBezTo>
                  <a:cubicBezTo>
                    <a:pt x="1265505" y="635458"/>
                    <a:pt x="1268589" y="631449"/>
                    <a:pt x="1271778" y="627333"/>
                  </a:cubicBezTo>
                  <a:cubicBezTo>
                    <a:pt x="1272397" y="626615"/>
                    <a:pt x="1272914" y="625895"/>
                    <a:pt x="1273526" y="625174"/>
                  </a:cubicBezTo>
                  <a:cubicBezTo>
                    <a:pt x="1277233" y="620444"/>
                    <a:pt x="1281036" y="615506"/>
                    <a:pt x="1285154" y="610468"/>
                  </a:cubicBezTo>
                  <a:cubicBezTo>
                    <a:pt x="1286080" y="609334"/>
                    <a:pt x="1287003" y="608102"/>
                    <a:pt x="1288033" y="606867"/>
                  </a:cubicBezTo>
                  <a:cubicBezTo>
                    <a:pt x="1292047" y="601826"/>
                    <a:pt x="1296160" y="596786"/>
                    <a:pt x="1300479" y="591542"/>
                  </a:cubicBezTo>
                  <a:cubicBezTo>
                    <a:pt x="1300892" y="591132"/>
                    <a:pt x="1301203" y="590617"/>
                    <a:pt x="1301610" y="590206"/>
                  </a:cubicBezTo>
                  <a:lnTo>
                    <a:pt x="1316015" y="573031"/>
                  </a:lnTo>
                  <a:lnTo>
                    <a:pt x="1319718" y="568708"/>
                  </a:lnTo>
                  <a:cubicBezTo>
                    <a:pt x="1324861" y="562642"/>
                    <a:pt x="1330105" y="556471"/>
                    <a:pt x="1335661" y="550196"/>
                  </a:cubicBezTo>
                  <a:cubicBezTo>
                    <a:pt x="1336072" y="549786"/>
                    <a:pt x="1336485" y="549375"/>
                    <a:pt x="1336796" y="548962"/>
                  </a:cubicBezTo>
                  <a:cubicBezTo>
                    <a:pt x="1341939" y="542997"/>
                    <a:pt x="1347389" y="536827"/>
                    <a:pt x="1352945" y="530655"/>
                  </a:cubicBezTo>
                  <a:cubicBezTo>
                    <a:pt x="1354385" y="529113"/>
                    <a:pt x="1355722" y="527466"/>
                    <a:pt x="1357164" y="525924"/>
                  </a:cubicBezTo>
                  <a:cubicBezTo>
                    <a:pt x="1363025" y="519341"/>
                    <a:pt x="1369093" y="512656"/>
                    <a:pt x="1375371" y="505868"/>
                  </a:cubicBezTo>
                  <a:cubicBezTo>
                    <a:pt x="1376396" y="504838"/>
                    <a:pt x="1377426" y="503709"/>
                    <a:pt x="1378356" y="502680"/>
                  </a:cubicBezTo>
                  <a:lnTo>
                    <a:pt x="1395739" y="484165"/>
                  </a:lnTo>
                  <a:cubicBezTo>
                    <a:pt x="1397177" y="482625"/>
                    <a:pt x="1398723" y="481080"/>
                    <a:pt x="1400160" y="479538"/>
                  </a:cubicBezTo>
                  <a:cubicBezTo>
                    <a:pt x="1406846" y="472544"/>
                    <a:pt x="1413741" y="465447"/>
                    <a:pt x="1420839" y="458248"/>
                  </a:cubicBezTo>
                  <a:cubicBezTo>
                    <a:pt x="1422175" y="456808"/>
                    <a:pt x="1423618" y="455368"/>
                    <a:pt x="1425054" y="453929"/>
                  </a:cubicBezTo>
                  <a:lnTo>
                    <a:pt x="1444498" y="434590"/>
                  </a:lnTo>
                  <a:cubicBezTo>
                    <a:pt x="1445939" y="433255"/>
                    <a:pt x="1447275" y="431813"/>
                    <a:pt x="1448717" y="430478"/>
                  </a:cubicBezTo>
                  <a:cubicBezTo>
                    <a:pt x="1456226" y="423176"/>
                    <a:pt x="1463941" y="415770"/>
                    <a:pt x="1471756" y="408366"/>
                  </a:cubicBezTo>
                  <a:cubicBezTo>
                    <a:pt x="1473510" y="406719"/>
                    <a:pt x="1475258" y="404970"/>
                    <a:pt x="1477106" y="403327"/>
                  </a:cubicBezTo>
                  <a:lnTo>
                    <a:pt x="1499429" y="382757"/>
                  </a:lnTo>
                  <a:cubicBezTo>
                    <a:pt x="1500458" y="381727"/>
                    <a:pt x="1501488" y="380800"/>
                    <a:pt x="1502517" y="379877"/>
                  </a:cubicBezTo>
                  <a:cubicBezTo>
                    <a:pt x="1510850" y="372368"/>
                    <a:pt x="1519390" y="364860"/>
                    <a:pt x="1528028" y="357247"/>
                  </a:cubicBezTo>
                  <a:cubicBezTo>
                    <a:pt x="1530089" y="355397"/>
                    <a:pt x="1532248" y="353648"/>
                    <a:pt x="1534302" y="351797"/>
                  </a:cubicBezTo>
                  <a:cubicBezTo>
                    <a:pt x="1543048" y="344187"/>
                    <a:pt x="1551999" y="336576"/>
                    <a:pt x="1561151" y="328962"/>
                  </a:cubicBezTo>
                  <a:lnTo>
                    <a:pt x="1561562" y="328657"/>
                  </a:lnTo>
                  <a:lnTo>
                    <a:pt x="1582036" y="311890"/>
                  </a:lnTo>
                  <a:cubicBezTo>
                    <a:pt x="1584095" y="310245"/>
                    <a:pt x="1586255" y="308599"/>
                    <a:pt x="1588310" y="306954"/>
                  </a:cubicBezTo>
                  <a:cubicBezTo>
                    <a:pt x="1592217" y="303867"/>
                    <a:pt x="1596130" y="300679"/>
                    <a:pt x="1600139" y="297595"/>
                  </a:cubicBezTo>
                  <a:cubicBezTo>
                    <a:pt x="1606517" y="292556"/>
                    <a:pt x="1612996" y="287516"/>
                    <a:pt x="1619482" y="282579"/>
                  </a:cubicBezTo>
                  <a:cubicBezTo>
                    <a:pt x="1623490" y="279390"/>
                    <a:pt x="1627609" y="276305"/>
                    <a:pt x="1631723" y="273218"/>
                  </a:cubicBezTo>
                  <a:cubicBezTo>
                    <a:pt x="1638509" y="268076"/>
                    <a:pt x="1645405" y="263036"/>
                    <a:pt x="1652296" y="257996"/>
                  </a:cubicBezTo>
                  <a:lnTo>
                    <a:pt x="1664126" y="249356"/>
                  </a:lnTo>
                  <a:cubicBezTo>
                    <a:pt x="1672253" y="243598"/>
                    <a:pt x="1680380" y="237838"/>
                    <a:pt x="1688713" y="232181"/>
                  </a:cubicBezTo>
                  <a:cubicBezTo>
                    <a:pt x="1691697" y="230228"/>
                    <a:pt x="1694575" y="228171"/>
                    <a:pt x="1697558" y="226112"/>
                  </a:cubicBezTo>
                  <a:cubicBezTo>
                    <a:pt x="1698070" y="225702"/>
                    <a:pt x="1698689" y="225394"/>
                    <a:pt x="1699206" y="224982"/>
                  </a:cubicBezTo>
                  <a:lnTo>
                    <a:pt x="1706715" y="220045"/>
                  </a:lnTo>
                  <a:cubicBezTo>
                    <a:pt x="1717309" y="212949"/>
                    <a:pt x="1727906" y="205954"/>
                    <a:pt x="1738806" y="199063"/>
                  </a:cubicBezTo>
                  <a:cubicBezTo>
                    <a:pt x="1743644" y="195978"/>
                    <a:pt x="1748581" y="192994"/>
                    <a:pt x="1753519" y="189911"/>
                  </a:cubicBezTo>
                  <a:cubicBezTo>
                    <a:pt x="1762777" y="184150"/>
                    <a:pt x="1772139" y="178390"/>
                    <a:pt x="1781602" y="172836"/>
                  </a:cubicBezTo>
                  <a:cubicBezTo>
                    <a:pt x="1784280" y="171191"/>
                    <a:pt x="1786851" y="169543"/>
                    <a:pt x="1789524" y="168003"/>
                  </a:cubicBezTo>
                  <a:cubicBezTo>
                    <a:pt x="1792814" y="166048"/>
                    <a:pt x="1796315" y="164198"/>
                    <a:pt x="1799710" y="162242"/>
                  </a:cubicBezTo>
                  <a:cubicBezTo>
                    <a:pt x="1806084" y="158541"/>
                    <a:pt x="1812569" y="154940"/>
                    <a:pt x="1819049" y="151342"/>
                  </a:cubicBezTo>
                  <a:lnTo>
                    <a:pt x="1839416" y="140336"/>
                  </a:lnTo>
                  <a:lnTo>
                    <a:pt x="1859272" y="129947"/>
                  </a:lnTo>
                  <a:cubicBezTo>
                    <a:pt x="1862561" y="128303"/>
                    <a:pt x="1865645" y="126554"/>
                    <a:pt x="1868941" y="124909"/>
                  </a:cubicBezTo>
                  <a:cubicBezTo>
                    <a:pt x="1873361" y="122646"/>
                    <a:pt x="1877888" y="120590"/>
                    <a:pt x="1882312" y="118428"/>
                  </a:cubicBezTo>
                  <a:lnTo>
                    <a:pt x="1897125" y="111332"/>
                  </a:lnTo>
                  <a:lnTo>
                    <a:pt x="1923766" y="99195"/>
                  </a:lnTo>
                  <a:cubicBezTo>
                    <a:pt x="1928297" y="97242"/>
                    <a:pt x="1932616" y="95183"/>
                    <a:pt x="1937142" y="93230"/>
                  </a:cubicBezTo>
                  <a:cubicBezTo>
                    <a:pt x="1938479" y="92612"/>
                    <a:pt x="1939714" y="91996"/>
                    <a:pt x="1941050" y="91482"/>
                  </a:cubicBezTo>
                  <a:cubicBezTo>
                    <a:pt x="1952674" y="86545"/>
                    <a:pt x="1964301" y="81712"/>
                    <a:pt x="1976130" y="77081"/>
                  </a:cubicBezTo>
                  <a:lnTo>
                    <a:pt x="1983434" y="74306"/>
                  </a:lnTo>
                  <a:cubicBezTo>
                    <a:pt x="1991662" y="71118"/>
                    <a:pt x="1999788" y="67928"/>
                    <a:pt x="2008122" y="64945"/>
                  </a:cubicBezTo>
                  <a:cubicBezTo>
                    <a:pt x="2012854" y="63197"/>
                    <a:pt x="2017484" y="61551"/>
                    <a:pt x="2022216" y="59906"/>
                  </a:cubicBezTo>
                  <a:cubicBezTo>
                    <a:pt x="2038776" y="54145"/>
                    <a:pt x="2055132" y="48899"/>
                    <a:pt x="2071285" y="44066"/>
                  </a:cubicBezTo>
                  <a:cubicBezTo>
                    <a:pt x="2071490" y="43963"/>
                    <a:pt x="2071697" y="43861"/>
                    <a:pt x="2071903" y="43861"/>
                  </a:cubicBezTo>
                  <a:cubicBezTo>
                    <a:pt x="2085787" y="39747"/>
                    <a:pt x="2099369" y="36043"/>
                    <a:pt x="2112946" y="32548"/>
                  </a:cubicBezTo>
                  <a:cubicBezTo>
                    <a:pt x="2116135" y="31827"/>
                    <a:pt x="2119219" y="31005"/>
                    <a:pt x="2122409" y="30182"/>
                  </a:cubicBezTo>
                  <a:cubicBezTo>
                    <a:pt x="2125597" y="29360"/>
                    <a:pt x="2128787" y="28433"/>
                    <a:pt x="2131977" y="27715"/>
                  </a:cubicBezTo>
                  <a:cubicBezTo>
                    <a:pt x="2142364" y="25246"/>
                    <a:pt x="2152551" y="22982"/>
                    <a:pt x="2162632" y="20924"/>
                  </a:cubicBezTo>
                  <a:cubicBezTo>
                    <a:pt x="2163969" y="20616"/>
                    <a:pt x="2165410" y="20410"/>
                    <a:pt x="2166746" y="20103"/>
                  </a:cubicBezTo>
                  <a:lnTo>
                    <a:pt x="2189480" y="15680"/>
                  </a:lnTo>
                  <a:cubicBezTo>
                    <a:pt x="2194006" y="14858"/>
                    <a:pt x="2198537" y="14138"/>
                    <a:pt x="2203061" y="13417"/>
                  </a:cubicBezTo>
                  <a:cubicBezTo>
                    <a:pt x="2205840" y="13006"/>
                    <a:pt x="2208617" y="12493"/>
                    <a:pt x="2211396" y="12081"/>
                  </a:cubicBezTo>
                  <a:cubicBezTo>
                    <a:pt x="2222707" y="10229"/>
                    <a:pt x="2234024" y="8584"/>
                    <a:pt x="2245034" y="7247"/>
                  </a:cubicBezTo>
                  <a:cubicBezTo>
                    <a:pt x="2246370" y="7145"/>
                    <a:pt x="2247605" y="6939"/>
                    <a:pt x="2248941" y="6836"/>
                  </a:cubicBezTo>
                  <a:cubicBezTo>
                    <a:pt x="2251307" y="6526"/>
                    <a:pt x="2253673" y="6321"/>
                    <a:pt x="2256039" y="6012"/>
                  </a:cubicBezTo>
                  <a:cubicBezTo>
                    <a:pt x="2266838" y="4779"/>
                    <a:pt x="2277642" y="3749"/>
                    <a:pt x="2288237" y="2925"/>
                  </a:cubicBezTo>
                  <a:cubicBezTo>
                    <a:pt x="2290602" y="2823"/>
                    <a:pt x="2292967" y="2617"/>
                    <a:pt x="2295233" y="2411"/>
                  </a:cubicBezTo>
                  <a:cubicBezTo>
                    <a:pt x="2296468" y="2310"/>
                    <a:pt x="2297804" y="2104"/>
                    <a:pt x="2299040" y="2104"/>
                  </a:cubicBezTo>
                  <a:cubicBezTo>
                    <a:pt x="2309734" y="1385"/>
                    <a:pt x="2320127" y="869"/>
                    <a:pt x="2330514" y="561"/>
                  </a:cubicBezTo>
                  <a:cubicBezTo>
                    <a:pt x="2333086" y="355"/>
                    <a:pt x="2335657" y="355"/>
                    <a:pt x="2338229" y="355"/>
                  </a:cubicBezTo>
                  <a:cubicBezTo>
                    <a:pt x="2342861" y="251"/>
                    <a:pt x="2347491" y="45"/>
                    <a:pt x="2352017" y="45"/>
                  </a:cubicBezTo>
                  <a:close/>
                </a:path>
              </a:pathLst>
            </a:custGeom>
            <a:solidFill>
              <a:schemeClr val="accent5"/>
            </a:solidFill>
            <a:ln w="6804" cap="flat">
              <a:noFill/>
              <a:prstDash val="solid"/>
              <a:miter/>
            </a:ln>
          </p:spPr>
          <p:txBody>
            <a:bodyPr wrap="square" rtlCol="0" anchor="ctr">
              <a:noAutofit/>
            </a:bodyPr>
            <a:lstStyle/>
            <a:p>
              <a:endParaRPr lang="fr-FR">
                <a:solidFill>
                  <a:srgbClr val="E4E7ED"/>
                </a:solidFill>
              </a:endParaRPr>
            </a:p>
          </p:txBody>
        </p:sp>
        <p:sp>
          <p:nvSpPr>
            <p:cNvPr id="31" name="Freeform: Shape 30">
              <a:extLst>
                <a:ext uri="{FF2B5EF4-FFF2-40B4-BE49-F238E27FC236}">
                  <a16:creationId xmlns:a16="http://schemas.microsoft.com/office/drawing/2014/main" id="{5759860F-8171-2E6A-C7E9-9CFEB2864709}"/>
                </a:ext>
              </a:extLst>
            </p:cNvPr>
            <p:cNvSpPr/>
            <p:nvPr/>
          </p:nvSpPr>
          <p:spPr>
            <a:xfrm>
              <a:off x="1053738" y="4333803"/>
              <a:ext cx="2189222" cy="1305716"/>
            </a:xfrm>
            <a:custGeom>
              <a:avLst/>
              <a:gdLst>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1969379 w 2183325"/>
                <a:gd name="connsiteY33" fmla="*/ 174309 h 1305716"/>
                <a:gd name="connsiteX34" fmla="*/ 2183325 w 2183325"/>
                <a:gd name="connsiteY34" fmla="*/ 244667 h 1305716"/>
                <a:gd name="connsiteX35" fmla="*/ 1808076 w 2183325"/>
                <a:gd name="connsiteY35" fmla="*/ 201535 h 1305716"/>
                <a:gd name="connsiteX36" fmla="*/ 1503995 w 2183325"/>
                <a:gd name="connsiteY36" fmla="*/ 279172 h 1305716"/>
                <a:gd name="connsiteX37" fmla="*/ 1189131 w 2183325"/>
                <a:gd name="connsiteY37" fmla="*/ 460327 h 1305716"/>
                <a:gd name="connsiteX38" fmla="*/ 882893 w 2183325"/>
                <a:gd name="connsiteY38" fmla="*/ 757939 h 1305716"/>
                <a:gd name="connsiteX39" fmla="*/ 535680 w 2183325"/>
                <a:gd name="connsiteY39" fmla="*/ 1305716 h 1305716"/>
                <a:gd name="connsiteX40" fmla="*/ 108672 w 2183325"/>
                <a:gd name="connsiteY40" fmla="*/ 1182789 h 1305716"/>
                <a:gd name="connsiteX41" fmla="*/ 59232 w 2183325"/>
                <a:gd name="connsiteY41" fmla="*/ 1133349 h 1305716"/>
                <a:gd name="connsiteX42" fmla="*/ 0 w 2183325"/>
                <a:gd name="connsiteY42" fmla="*/ 1113407 h 1305716"/>
                <a:gd name="connsiteX43" fmla="*/ 97520 w 2183325"/>
                <a:gd name="connsiteY43" fmla="*/ 938561 h 1305716"/>
                <a:gd name="connsiteX44" fmla="*/ 117371 w 2183325"/>
                <a:gd name="connsiteY44" fmla="*/ 904208 h 1305716"/>
                <a:gd name="connsiteX45" fmla="*/ 118401 w 2183325"/>
                <a:gd name="connsiteY45" fmla="*/ 902460 h 1305716"/>
                <a:gd name="connsiteX46" fmla="*/ 156258 w 2183325"/>
                <a:gd name="connsiteY46" fmla="*/ 840132 h 1305716"/>
                <a:gd name="connsiteX47" fmla="*/ 162326 w 2183325"/>
                <a:gd name="connsiteY47" fmla="*/ 830464 h 1305716"/>
                <a:gd name="connsiteX48" fmla="*/ 200596 w 2183325"/>
                <a:gd name="connsiteY48" fmla="*/ 771633 h 1305716"/>
                <a:gd name="connsiteX49" fmla="*/ 203886 w 2183325"/>
                <a:gd name="connsiteY49" fmla="*/ 766591 h 1305716"/>
                <a:gd name="connsiteX50" fmla="*/ 210677 w 2183325"/>
                <a:gd name="connsiteY50" fmla="*/ 756615 h 1305716"/>
                <a:gd name="connsiteX51" fmla="*/ 221989 w 2183325"/>
                <a:gd name="connsiteY51" fmla="*/ 740058 h 1305716"/>
                <a:gd name="connsiteX52" fmla="*/ 235365 w 2183325"/>
                <a:gd name="connsiteY52" fmla="*/ 721030 h 1305716"/>
                <a:gd name="connsiteX53" fmla="*/ 246782 w 2183325"/>
                <a:gd name="connsiteY53" fmla="*/ 704984 h 1305716"/>
                <a:gd name="connsiteX54" fmla="*/ 260465 w 2183325"/>
                <a:gd name="connsiteY54" fmla="*/ 686164 h 1305716"/>
                <a:gd name="connsiteX55" fmla="*/ 271987 w 2183325"/>
                <a:gd name="connsiteY55" fmla="*/ 670530 h 1305716"/>
                <a:gd name="connsiteX56" fmla="*/ 285975 w 2183325"/>
                <a:gd name="connsiteY56" fmla="*/ 652017 h 1305716"/>
                <a:gd name="connsiteX57" fmla="*/ 297705 w 2183325"/>
                <a:gd name="connsiteY57" fmla="*/ 636692 h 1305716"/>
                <a:gd name="connsiteX58" fmla="*/ 312106 w 2183325"/>
                <a:gd name="connsiteY58" fmla="*/ 618385 h 1305716"/>
                <a:gd name="connsiteX59" fmla="*/ 323729 w 2183325"/>
                <a:gd name="connsiteY59" fmla="*/ 603677 h 1305716"/>
                <a:gd name="connsiteX60" fmla="*/ 338541 w 2183325"/>
                <a:gd name="connsiteY60" fmla="*/ 585472 h 1305716"/>
                <a:gd name="connsiteX61" fmla="*/ 350165 w 2183325"/>
                <a:gd name="connsiteY61" fmla="*/ 571381 h 1305716"/>
                <a:gd name="connsiteX62" fmla="*/ 365701 w 2183325"/>
                <a:gd name="connsiteY62" fmla="*/ 552973 h 1305716"/>
                <a:gd name="connsiteX63" fmla="*/ 376912 w 2183325"/>
                <a:gd name="connsiteY63" fmla="*/ 539807 h 1305716"/>
                <a:gd name="connsiteX64" fmla="*/ 393677 w 2183325"/>
                <a:gd name="connsiteY64" fmla="*/ 520778 h 1305716"/>
                <a:gd name="connsiteX65" fmla="*/ 404071 w 2183325"/>
                <a:gd name="connsiteY65" fmla="*/ 509055 h 1305716"/>
                <a:gd name="connsiteX66" fmla="*/ 423308 w 2183325"/>
                <a:gd name="connsiteY66" fmla="*/ 488073 h 1305716"/>
                <a:gd name="connsiteX67" fmla="*/ 431536 w 2183325"/>
                <a:gd name="connsiteY67" fmla="*/ 479021 h 1305716"/>
                <a:gd name="connsiteX68" fmla="*/ 459313 w 2183325"/>
                <a:gd name="connsiteY68" fmla="*/ 449812 h 1305716"/>
                <a:gd name="connsiteX69" fmla="*/ 464662 w 2183325"/>
                <a:gd name="connsiteY69" fmla="*/ 444361 h 1305716"/>
                <a:gd name="connsiteX70" fmla="*/ 487395 w 2183325"/>
                <a:gd name="connsiteY70" fmla="*/ 421426 h 1305716"/>
                <a:gd name="connsiteX71" fmla="*/ 497372 w 2183325"/>
                <a:gd name="connsiteY71" fmla="*/ 411755 h 1305716"/>
                <a:gd name="connsiteX72" fmla="*/ 515786 w 2183325"/>
                <a:gd name="connsiteY72" fmla="*/ 393861 h 1305716"/>
                <a:gd name="connsiteX73" fmla="*/ 527309 w 2183325"/>
                <a:gd name="connsiteY73" fmla="*/ 383062 h 1305716"/>
                <a:gd name="connsiteX74" fmla="*/ 544386 w 2183325"/>
                <a:gd name="connsiteY74" fmla="*/ 367121 h 1305716"/>
                <a:gd name="connsiteX75" fmla="*/ 556833 w 2183325"/>
                <a:gd name="connsiteY75" fmla="*/ 355908 h 1305716"/>
                <a:gd name="connsiteX76" fmla="*/ 573293 w 2183325"/>
                <a:gd name="connsiteY76" fmla="*/ 341202 h 1305716"/>
                <a:gd name="connsiteX77" fmla="*/ 586252 w 2183325"/>
                <a:gd name="connsiteY77" fmla="*/ 329990 h 1305716"/>
                <a:gd name="connsiteX78" fmla="*/ 602506 w 2183325"/>
                <a:gd name="connsiteY78" fmla="*/ 316106 h 1305716"/>
                <a:gd name="connsiteX79" fmla="*/ 615777 w 2183325"/>
                <a:gd name="connsiteY79" fmla="*/ 305101 h 1305716"/>
                <a:gd name="connsiteX80" fmla="*/ 626988 w 2183325"/>
                <a:gd name="connsiteY80" fmla="*/ 295846 h 1305716"/>
                <a:gd name="connsiteX81" fmla="*/ 632132 w 2183325"/>
                <a:gd name="connsiteY81" fmla="*/ 291832 h 1305716"/>
                <a:gd name="connsiteX82" fmla="*/ 644373 w 2183325"/>
                <a:gd name="connsiteY82" fmla="*/ 282165 h 1305716"/>
                <a:gd name="connsiteX83" fmla="*/ 661244 w 2183325"/>
                <a:gd name="connsiteY83" fmla="*/ 269000 h 1305716"/>
                <a:gd name="connsiteX84" fmla="*/ 673798 w 2183325"/>
                <a:gd name="connsiteY84" fmla="*/ 259435 h 1305716"/>
                <a:gd name="connsiteX85" fmla="*/ 690664 w 2183325"/>
                <a:gd name="connsiteY85" fmla="*/ 246888 h 1305716"/>
                <a:gd name="connsiteX86" fmla="*/ 703318 w 2183325"/>
                <a:gd name="connsiteY86" fmla="*/ 237733 h 1305716"/>
                <a:gd name="connsiteX87" fmla="*/ 720395 w 2183325"/>
                <a:gd name="connsiteY87" fmla="*/ 225598 h 1305716"/>
                <a:gd name="connsiteX88" fmla="*/ 732947 w 2183325"/>
                <a:gd name="connsiteY88" fmla="*/ 216854 h 1305716"/>
                <a:gd name="connsiteX89" fmla="*/ 738191 w 2183325"/>
                <a:gd name="connsiteY89" fmla="*/ 213256 h 1305716"/>
                <a:gd name="connsiteX90" fmla="*/ 744776 w 2183325"/>
                <a:gd name="connsiteY90" fmla="*/ 208934 h 1305716"/>
                <a:gd name="connsiteX91" fmla="*/ 774296 w 2183325"/>
                <a:gd name="connsiteY91" fmla="*/ 189600 h 1305716"/>
                <a:gd name="connsiteX92" fmla="*/ 784688 w 2183325"/>
                <a:gd name="connsiteY92" fmla="*/ 183016 h 1305716"/>
                <a:gd name="connsiteX93" fmla="*/ 823159 w 2183325"/>
                <a:gd name="connsiteY93" fmla="*/ 159771 h 1305716"/>
                <a:gd name="connsiteX94" fmla="*/ 824089 w 2183325"/>
                <a:gd name="connsiteY94" fmla="*/ 159259 h 1305716"/>
                <a:gd name="connsiteX95" fmla="*/ 830674 w 2183325"/>
                <a:gd name="connsiteY95" fmla="*/ 155555 h 1305716"/>
                <a:gd name="connsiteX96" fmla="*/ 857316 w 2183325"/>
                <a:gd name="connsiteY96" fmla="*/ 140642 h 1305716"/>
                <a:gd name="connsiteX97" fmla="*/ 869556 w 2183325"/>
                <a:gd name="connsiteY97" fmla="*/ 134161 h 1305716"/>
                <a:gd name="connsiteX98" fmla="*/ 891879 w 2183325"/>
                <a:gd name="connsiteY98" fmla="*/ 122540 h 1305716"/>
                <a:gd name="connsiteX99" fmla="*/ 897333 w 2183325"/>
                <a:gd name="connsiteY99" fmla="*/ 119660 h 1305716"/>
                <a:gd name="connsiteX100" fmla="*/ 906590 w 2183325"/>
                <a:gd name="connsiteY100" fmla="*/ 115238 h 1305716"/>
                <a:gd name="connsiteX101" fmla="*/ 923663 w 2183325"/>
                <a:gd name="connsiteY101" fmla="*/ 107010 h 1305716"/>
                <a:gd name="connsiteX102" fmla="*/ 938993 w 2183325"/>
                <a:gd name="connsiteY102" fmla="*/ 99914 h 1305716"/>
                <a:gd name="connsiteX103" fmla="*/ 955967 w 2183325"/>
                <a:gd name="connsiteY103" fmla="*/ 92303 h 1305716"/>
                <a:gd name="connsiteX104" fmla="*/ 963063 w 2183325"/>
                <a:gd name="connsiteY104" fmla="*/ 89114 h 1305716"/>
                <a:gd name="connsiteX105" fmla="*/ 968519 w 2183325"/>
                <a:gd name="connsiteY105" fmla="*/ 86955 h 1305716"/>
                <a:gd name="connsiteX106" fmla="*/ 1012133 w 2183325"/>
                <a:gd name="connsiteY106" fmla="*/ 69470 h 1305716"/>
                <a:gd name="connsiteX107" fmla="*/ 1025509 w 2183325"/>
                <a:gd name="connsiteY107" fmla="*/ 64534 h 1305716"/>
                <a:gd name="connsiteX108" fmla="*/ 1037955 w 2183325"/>
                <a:gd name="connsiteY108" fmla="*/ 60109 h 1305716"/>
                <a:gd name="connsiteX109" fmla="*/ 1087025 w 2183325"/>
                <a:gd name="connsiteY109" fmla="*/ 44270 h 1305716"/>
                <a:gd name="connsiteX110" fmla="*/ 1087642 w 2183325"/>
                <a:gd name="connsiteY110" fmla="*/ 44063 h 1305716"/>
                <a:gd name="connsiteX111" fmla="*/ 1128685 w 2183325"/>
                <a:gd name="connsiteY111" fmla="*/ 32752 h 1305716"/>
                <a:gd name="connsiteX112" fmla="*/ 1138254 w 2183325"/>
                <a:gd name="connsiteY112" fmla="*/ 30284 h 1305716"/>
                <a:gd name="connsiteX113" fmla="*/ 1147817 w 2183325"/>
                <a:gd name="connsiteY113" fmla="*/ 27815 h 1305716"/>
                <a:gd name="connsiteX114" fmla="*/ 1178371 w 2183325"/>
                <a:gd name="connsiteY114" fmla="*/ 21026 h 1305716"/>
                <a:gd name="connsiteX115" fmla="*/ 1182485 w 2183325"/>
                <a:gd name="connsiteY115" fmla="*/ 20205 h 1305716"/>
                <a:gd name="connsiteX116" fmla="*/ 1205219 w 2183325"/>
                <a:gd name="connsiteY116" fmla="*/ 15780 h 1305716"/>
                <a:gd name="connsiteX117" fmla="*/ 1218802 w 2183325"/>
                <a:gd name="connsiteY117" fmla="*/ 13517 h 1305716"/>
                <a:gd name="connsiteX118" fmla="*/ 1227130 w 2183325"/>
                <a:gd name="connsiteY118" fmla="*/ 12079 h 1305716"/>
                <a:gd name="connsiteX119" fmla="*/ 1260768 w 2183325"/>
                <a:gd name="connsiteY119" fmla="*/ 7245 h 1305716"/>
                <a:gd name="connsiteX120" fmla="*/ 1264680 w 2183325"/>
                <a:gd name="connsiteY120" fmla="*/ 6833 h 1305716"/>
                <a:gd name="connsiteX121" fmla="*/ 1271778 w 2183325"/>
                <a:gd name="connsiteY121" fmla="*/ 6009 h 1305716"/>
                <a:gd name="connsiteX122" fmla="*/ 1303975 w 2183325"/>
                <a:gd name="connsiteY122" fmla="*/ 2924 h 1305716"/>
                <a:gd name="connsiteX123" fmla="*/ 1310972 w 2183325"/>
                <a:gd name="connsiteY123" fmla="*/ 2411 h 1305716"/>
                <a:gd name="connsiteX124" fmla="*/ 1314880 w 2183325"/>
                <a:gd name="connsiteY124" fmla="*/ 2103 h 1305716"/>
                <a:gd name="connsiteX125" fmla="*/ 1346359 w 2183325"/>
                <a:gd name="connsiteY125" fmla="*/ 558 h 1305716"/>
                <a:gd name="connsiteX126" fmla="*/ 1353969 w 2183325"/>
                <a:gd name="connsiteY126" fmla="*/ 352 h 1305716"/>
                <a:gd name="connsiteX127" fmla="*/ 1367756 w 2183325"/>
                <a:gd name="connsiteY127" fmla="*/ 46 h 1305716"/>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2183325 w 2183325"/>
                <a:gd name="connsiteY33" fmla="*/ 244667 h 1305716"/>
                <a:gd name="connsiteX34" fmla="*/ 1808076 w 2183325"/>
                <a:gd name="connsiteY34" fmla="*/ 201535 h 1305716"/>
                <a:gd name="connsiteX35" fmla="*/ 1503995 w 2183325"/>
                <a:gd name="connsiteY35" fmla="*/ 279172 h 1305716"/>
                <a:gd name="connsiteX36" fmla="*/ 1189131 w 2183325"/>
                <a:gd name="connsiteY36" fmla="*/ 460327 h 1305716"/>
                <a:gd name="connsiteX37" fmla="*/ 882893 w 2183325"/>
                <a:gd name="connsiteY37" fmla="*/ 757939 h 1305716"/>
                <a:gd name="connsiteX38" fmla="*/ 535680 w 2183325"/>
                <a:gd name="connsiteY38" fmla="*/ 1305716 h 1305716"/>
                <a:gd name="connsiteX39" fmla="*/ 108672 w 2183325"/>
                <a:gd name="connsiteY39" fmla="*/ 1182789 h 1305716"/>
                <a:gd name="connsiteX40" fmla="*/ 59232 w 2183325"/>
                <a:gd name="connsiteY40" fmla="*/ 1133349 h 1305716"/>
                <a:gd name="connsiteX41" fmla="*/ 0 w 2183325"/>
                <a:gd name="connsiteY41" fmla="*/ 1113407 h 1305716"/>
                <a:gd name="connsiteX42" fmla="*/ 97520 w 2183325"/>
                <a:gd name="connsiteY42" fmla="*/ 938561 h 1305716"/>
                <a:gd name="connsiteX43" fmla="*/ 117371 w 2183325"/>
                <a:gd name="connsiteY43" fmla="*/ 904208 h 1305716"/>
                <a:gd name="connsiteX44" fmla="*/ 118401 w 2183325"/>
                <a:gd name="connsiteY44" fmla="*/ 902460 h 1305716"/>
                <a:gd name="connsiteX45" fmla="*/ 156258 w 2183325"/>
                <a:gd name="connsiteY45" fmla="*/ 840132 h 1305716"/>
                <a:gd name="connsiteX46" fmla="*/ 162326 w 2183325"/>
                <a:gd name="connsiteY46" fmla="*/ 830464 h 1305716"/>
                <a:gd name="connsiteX47" fmla="*/ 200596 w 2183325"/>
                <a:gd name="connsiteY47" fmla="*/ 771633 h 1305716"/>
                <a:gd name="connsiteX48" fmla="*/ 203886 w 2183325"/>
                <a:gd name="connsiteY48" fmla="*/ 766591 h 1305716"/>
                <a:gd name="connsiteX49" fmla="*/ 210677 w 2183325"/>
                <a:gd name="connsiteY49" fmla="*/ 756615 h 1305716"/>
                <a:gd name="connsiteX50" fmla="*/ 221989 w 2183325"/>
                <a:gd name="connsiteY50" fmla="*/ 740058 h 1305716"/>
                <a:gd name="connsiteX51" fmla="*/ 235365 w 2183325"/>
                <a:gd name="connsiteY51" fmla="*/ 721030 h 1305716"/>
                <a:gd name="connsiteX52" fmla="*/ 246782 w 2183325"/>
                <a:gd name="connsiteY52" fmla="*/ 704984 h 1305716"/>
                <a:gd name="connsiteX53" fmla="*/ 260465 w 2183325"/>
                <a:gd name="connsiteY53" fmla="*/ 686164 h 1305716"/>
                <a:gd name="connsiteX54" fmla="*/ 271987 w 2183325"/>
                <a:gd name="connsiteY54" fmla="*/ 670530 h 1305716"/>
                <a:gd name="connsiteX55" fmla="*/ 285975 w 2183325"/>
                <a:gd name="connsiteY55" fmla="*/ 652017 h 1305716"/>
                <a:gd name="connsiteX56" fmla="*/ 297705 w 2183325"/>
                <a:gd name="connsiteY56" fmla="*/ 636692 h 1305716"/>
                <a:gd name="connsiteX57" fmla="*/ 312106 w 2183325"/>
                <a:gd name="connsiteY57" fmla="*/ 618385 h 1305716"/>
                <a:gd name="connsiteX58" fmla="*/ 323729 w 2183325"/>
                <a:gd name="connsiteY58" fmla="*/ 603677 h 1305716"/>
                <a:gd name="connsiteX59" fmla="*/ 338541 w 2183325"/>
                <a:gd name="connsiteY59" fmla="*/ 585472 h 1305716"/>
                <a:gd name="connsiteX60" fmla="*/ 350165 w 2183325"/>
                <a:gd name="connsiteY60" fmla="*/ 571381 h 1305716"/>
                <a:gd name="connsiteX61" fmla="*/ 365701 w 2183325"/>
                <a:gd name="connsiteY61" fmla="*/ 552973 h 1305716"/>
                <a:gd name="connsiteX62" fmla="*/ 376912 w 2183325"/>
                <a:gd name="connsiteY62" fmla="*/ 539807 h 1305716"/>
                <a:gd name="connsiteX63" fmla="*/ 393677 w 2183325"/>
                <a:gd name="connsiteY63" fmla="*/ 520778 h 1305716"/>
                <a:gd name="connsiteX64" fmla="*/ 404071 w 2183325"/>
                <a:gd name="connsiteY64" fmla="*/ 509055 h 1305716"/>
                <a:gd name="connsiteX65" fmla="*/ 423308 w 2183325"/>
                <a:gd name="connsiteY65" fmla="*/ 488073 h 1305716"/>
                <a:gd name="connsiteX66" fmla="*/ 431536 w 2183325"/>
                <a:gd name="connsiteY66" fmla="*/ 479021 h 1305716"/>
                <a:gd name="connsiteX67" fmla="*/ 459313 w 2183325"/>
                <a:gd name="connsiteY67" fmla="*/ 449812 h 1305716"/>
                <a:gd name="connsiteX68" fmla="*/ 464662 w 2183325"/>
                <a:gd name="connsiteY68" fmla="*/ 444361 h 1305716"/>
                <a:gd name="connsiteX69" fmla="*/ 487395 w 2183325"/>
                <a:gd name="connsiteY69" fmla="*/ 421426 h 1305716"/>
                <a:gd name="connsiteX70" fmla="*/ 497372 w 2183325"/>
                <a:gd name="connsiteY70" fmla="*/ 411755 h 1305716"/>
                <a:gd name="connsiteX71" fmla="*/ 515786 w 2183325"/>
                <a:gd name="connsiteY71" fmla="*/ 393861 h 1305716"/>
                <a:gd name="connsiteX72" fmla="*/ 527309 w 2183325"/>
                <a:gd name="connsiteY72" fmla="*/ 383062 h 1305716"/>
                <a:gd name="connsiteX73" fmla="*/ 544386 w 2183325"/>
                <a:gd name="connsiteY73" fmla="*/ 367121 h 1305716"/>
                <a:gd name="connsiteX74" fmla="*/ 556833 w 2183325"/>
                <a:gd name="connsiteY74" fmla="*/ 355908 h 1305716"/>
                <a:gd name="connsiteX75" fmla="*/ 573293 w 2183325"/>
                <a:gd name="connsiteY75" fmla="*/ 341202 h 1305716"/>
                <a:gd name="connsiteX76" fmla="*/ 586252 w 2183325"/>
                <a:gd name="connsiteY76" fmla="*/ 329990 h 1305716"/>
                <a:gd name="connsiteX77" fmla="*/ 602506 w 2183325"/>
                <a:gd name="connsiteY77" fmla="*/ 316106 h 1305716"/>
                <a:gd name="connsiteX78" fmla="*/ 615777 w 2183325"/>
                <a:gd name="connsiteY78" fmla="*/ 305101 h 1305716"/>
                <a:gd name="connsiteX79" fmla="*/ 626988 w 2183325"/>
                <a:gd name="connsiteY79" fmla="*/ 295846 h 1305716"/>
                <a:gd name="connsiteX80" fmla="*/ 632132 w 2183325"/>
                <a:gd name="connsiteY80" fmla="*/ 291832 h 1305716"/>
                <a:gd name="connsiteX81" fmla="*/ 644373 w 2183325"/>
                <a:gd name="connsiteY81" fmla="*/ 282165 h 1305716"/>
                <a:gd name="connsiteX82" fmla="*/ 661244 w 2183325"/>
                <a:gd name="connsiteY82" fmla="*/ 269000 h 1305716"/>
                <a:gd name="connsiteX83" fmla="*/ 673798 w 2183325"/>
                <a:gd name="connsiteY83" fmla="*/ 259435 h 1305716"/>
                <a:gd name="connsiteX84" fmla="*/ 690664 w 2183325"/>
                <a:gd name="connsiteY84" fmla="*/ 246888 h 1305716"/>
                <a:gd name="connsiteX85" fmla="*/ 703318 w 2183325"/>
                <a:gd name="connsiteY85" fmla="*/ 237733 h 1305716"/>
                <a:gd name="connsiteX86" fmla="*/ 720395 w 2183325"/>
                <a:gd name="connsiteY86" fmla="*/ 225598 h 1305716"/>
                <a:gd name="connsiteX87" fmla="*/ 732947 w 2183325"/>
                <a:gd name="connsiteY87" fmla="*/ 216854 h 1305716"/>
                <a:gd name="connsiteX88" fmla="*/ 738191 w 2183325"/>
                <a:gd name="connsiteY88" fmla="*/ 213256 h 1305716"/>
                <a:gd name="connsiteX89" fmla="*/ 744776 w 2183325"/>
                <a:gd name="connsiteY89" fmla="*/ 208934 h 1305716"/>
                <a:gd name="connsiteX90" fmla="*/ 774296 w 2183325"/>
                <a:gd name="connsiteY90" fmla="*/ 189600 h 1305716"/>
                <a:gd name="connsiteX91" fmla="*/ 784688 w 2183325"/>
                <a:gd name="connsiteY91" fmla="*/ 183016 h 1305716"/>
                <a:gd name="connsiteX92" fmla="*/ 823159 w 2183325"/>
                <a:gd name="connsiteY92" fmla="*/ 159771 h 1305716"/>
                <a:gd name="connsiteX93" fmla="*/ 824089 w 2183325"/>
                <a:gd name="connsiteY93" fmla="*/ 159259 h 1305716"/>
                <a:gd name="connsiteX94" fmla="*/ 830674 w 2183325"/>
                <a:gd name="connsiteY94" fmla="*/ 155555 h 1305716"/>
                <a:gd name="connsiteX95" fmla="*/ 857316 w 2183325"/>
                <a:gd name="connsiteY95" fmla="*/ 140642 h 1305716"/>
                <a:gd name="connsiteX96" fmla="*/ 869556 w 2183325"/>
                <a:gd name="connsiteY96" fmla="*/ 134161 h 1305716"/>
                <a:gd name="connsiteX97" fmla="*/ 891879 w 2183325"/>
                <a:gd name="connsiteY97" fmla="*/ 122540 h 1305716"/>
                <a:gd name="connsiteX98" fmla="*/ 897333 w 2183325"/>
                <a:gd name="connsiteY98" fmla="*/ 119660 h 1305716"/>
                <a:gd name="connsiteX99" fmla="*/ 906590 w 2183325"/>
                <a:gd name="connsiteY99" fmla="*/ 115238 h 1305716"/>
                <a:gd name="connsiteX100" fmla="*/ 923663 w 2183325"/>
                <a:gd name="connsiteY100" fmla="*/ 107010 h 1305716"/>
                <a:gd name="connsiteX101" fmla="*/ 938993 w 2183325"/>
                <a:gd name="connsiteY101" fmla="*/ 99914 h 1305716"/>
                <a:gd name="connsiteX102" fmla="*/ 955967 w 2183325"/>
                <a:gd name="connsiteY102" fmla="*/ 92303 h 1305716"/>
                <a:gd name="connsiteX103" fmla="*/ 963063 w 2183325"/>
                <a:gd name="connsiteY103" fmla="*/ 89114 h 1305716"/>
                <a:gd name="connsiteX104" fmla="*/ 968519 w 2183325"/>
                <a:gd name="connsiteY104" fmla="*/ 86955 h 1305716"/>
                <a:gd name="connsiteX105" fmla="*/ 1012133 w 2183325"/>
                <a:gd name="connsiteY105" fmla="*/ 69470 h 1305716"/>
                <a:gd name="connsiteX106" fmla="*/ 1025509 w 2183325"/>
                <a:gd name="connsiteY106" fmla="*/ 64534 h 1305716"/>
                <a:gd name="connsiteX107" fmla="*/ 1037955 w 2183325"/>
                <a:gd name="connsiteY107" fmla="*/ 60109 h 1305716"/>
                <a:gd name="connsiteX108" fmla="*/ 1087025 w 2183325"/>
                <a:gd name="connsiteY108" fmla="*/ 44270 h 1305716"/>
                <a:gd name="connsiteX109" fmla="*/ 1087642 w 2183325"/>
                <a:gd name="connsiteY109" fmla="*/ 44063 h 1305716"/>
                <a:gd name="connsiteX110" fmla="*/ 1128685 w 2183325"/>
                <a:gd name="connsiteY110" fmla="*/ 32752 h 1305716"/>
                <a:gd name="connsiteX111" fmla="*/ 1138254 w 2183325"/>
                <a:gd name="connsiteY111" fmla="*/ 30284 h 1305716"/>
                <a:gd name="connsiteX112" fmla="*/ 1147817 w 2183325"/>
                <a:gd name="connsiteY112" fmla="*/ 27815 h 1305716"/>
                <a:gd name="connsiteX113" fmla="*/ 1178371 w 2183325"/>
                <a:gd name="connsiteY113" fmla="*/ 21026 h 1305716"/>
                <a:gd name="connsiteX114" fmla="*/ 1182485 w 2183325"/>
                <a:gd name="connsiteY114" fmla="*/ 20205 h 1305716"/>
                <a:gd name="connsiteX115" fmla="*/ 1205219 w 2183325"/>
                <a:gd name="connsiteY115" fmla="*/ 15780 h 1305716"/>
                <a:gd name="connsiteX116" fmla="*/ 1218802 w 2183325"/>
                <a:gd name="connsiteY116" fmla="*/ 13517 h 1305716"/>
                <a:gd name="connsiteX117" fmla="*/ 1227130 w 2183325"/>
                <a:gd name="connsiteY117" fmla="*/ 12079 h 1305716"/>
                <a:gd name="connsiteX118" fmla="*/ 1260768 w 2183325"/>
                <a:gd name="connsiteY118" fmla="*/ 7245 h 1305716"/>
                <a:gd name="connsiteX119" fmla="*/ 1264680 w 2183325"/>
                <a:gd name="connsiteY119" fmla="*/ 6833 h 1305716"/>
                <a:gd name="connsiteX120" fmla="*/ 1271778 w 2183325"/>
                <a:gd name="connsiteY120" fmla="*/ 6009 h 1305716"/>
                <a:gd name="connsiteX121" fmla="*/ 1303975 w 2183325"/>
                <a:gd name="connsiteY121" fmla="*/ 2924 h 1305716"/>
                <a:gd name="connsiteX122" fmla="*/ 1310972 w 2183325"/>
                <a:gd name="connsiteY122" fmla="*/ 2411 h 1305716"/>
                <a:gd name="connsiteX123" fmla="*/ 1314880 w 2183325"/>
                <a:gd name="connsiteY123" fmla="*/ 2103 h 1305716"/>
                <a:gd name="connsiteX124" fmla="*/ 1346359 w 2183325"/>
                <a:gd name="connsiteY124" fmla="*/ 558 h 1305716"/>
                <a:gd name="connsiteX125" fmla="*/ 1353969 w 2183325"/>
                <a:gd name="connsiteY125" fmla="*/ 352 h 1305716"/>
                <a:gd name="connsiteX126" fmla="*/ 1367756 w 2183325"/>
                <a:gd name="connsiteY126" fmla="*/ 46 h 1305716"/>
                <a:gd name="connsiteX0" fmla="*/ 1367756 w 2186777"/>
                <a:gd name="connsiteY0" fmla="*/ 46 h 1305716"/>
                <a:gd name="connsiteX1" fmla="*/ 1382670 w 2186777"/>
                <a:gd name="connsiteY1" fmla="*/ 46 h 1305716"/>
                <a:gd name="connsiteX2" fmla="*/ 1390284 w 2186777"/>
                <a:gd name="connsiteY2" fmla="*/ 46 h 1305716"/>
                <a:gd name="connsiteX3" fmla="*/ 1419910 w 2186777"/>
                <a:gd name="connsiteY3" fmla="*/ 971 h 1305716"/>
                <a:gd name="connsiteX4" fmla="*/ 1422069 w 2186777"/>
                <a:gd name="connsiteY4" fmla="*/ 1176 h 1305716"/>
                <a:gd name="connsiteX5" fmla="*/ 1467744 w 2186777"/>
                <a:gd name="connsiteY5" fmla="*/ 4880 h 1305716"/>
                <a:gd name="connsiteX6" fmla="*/ 1471652 w 2186777"/>
                <a:gd name="connsiteY6" fmla="*/ 5189 h 1305716"/>
                <a:gd name="connsiteX7" fmla="*/ 1491301 w 2186777"/>
                <a:gd name="connsiteY7" fmla="*/ 7657 h 1305716"/>
                <a:gd name="connsiteX8" fmla="*/ 1496650 w 2186777"/>
                <a:gd name="connsiteY8" fmla="*/ 8375 h 1305716"/>
                <a:gd name="connsiteX9" fmla="*/ 1523192 w 2186777"/>
                <a:gd name="connsiteY9" fmla="*/ 12490 h 1305716"/>
                <a:gd name="connsiteX10" fmla="*/ 1526174 w 2186777"/>
                <a:gd name="connsiteY10" fmla="*/ 13109 h 1305716"/>
                <a:gd name="connsiteX11" fmla="*/ 1535432 w 2186777"/>
                <a:gd name="connsiteY11" fmla="*/ 14856 h 1305716"/>
                <a:gd name="connsiteX12" fmla="*/ 1555493 w 2186777"/>
                <a:gd name="connsiteY12" fmla="*/ 18865 h 1305716"/>
                <a:gd name="connsiteX13" fmla="*/ 1565781 w 2186777"/>
                <a:gd name="connsiteY13" fmla="*/ 21129 h 1305716"/>
                <a:gd name="connsiteX14" fmla="*/ 1574520 w 2186777"/>
                <a:gd name="connsiteY14" fmla="*/ 23085 h 1305716"/>
                <a:gd name="connsiteX15" fmla="*/ 1583060 w 2186777"/>
                <a:gd name="connsiteY15" fmla="*/ 25244 h 1305716"/>
                <a:gd name="connsiteX16" fmla="*/ 1594683 w 2186777"/>
                <a:gd name="connsiteY16" fmla="*/ 28228 h 1305716"/>
                <a:gd name="connsiteX17" fmla="*/ 1610630 w 2186777"/>
                <a:gd name="connsiteY17" fmla="*/ 32650 h 1305716"/>
                <a:gd name="connsiteX18" fmla="*/ 1621330 w 2186777"/>
                <a:gd name="connsiteY18" fmla="*/ 35735 h 1305716"/>
                <a:gd name="connsiteX19" fmla="*/ 1625444 w 2186777"/>
                <a:gd name="connsiteY19" fmla="*/ 36967 h 1305716"/>
                <a:gd name="connsiteX20" fmla="*/ 1644270 w 2186777"/>
                <a:gd name="connsiteY20" fmla="*/ 43037 h 1305716"/>
                <a:gd name="connsiteX21" fmla="*/ 2148019 w 2186777"/>
                <a:gd name="connsiteY21" fmla="*/ 212638 h 1305716"/>
                <a:gd name="connsiteX22" fmla="*/ 2125080 w 2186777"/>
                <a:gd name="connsiteY22" fmla="*/ 205336 h 1305716"/>
                <a:gd name="connsiteX23" fmla="*/ 2114381 w 2186777"/>
                <a:gd name="connsiteY23" fmla="*/ 202250 h 1305716"/>
                <a:gd name="connsiteX24" fmla="*/ 2098438 w 2186777"/>
                <a:gd name="connsiteY24" fmla="*/ 197828 h 1305716"/>
                <a:gd name="connsiteX25" fmla="*/ 2086816 w 2186777"/>
                <a:gd name="connsiteY25" fmla="*/ 194846 h 1305716"/>
                <a:gd name="connsiteX26" fmla="*/ 2069532 w 2186777"/>
                <a:gd name="connsiteY26" fmla="*/ 190729 h 1305716"/>
                <a:gd name="connsiteX27" fmla="*/ 2059244 w 2186777"/>
                <a:gd name="connsiteY27" fmla="*/ 188468 h 1305716"/>
                <a:gd name="connsiteX28" fmla="*/ 2039188 w 2186777"/>
                <a:gd name="connsiteY28" fmla="*/ 184457 h 1305716"/>
                <a:gd name="connsiteX29" fmla="*/ 2029926 w 2186777"/>
                <a:gd name="connsiteY29" fmla="*/ 182709 h 1305716"/>
                <a:gd name="connsiteX30" fmla="*/ 2000300 w 2186777"/>
                <a:gd name="connsiteY30" fmla="*/ 177976 h 1305716"/>
                <a:gd name="connsiteX31" fmla="*/ 1994951 w 2186777"/>
                <a:gd name="connsiteY31" fmla="*/ 177258 h 1305716"/>
                <a:gd name="connsiteX32" fmla="*/ 2183325 w 2186777"/>
                <a:gd name="connsiteY32" fmla="*/ 244667 h 1305716"/>
                <a:gd name="connsiteX33" fmla="*/ 1808076 w 2186777"/>
                <a:gd name="connsiteY33" fmla="*/ 201535 h 1305716"/>
                <a:gd name="connsiteX34" fmla="*/ 1503995 w 2186777"/>
                <a:gd name="connsiteY34" fmla="*/ 279172 h 1305716"/>
                <a:gd name="connsiteX35" fmla="*/ 1189131 w 2186777"/>
                <a:gd name="connsiteY35" fmla="*/ 460327 h 1305716"/>
                <a:gd name="connsiteX36" fmla="*/ 882893 w 2186777"/>
                <a:gd name="connsiteY36" fmla="*/ 757939 h 1305716"/>
                <a:gd name="connsiteX37" fmla="*/ 535680 w 2186777"/>
                <a:gd name="connsiteY37" fmla="*/ 1305716 h 1305716"/>
                <a:gd name="connsiteX38" fmla="*/ 108672 w 2186777"/>
                <a:gd name="connsiteY38" fmla="*/ 1182789 h 1305716"/>
                <a:gd name="connsiteX39" fmla="*/ 59232 w 2186777"/>
                <a:gd name="connsiteY39" fmla="*/ 1133349 h 1305716"/>
                <a:gd name="connsiteX40" fmla="*/ 0 w 2186777"/>
                <a:gd name="connsiteY40" fmla="*/ 1113407 h 1305716"/>
                <a:gd name="connsiteX41" fmla="*/ 97520 w 2186777"/>
                <a:gd name="connsiteY41" fmla="*/ 938561 h 1305716"/>
                <a:gd name="connsiteX42" fmla="*/ 117371 w 2186777"/>
                <a:gd name="connsiteY42" fmla="*/ 904208 h 1305716"/>
                <a:gd name="connsiteX43" fmla="*/ 118401 w 2186777"/>
                <a:gd name="connsiteY43" fmla="*/ 902460 h 1305716"/>
                <a:gd name="connsiteX44" fmla="*/ 156258 w 2186777"/>
                <a:gd name="connsiteY44" fmla="*/ 840132 h 1305716"/>
                <a:gd name="connsiteX45" fmla="*/ 162326 w 2186777"/>
                <a:gd name="connsiteY45" fmla="*/ 830464 h 1305716"/>
                <a:gd name="connsiteX46" fmla="*/ 200596 w 2186777"/>
                <a:gd name="connsiteY46" fmla="*/ 771633 h 1305716"/>
                <a:gd name="connsiteX47" fmla="*/ 203886 w 2186777"/>
                <a:gd name="connsiteY47" fmla="*/ 766591 h 1305716"/>
                <a:gd name="connsiteX48" fmla="*/ 210677 w 2186777"/>
                <a:gd name="connsiteY48" fmla="*/ 756615 h 1305716"/>
                <a:gd name="connsiteX49" fmla="*/ 221989 w 2186777"/>
                <a:gd name="connsiteY49" fmla="*/ 740058 h 1305716"/>
                <a:gd name="connsiteX50" fmla="*/ 235365 w 2186777"/>
                <a:gd name="connsiteY50" fmla="*/ 721030 h 1305716"/>
                <a:gd name="connsiteX51" fmla="*/ 246782 w 2186777"/>
                <a:gd name="connsiteY51" fmla="*/ 704984 h 1305716"/>
                <a:gd name="connsiteX52" fmla="*/ 260465 w 2186777"/>
                <a:gd name="connsiteY52" fmla="*/ 686164 h 1305716"/>
                <a:gd name="connsiteX53" fmla="*/ 271987 w 2186777"/>
                <a:gd name="connsiteY53" fmla="*/ 670530 h 1305716"/>
                <a:gd name="connsiteX54" fmla="*/ 285975 w 2186777"/>
                <a:gd name="connsiteY54" fmla="*/ 652017 h 1305716"/>
                <a:gd name="connsiteX55" fmla="*/ 297705 w 2186777"/>
                <a:gd name="connsiteY55" fmla="*/ 636692 h 1305716"/>
                <a:gd name="connsiteX56" fmla="*/ 312106 w 2186777"/>
                <a:gd name="connsiteY56" fmla="*/ 618385 h 1305716"/>
                <a:gd name="connsiteX57" fmla="*/ 323729 w 2186777"/>
                <a:gd name="connsiteY57" fmla="*/ 603677 h 1305716"/>
                <a:gd name="connsiteX58" fmla="*/ 338541 w 2186777"/>
                <a:gd name="connsiteY58" fmla="*/ 585472 h 1305716"/>
                <a:gd name="connsiteX59" fmla="*/ 350165 w 2186777"/>
                <a:gd name="connsiteY59" fmla="*/ 571381 h 1305716"/>
                <a:gd name="connsiteX60" fmla="*/ 365701 w 2186777"/>
                <a:gd name="connsiteY60" fmla="*/ 552973 h 1305716"/>
                <a:gd name="connsiteX61" fmla="*/ 376912 w 2186777"/>
                <a:gd name="connsiteY61" fmla="*/ 539807 h 1305716"/>
                <a:gd name="connsiteX62" fmla="*/ 393677 w 2186777"/>
                <a:gd name="connsiteY62" fmla="*/ 520778 h 1305716"/>
                <a:gd name="connsiteX63" fmla="*/ 404071 w 2186777"/>
                <a:gd name="connsiteY63" fmla="*/ 509055 h 1305716"/>
                <a:gd name="connsiteX64" fmla="*/ 423308 w 2186777"/>
                <a:gd name="connsiteY64" fmla="*/ 488073 h 1305716"/>
                <a:gd name="connsiteX65" fmla="*/ 431536 w 2186777"/>
                <a:gd name="connsiteY65" fmla="*/ 479021 h 1305716"/>
                <a:gd name="connsiteX66" fmla="*/ 459313 w 2186777"/>
                <a:gd name="connsiteY66" fmla="*/ 449812 h 1305716"/>
                <a:gd name="connsiteX67" fmla="*/ 464662 w 2186777"/>
                <a:gd name="connsiteY67" fmla="*/ 444361 h 1305716"/>
                <a:gd name="connsiteX68" fmla="*/ 487395 w 2186777"/>
                <a:gd name="connsiteY68" fmla="*/ 421426 h 1305716"/>
                <a:gd name="connsiteX69" fmla="*/ 497372 w 2186777"/>
                <a:gd name="connsiteY69" fmla="*/ 411755 h 1305716"/>
                <a:gd name="connsiteX70" fmla="*/ 515786 w 2186777"/>
                <a:gd name="connsiteY70" fmla="*/ 393861 h 1305716"/>
                <a:gd name="connsiteX71" fmla="*/ 527309 w 2186777"/>
                <a:gd name="connsiteY71" fmla="*/ 383062 h 1305716"/>
                <a:gd name="connsiteX72" fmla="*/ 544386 w 2186777"/>
                <a:gd name="connsiteY72" fmla="*/ 367121 h 1305716"/>
                <a:gd name="connsiteX73" fmla="*/ 556833 w 2186777"/>
                <a:gd name="connsiteY73" fmla="*/ 355908 h 1305716"/>
                <a:gd name="connsiteX74" fmla="*/ 573293 w 2186777"/>
                <a:gd name="connsiteY74" fmla="*/ 341202 h 1305716"/>
                <a:gd name="connsiteX75" fmla="*/ 586252 w 2186777"/>
                <a:gd name="connsiteY75" fmla="*/ 329990 h 1305716"/>
                <a:gd name="connsiteX76" fmla="*/ 602506 w 2186777"/>
                <a:gd name="connsiteY76" fmla="*/ 316106 h 1305716"/>
                <a:gd name="connsiteX77" fmla="*/ 615777 w 2186777"/>
                <a:gd name="connsiteY77" fmla="*/ 305101 h 1305716"/>
                <a:gd name="connsiteX78" fmla="*/ 626988 w 2186777"/>
                <a:gd name="connsiteY78" fmla="*/ 295846 h 1305716"/>
                <a:gd name="connsiteX79" fmla="*/ 632132 w 2186777"/>
                <a:gd name="connsiteY79" fmla="*/ 291832 h 1305716"/>
                <a:gd name="connsiteX80" fmla="*/ 644373 w 2186777"/>
                <a:gd name="connsiteY80" fmla="*/ 282165 h 1305716"/>
                <a:gd name="connsiteX81" fmla="*/ 661244 w 2186777"/>
                <a:gd name="connsiteY81" fmla="*/ 269000 h 1305716"/>
                <a:gd name="connsiteX82" fmla="*/ 673798 w 2186777"/>
                <a:gd name="connsiteY82" fmla="*/ 259435 h 1305716"/>
                <a:gd name="connsiteX83" fmla="*/ 690664 w 2186777"/>
                <a:gd name="connsiteY83" fmla="*/ 246888 h 1305716"/>
                <a:gd name="connsiteX84" fmla="*/ 703318 w 2186777"/>
                <a:gd name="connsiteY84" fmla="*/ 237733 h 1305716"/>
                <a:gd name="connsiteX85" fmla="*/ 720395 w 2186777"/>
                <a:gd name="connsiteY85" fmla="*/ 225598 h 1305716"/>
                <a:gd name="connsiteX86" fmla="*/ 732947 w 2186777"/>
                <a:gd name="connsiteY86" fmla="*/ 216854 h 1305716"/>
                <a:gd name="connsiteX87" fmla="*/ 738191 w 2186777"/>
                <a:gd name="connsiteY87" fmla="*/ 213256 h 1305716"/>
                <a:gd name="connsiteX88" fmla="*/ 744776 w 2186777"/>
                <a:gd name="connsiteY88" fmla="*/ 208934 h 1305716"/>
                <a:gd name="connsiteX89" fmla="*/ 774296 w 2186777"/>
                <a:gd name="connsiteY89" fmla="*/ 189600 h 1305716"/>
                <a:gd name="connsiteX90" fmla="*/ 784688 w 2186777"/>
                <a:gd name="connsiteY90" fmla="*/ 183016 h 1305716"/>
                <a:gd name="connsiteX91" fmla="*/ 823159 w 2186777"/>
                <a:gd name="connsiteY91" fmla="*/ 159771 h 1305716"/>
                <a:gd name="connsiteX92" fmla="*/ 824089 w 2186777"/>
                <a:gd name="connsiteY92" fmla="*/ 159259 h 1305716"/>
                <a:gd name="connsiteX93" fmla="*/ 830674 w 2186777"/>
                <a:gd name="connsiteY93" fmla="*/ 155555 h 1305716"/>
                <a:gd name="connsiteX94" fmla="*/ 857316 w 2186777"/>
                <a:gd name="connsiteY94" fmla="*/ 140642 h 1305716"/>
                <a:gd name="connsiteX95" fmla="*/ 869556 w 2186777"/>
                <a:gd name="connsiteY95" fmla="*/ 134161 h 1305716"/>
                <a:gd name="connsiteX96" fmla="*/ 891879 w 2186777"/>
                <a:gd name="connsiteY96" fmla="*/ 122540 h 1305716"/>
                <a:gd name="connsiteX97" fmla="*/ 897333 w 2186777"/>
                <a:gd name="connsiteY97" fmla="*/ 119660 h 1305716"/>
                <a:gd name="connsiteX98" fmla="*/ 906590 w 2186777"/>
                <a:gd name="connsiteY98" fmla="*/ 115238 h 1305716"/>
                <a:gd name="connsiteX99" fmla="*/ 923663 w 2186777"/>
                <a:gd name="connsiteY99" fmla="*/ 107010 h 1305716"/>
                <a:gd name="connsiteX100" fmla="*/ 938993 w 2186777"/>
                <a:gd name="connsiteY100" fmla="*/ 99914 h 1305716"/>
                <a:gd name="connsiteX101" fmla="*/ 955967 w 2186777"/>
                <a:gd name="connsiteY101" fmla="*/ 92303 h 1305716"/>
                <a:gd name="connsiteX102" fmla="*/ 963063 w 2186777"/>
                <a:gd name="connsiteY102" fmla="*/ 89114 h 1305716"/>
                <a:gd name="connsiteX103" fmla="*/ 968519 w 2186777"/>
                <a:gd name="connsiteY103" fmla="*/ 86955 h 1305716"/>
                <a:gd name="connsiteX104" fmla="*/ 1012133 w 2186777"/>
                <a:gd name="connsiteY104" fmla="*/ 69470 h 1305716"/>
                <a:gd name="connsiteX105" fmla="*/ 1025509 w 2186777"/>
                <a:gd name="connsiteY105" fmla="*/ 64534 h 1305716"/>
                <a:gd name="connsiteX106" fmla="*/ 1037955 w 2186777"/>
                <a:gd name="connsiteY106" fmla="*/ 60109 h 1305716"/>
                <a:gd name="connsiteX107" fmla="*/ 1087025 w 2186777"/>
                <a:gd name="connsiteY107" fmla="*/ 44270 h 1305716"/>
                <a:gd name="connsiteX108" fmla="*/ 1087642 w 2186777"/>
                <a:gd name="connsiteY108" fmla="*/ 44063 h 1305716"/>
                <a:gd name="connsiteX109" fmla="*/ 1128685 w 2186777"/>
                <a:gd name="connsiteY109" fmla="*/ 32752 h 1305716"/>
                <a:gd name="connsiteX110" fmla="*/ 1138254 w 2186777"/>
                <a:gd name="connsiteY110" fmla="*/ 30284 h 1305716"/>
                <a:gd name="connsiteX111" fmla="*/ 1147817 w 2186777"/>
                <a:gd name="connsiteY111" fmla="*/ 27815 h 1305716"/>
                <a:gd name="connsiteX112" fmla="*/ 1178371 w 2186777"/>
                <a:gd name="connsiteY112" fmla="*/ 21026 h 1305716"/>
                <a:gd name="connsiteX113" fmla="*/ 1182485 w 2186777"/>
                <a:gd name="connsiteY113" fmla="*/ 20205 h 1305716"/>
                <a:gd name="connsiteX114" fmla="*/ 1205219 w 2186777"/>
                <a:gd name="connsiteY114" fmla="*/ 15780 h 1305716"/>
                <a:gd name="connsiteX115" fmla="*/ 1218802 w 2186777"/>
                <a:gd name="connsiteY115" fmla="*/ 13517 h 1305716"/>
                <a:gd name="connsiteX116" fmla="*/ 1227130 w 2186777"/>
                <a:gd name="connsiteY116" fmla="*/ 12079 h 1305716"/>
                <a:gd name="connsiteX117" fmla="*/ 1260768 w 2186777"/>
                <a:gd name="connsiteY117" fmla="*/ 7245 h 1305716"/>
                <a:gd name="connsiteX118" fmla="*/ 1264680 w 2186777"/>
                <a:gd name="connsiteY118" fmla="*/ 6833 h 1305716"/>
                <a:gd name="connsiteX119" fmla="*/ 1271778 w 2186777"/>
                <a:gd name="connsiteY119" fmla="*/ 6009 h 1305716"/>
                <a:gd name="connsiteX120" fmla="*/ 1303975 w 2186777"/>
                <a:gd name="connsiteY120" fmla="*/ 2924 h 1305716"/>
                <a:gd name="connsiteX121" fmla="*/ 1310972 w 2186777"/>
                <a:gd name="connsiteY121" fmla="*/ 2411 h 1305716"/>
                <a:gd name="connsiteX122" fmla="*/ 1314880 w 2186777"/>
                <a:gd name="connsiteY122" fmla="*/ 2103 h 1305716"/>
                <a:gd name="connsiteX123" fmla="*/ 1346359 w 2186777"/>
                <a:gd name="connsiteY123" fmla="*/ 558 h 1305716"/>
                <a:gd name="connsiteX124" fmla="*/ 1353969 w 2186777"/>
                <a:gd name="connsiteY124" fmla="*/ 352 h 1305716"/>
                <a:gd name="connsiteX125" fmla="*/ 1367756 w 2186777"/>
                <a:gd name="connsiteY125" fmla="*/ 46 h 1305716"/>
                <a:gd name="connsiteX0" fmla="*/ 1367756 w 2186961"/>
                <a:gd name="connsiteY0" fmla="*/ 46 h 1305716"/>
                <a:gd name="connsiteX1" fmla="*/ 1382670 w 2186961"/>
                <a:gd name="connsiteY1" fmla="*/ 46 h 1305716"/>
                <a:gd name="connsiteX2" fmla="*/ 1390284 w 2186961"/>
                <a:gd name="connsiteY2" fmla="*/ 46 h 1305716"/>
                <a:gd name="connsiteX3" fmla="*/ 1419910 w 2186961"/>
                <a:gd name="connsiteY3" fmla="*/ 971 h 1305716"/>
                <a:gd name="connsiteX4" fmla="*/ 1422069 w 2186961"/>
                <a:gd name="connsiteY4" fmla="*/ 1176 h 1305716"/>
                <a:gd name="connsiteX5" fmla="*/ 1467744 w 2186961"/>
                <a:gd name="connsiteY5" fmla="*/ 4880 h 1305716"/>
                <a:gd name="connsiteX6" fmla="*/ 1471652 w 2186961"/>
                <a:gd name="connsiteY6" fmla="*/ 5189 h 1305716"/>
                <a:gd name="connsiteX7" fmla="*/ 1491301 w 2186961"/>
                <a:gd name="connsiteY7" fmla="*/ 7657 h 1305716"/>
                <a:gd name="connsiteX8" fmla="*/ 1496650 w 2186961"/>
                <a:gd name="connsiteY8" fmla="*/ 8375 h 1305716"/>
                <a:gd name="connsiteX9" fmla="*/ 1523192 w 2186961"/>
                <a:gd name="connsiteY9" fmla="*/ 12490 h 1305716"/>
                <a:gd name="connsiteX10" fmla="*/ 1526174 w 2186961"/>
                <a:gd name="connsiteY10" fmla="*/ 13109 h 1305716"/>
                <a:gd name="connsiteX11" fmla="*/ 1535432 w 2186961"/>
                <a:gd name="connsiteY11" fmla="*/ 14856 h 1305716"/>
                <a:gd name="connsiteX12" fmla="*/ 1555493 w 2186961"/>
                <a:gd name="connsiteY12" fmla="*/ 18865 h 1305716"/>
                <a:gd name="connsiteX13" fmla="*/ 1565781 w 2186961"/>
                <a:gd name="connsiteY13" fmla="*/ 21129 h 1305716"/>
                <a:gd name="connsiteX14" fmla="*/ 1574520 w 2186961"/>
                <a:gd name="connsiteY14" fmla="*/ 23085 h 1305716"/>
                <a:gd name="connsiteX15" fmla="*/ 1583060 w 2186961"/>
                <a:gd name="connsiteY15" fmla="*/ 25244 h 1305716"/>
                <a:gd name="connsiteX16" fmla="*/ 1594683 w 2186961"/>
                <a:gd name="connsiteY16" fmla="*/ 28228 h 1305716"/>
                <a:gd name="connsiteX17" fmla="*/ 1610630 w 2186961"/>
                <a:gd name="connsiteY17" fmla="*/ 32650 h 1305716"/>
                <a:gd name="connsiteX18" fmla="*/ 1621330 w 2186961"/>
                <a:gd name="connsiteY18" fmla="*/ 35735 h 1305716"/>
                <a:gd name="connsiteX19" fmla="*/ 1625444 w 2186961"/>
                <a:gd name="connsiteY19" fmla="*/ 36967 h 1305716"/>
                <a:gd name="connsiteX20" fmla="*/ 1644270 w 2186961"/>
                <a:gd name="connsiteY20" fmla="*/ 43037 h 1305716"/>
                <a:gd name="connsiteX21" fmla="*/ 2148019 w 2186961"/>
                <a:gd name="connsiteY21" fmla="*/ 212638 h 1305716"/>
                <a:gd name="connsiteX22" fmla="*/ 2125080 w 2186961"/>
                <a:gd name="connsiteY22" fmla="*/ 205336 h 1305716"/>
                <a:gd name="connsiteX23" fmla="*/ 2114381 w 2186961"/>
                <a:gd name="connsiteY23" fmla="*/ 202250 h 1305716"/>
                <a:gd name="connsiteX24" fmla="*/ 2098438 w 2186961"/>
                <a:gd name="connsiteY24" fmla="*/ 197828 h 1305716"/>
                <a:gd name="connsiteX25" fmla="*/ 2086816 w 2186961"/>
                <a:gd name="connsiteY25" fmla="*/ 194846 h 1305716"/>
                <a:gd name="connsiteX26" fmla="*/ 2069532 w 2186961"/>
                <a:gd name="connsiteY26" fmla="*/ 190729 h 1305716"/>
                <a:gd name="connsiteX27" fmla="*/ 2059244 w 2186961"/>
                <a:gd name="connsiteY27" fmla="*/ 188468 h 1305716"/>
                <a:gd name="connsiteX28" fmla="*/ 2039188 w 2186961"/>
                <a:gd name="connsiteY28" fmla="*/ 184457 h 1305716"/>
                <a:gd name="connsiteX29" fmla="*/ 2029926 w 2186961"/>
                <a:gd name="connsiteY29" fmla="*/ 182709 h 1305716"/>
                <a:gd name="connsiteX30" fmla="*/ 2000300 w 2186961"/>
                <a:gd name="connsiteY30" fmla="*/ 177976 h 1305716"/>
                <a:gd name="connsiteX31" fmla="*/ 2183325 w 2186961"/>
                <a:gd name="connsiteY31" fmla="*/ 244667 h 1305716"/>
                <a:gd name="connsiteX32" fmla="*/ 1808076 w 2186961"/>
                <a:gd name="connsiteY32" fmla="*/ 201535 h 1305716"/>
                <a:gd name="connsiteX33" fmla="*/ 1503995 w 2186961"/>
                <a:gd name="connsiteY33" fmla="*/ 279172 h 1305716"/>
                <a:gd name="connsiteX34" fmla="*/ 1189131 w 2186961"/>
                <a:gd name="connsiteY34" fmla="*/ 460327 h 1305716"/>
                <a:gd name="connsiteX35" fmla="*/ 882893 w 2186961"/>
                <a:gd name="connsiteY35" fmla="*/ 757939 h 1305716"/>
                <a:gd name="connsiteX36" fmla="*/ 535680 w 2186961"/>
                <a:gd name="connsiteY36" fmla="*/ 1305716 h 1305716"/>
                <a:gd name="connsiteX37" fmla="*/ 108672 w 2186961"/>
                <a:gd name="connsiteY37" fmla="*/ 1182789 h 1305716"/>
                <a:gd name="connsiteX38" fmla="*/ 59232 w 2186961"/>
                <a:gd name="connsiteY38" fmla="*/ 1133349 h 1305716"/>
                <a:gd name="connsiteX39" fmla="*/ 0 w 2186961"/>
                <a:gd name="connsiteY39" fmla="*/ 1113407 h 1305716"/>
                <a:gd name="connsiteX40" fmla="*/ 97520 w 2186961"/>
                <a:gd name="connsiteY40" fmla="*/ 938561 h 1305716"/>
                <a:gd name="connsiteX41" fmla="*/ 117371 w 2186961"/>
                <a:gd name="connsiteY41" fmla="*/ 904208 h 1305716"/>
                <a:gd name="connsiteX42" fmla="*/ 118401 w 2186961"/>
                <a:gd name="connsiteY42" fmla="*/ 902460 h 1305716"/>
                <a:gd name="connsiteX43" fmla="*/ 156258 w 2186961"/>
                <a:gd name="connsiteY43" fmla="*/ 840132 h 1305716"/>
                <a:gd name="connsiteX44" fmla="*/ 162326 w 2186961"/>
                <a:gd name="connsiteY44" fmla="*/ 830464 h 1305716"/>
                <a:gd name="connsiteX45" fmla="*/ 200596 w 2186961"/>
                <a:gd name="connsiteY45" fmla="*/ 771633 h 1305716"/>
                <a:gd name="connsiteX46" fmla="*/ 203886 w 2186961"/>
                <a:gd name="connsiteY46" fmla="*/ 766591 h 1305716"/>
                <a:gd name="connsiteX47" fmla="*/ 210677 w 2186961"/>
                <a:gd name="connsiteY47" fmla="*/ 756615 h 1305716"/>
                <a:gd name="connsiteX48" fmla="*/ 221989 w 2186961"/>
                <a:gd name="connsiteY48" fmla="*/ 740058 h 1305716"/>
                <a:gd name="connsiteX49" fmla="*/ 235365 w 2186961"/>
                <a:gd name="connsiteY49" fmla="*/ 721030 h 1305716"/>
                <a:gd name="connsiteX50" fmla="*/ 246782 w 2186961"/>
                <a:gd name="connsiteY50" fmla="*/ 704984 h 1305716"/>
                <a:gd name="connsiteX51" fmla="*/ 260465 w 2186961"/>
                <a:gd name="connsiteY51" fmla="*/ 686164 h 1305716"/>
                <a:gd name="connsiteX52" fmla="*/ 271987 w 2186961"/>
                <a:gd name="connsiteY52" fmla="*/ 670530 h 1305716"/>
                <a:gd name="connsiteX53" fmla="*/ 285975 w 2186961"/>
                <a:gd name="connsiteY53" fmla="*/ 652017 h 1305716"/>
                <a:gd name="connsiteX54" fmla="*/ 297705 w 2186961"/>
                <a:gd name="connsiteY54" fmla="*/ 636692 h 1305716"/>
                <a:gd name="connsiteX55" fmla="*/ 312106 w 2186961"/>
                <a:gd name="connsiteY55" fmla="*/ 618385 h 1305716"/>
                <a:gd name="connsiteX56" fmla="*/ 323729 w 2186961"/>
                <a:gd name="connsiteY56" fmla="*/ 603677 h 1305716"/>
                <a:gd name="connsiteX57" fmla="*/ 338541 w 2186961"/>
                <a:gd name="connsiteY57" fmla="*/ 585472 h 1305716"/>
                <a:gd name="connsiteX58" fmla="*/ 350165 w 2186961"/>
                <a:gd name="connsiteY58" fmla="*/ 571381 h 1305716"/>
                <a:gd name="connsiteX59" fmla="*/ 365701 w 2186961"/>
                <a:gd name="connsiteY59" fmla="*/ 552973 h 1305716"/>
                <a:gd name="connsiteX60" fmla="*/ 376912 w 2186961"/>
                <a:gd name="connsiteY60" fmla="*/ 539807 h 1305716"/>
                <a:gd name="connsiteX61" fmla="*/ 393677 w 2186961"/>
                <a:gd name="connsiteY61" fmla="*/ 520778 h 1305716"/>
                <a:gd name="connsiteX62" fmla="*/ 404071 w 2186961"/>
                <a:gd name="connsiteY62" fmla="*/ 509055 h 1305716"/>
                <a:gd name="connsiteX63" fmla="*/ 423308 w 2186961"/>
                <a:gd name="connsiteY63" fmla="*/ 488073 h 1305716"/>
                <a:gd name="connsiteX64" fmla="*/ 431536 w 2186961"/>
                <a:gd name="connsiteY64" fmla="*/ 479021 h 1305716"/>
                <a:gd name="connsiteX65" fmla="*/ 459313 w 2186961"/>
                <a:gd name="connsiteY65" fmla="*/ 449812 h 1305716"/>
                <a:gd name="connsiteX66" fmla="*/ 464662 w 2186961"/>
                <a:gd name="connsiteY66" fmla="*/ 444361 h 1305716"/>
                <a:gd name="connsiteX67" fmla="*/ 487395 w 2186961"/>
                <a:gd name="connsiteY67" fmla="*/ 421426 h 1305716"/>
                <a:gd name="connsiteX68" fmla="*/ 497372 w 2186961"/>
                <a:gd name="connsiteY68" fmla="*/ 411755 h 1305716"/>
                <a:gd name="connsiteX69" fmla="*/ 515786 w 2186961"/>
                <a:gd name="connsiteY69" fmla="*/ 393861 h 1305716"/>
                <a:gd name="connsiteX70" fmla="*/ 527309 w 2186961"/>
                <a:gd name="connsiteY70" fmla="*/ 383062 h 1305716"/>
                <a:gd name="connsiteX71" fmla="*/ 544386 w 2186961"/>
                <a:gd name="connsiteY71" fmla="*/ 367121 h 1305716"/>
                <a:gd name="connsiteX72" fmla="*/ 556833 w 2186961"/>
                <a:gd name="connsiteY72" fmla="*/ 355908 h 1305716"/>
                <a:gd name="connsiteX73" fmla="*/ 573293 w 2186961"/>
                <a:gd name="connsiteY73" fmla="*/ 341202 h 1305716"/>
                <a:gd name="connsiteX74" fmla="*/ 586252 w 2186961"/>
                <a:gd name="connsiteY74" fmla="*/ 329990 h 1305716"/>
                <a:gd name="connsiteX75" fmla="*/ 602506 w 2186961"/>
                <a:gd name="connsiteY75" fmla="*/ 316106 h 1305716"/>
                <a:gd name="connsiteX76" fmla="*/ 615777 w 2186961"/>
                <a:gd name="connsiteY76" fmla="*/ 305101 h 1305716"/>
                <a:gd name="connsiteX77" fmla="*/ 626988 w 2186961"/>
                <a:gd name="connsiteY77" fmla="*/ 295846 h 1305716"/>
                <a:gd name="connsiteX78" fmla="*/ 632132 w 2186961"/>
                <a:gd name="connsiteY78" fmla="*/ 291832 h 1305716"/>
                <a:gd name="connsiteX79" fmla="*/ 644373 w 2186961"/>
                <a:gd name="connsiteY79" fmla="*/ 282165 h 1305716"/>
                <a:gd name="connsiteX80" fmla="*/ 661244 w 2186961"/>
                <a:gd name="connsiteY80" fmla="*/ 269000 h 1305716"/>
                <a:gd name="connsiteX81" fmla="*/ 673798 w 2186961"/>
                <a:gd name="connsiteY81" fmla="*/ 259435 h 1305716"/>
                <a:gd name="connsiteX82" fmla="*/ 690664 w 2186961"/>
                <a:gd name="connsiteY82" fmla="*/ 246888 h 1305716"/>
                <a:gd name="connsiteX83" fmla="*/ 703318 w 2186961"/>
                <a:gd name="connsiteY83" fmla="*/ 237733 h 1305716"/>
                <a:gd name="connsiteX84" fmla="*/ 720395 w 2186961"/>
                <a:gd name="connsiteY84" fmla="*/ 225598 h 1305716"/>
                <a:gd name="connsiteX85" fmla="*/ 732947 w 2186961"/>
                <a:gd name="connsiteY85" fmla="*/ 216854 h 1305716"/>
                <a:gd name="connsiteX86" fmla="*/ 738191 w 2186961"/>
                <a:gd name="connsiteY86" fmla="*/ 213256 h 1305716"/>
                <a:gd name="connsiteX87" fmla="*/ 744776 w 2186961"/>
                <a:gd name="connsiteY87" fmla="*/ 208934 h 1305716"/>
                <a:gd name="connsiteX88" fmla="*/ 774296 w 2186961"/>
                <a:gd name="connsiteY88" fmla="*/ 189600 h 1305716"/>
                <a:gd name="connsiteX89" fmla="*/ 784688 w 2186961"/>
                <a:gd name="connsiteY89" fmla="*/ 183016 h 1305716"/>
                <a:gd name="connsiteX90" fmla="*/ 823159 w 2186961"/>
                <a:gd name="connsiteY90" fmla="*/ 159771 h 1305716"/>
                <a:gd name="connsiteX91" fmla="*/ 824089 w 2186961"/>
                <a:gd name="connsiteY91" fmla="*/ 159259 h 1305716"/>
                <a:gd name="connsiteX92" fmla="*/ 830674 w 2186961"/>
                <a:gd name="connsiteY92" fmla="*/ 155555 h 1305716"/>
                <a:gd name="connsiteX93" fmla="*/ 857316 w 2186961"/>
                <a:gd name="connsiteY93" fmla="*/ 140642 h 1305716"/>
                <a:gd name="connsiteX94" fmla="*/ 869556 w 2186961"/>
                <a:gd name="connsiteY94" fmla="*/ 134161 h 1305716"/>
                <a:gd name="connsiteX95" fmla="*/ 891879 w 2186961"/>
                <a:gd name="connsiteY95" fmla="*/ 122540 h 1305716"/>
                <a:gd name="connsiteX96" fmla="*/ 897333 w 2186961"/>
                <a:gd name="connsiteY96" fmla="*/ 119660 h 1305716"/>
                <a:gd name="connsiteX97" fmla="*/ 906590 w 2186961"/>
                <a:gd name="connsiteY97" fmla="*/ 115238 h 1305716"/>
                <a:gd name="connsiteX98" fmla="*/ 923663 w 2186961"/>
                <a:gd name="connsiteY98" fmla="*/ 107010 h 1305716"/>
                <a:gd name="connsiteX99" fmla="*/ 938993 w 2186961"/>
                <a:gd name="connsiteY99" fmla="*/ 99914 h 1305716"/>
                <a:gd name="connsiteX100" fmla="*/ 955967 w 2186961"/>
                <a:gd name="connsiteY100" fmla="*/ 92303 h 1305716"/>
                <a:gd name="connsiteX101" fmla="*/ 963063 w 2186961"/>
                <a:gd name="connsiteY101" fmla="*/ 89114 h 1305716"/>
                <a:gd name="connsiteX102" fmla="*/ 968519 w 2186961"/>
                <a:gd name="connsiteY102" fmla="*/ 86955 h 1305716"/>
                <a:gd name="connsiteX103" fmla="*/ 1012133 w 2186961"/>
                <a:gd name="connsiteY103" fmla="*/ 69470 h 1305716"/>
                <a:gd name="connsiteX104" fmla="*/ 1025509 w 2186961"/>
                <a:gd name="connsiteY104" fmla="*/ 64534 h 1305716"/>
                <a:gd name="connsiteX105" fmla="*/ 1037955 w 2186961"/>
                <a:gd name="connsiteY105" fmla="*/ 60109 h 1305716"/>
                <a:gd name="connsiteX106" fmla="*/ 1087025 w 2186961"/>
                <a:gd name="connsiteY106" fmla="*/ 44270 h 1305716"/>
                <a:gd name="connsiteX107" fmla="*/ 1087642 w 2186961"/>
                <a:gd name="connsiteY107" fmla="*/ 44063 h 1305716"/>
                <a:gd name="connsiteX108" fmla="*/ 1128685 w 2186961"/>
                <a:gd name="connsiteY108" fmla="*/ 32752 h 1305716"/>
                <a:gd name="connsiteX109" fmla="*/ 1138254 w 2186961"/>
                <a:gd name="connsiteY109" fmla="*/ 30284 h 1305716"/>
                <a:gd name="connsiteX110" fmla="*/ 1147817 w 2186961"/>
                <a:gd name="connsiteY110" fmla="*/ 27815 h 1305716"/>
                <a:gd name="connsiteX111" fmla="*/ 1178371 w 2186961"/>
                <a:gd name="connsiteY111" fmla="*/ 21026 h 1305716"/>
                <a:gd name="connsiteX112" fmla="*/ 1182485 w 2186961"/>
                <a:gd name="connsiteY112" fmla="*/ 20205 h 1305716"/>
                <a:gd name="connsiteX113" fmla="*/ 1205219 w 2186961"/>
                <a:gd name="connsiteY113" fmla="*/ 15780 h 1305716"/>
                <a:gd name="connsiteX114" fmla="*/ 1218802 w 2186961"/>
                <a:gd name="connsiteY114" fmla="*/ 13517 h 1305716"/>
                <a:gd name="connsiteX115" fmla="*/ 1227130 w 2186961"/>
                <a:gd name="connsiteY115" fmla="*/ 12079 h 1305716"/>
                <a:gd name="connsiteX116" fmla="*/ 1260768 w 2186961"/>
                <a:gd name="connsiteY116" fmla="*/ 7245 h 1305716"/>
                <a:gd name="connsiteX117" fmla="*/ 1264680 w 2186961"/>
                <a:gd name="connsiteY117" fmla="*/ 6833 h 1305716"/>
                <a:gd name="connsiteX118" fmla="*/ 1271778 w 2186961"/>
                <a:gd name="connsiteY118" fmla="*/ 6009 h 1305716"/>
                <a:gd name="connsiteX119" fmla="*/ 1303975 w 2186961"/>
                <a:gd name="connsiteY119" fmla="*/ 2924 h 1305716"/>
                <a:gd name="connsiteX120" fmla="*/ 1310972 w 2186961"/>
                <a:gd name="connsiteY120" fmla="*/ 2411 h 1305716"/>
                <a:gd name="connsiteX121" fmla="*/ 1314880 w 2186961"/>
                <a:gd name="connsiteY121" fmla="*/ 2103 h 1305716"/>
                <a:gd name="connsiteX122" fmla="*/ 1346359 w 2186961"/>
                <a:gd name="connsiteY122" fmla="*/ 558 h 1305716"/>
                <a:gd name="connsiteX123" fmla="*/ 1353969 w 2186961"/>
                <a:gd name="connsiteY123" fmla="*/ 352 h 1305716"/>
                <a:gd name="connsiteX124" fmla="*/ 1367756 w 2186961"/>
                <a:gd name="connsiteY124" fmla="*/ 46 h 1305716"/>
                <a:gd name="connsiteX0" fmla="*/ 1367756 w 2188663"/>
                <a:gd name="connsiteY0" fmla="*/ 46 h 1305716"/>
                <a:gd name="connsiteX1" fmla="*/ 1382670 w 2188663"/>
                <a:gd name="connsiteY1" fmla="*/ 46 h 1305716"/>
                <a:gd name="connsiteX2" fmla="*/ 1390284 w 2188663"/>
                <a:gd name="connsiteY2" fmla="*/ 46 h 1305716"/>
                <a:gd name="connsiteX3" fmla="*/ 1419910 w 2188663"/>
                <a:gd name="connsiteY3" fmla="*/ 971 h 1305716"/>
                <a:gd name="connsiteX4" fmla="*/ 1422069 w 2188663"/>
                <a:gd name="connsiteY4" fmla="*/ 1176 h 1305716"/>
                <a:gd name="connsiteX5" fmla="*/ 1467744 w 2188663"/>
                <a:gd name="connsiteY5" fmla="*/ 4880 h 1305716"/>
                <a:gd name="connsiteX6" fmla="*/ 1471652 w 2188663"/>
                <a:gd name="connsiteY6" fmla="*/ 5189 h 1305716"/>
                <a:gd name="connsiteX7" fmla="*/ 1491301 w 2188663"/>
                <a:gd name="connsiteY7" fmla="*/ 7657 h 1305716"/>
                <a:gd name="connsiteX8" fmla="*/ 1496650 w 2188663"/>
                <a:gd name="connsiteY8" fmla="*/ 8375 h 1305716"/>
                <a:gd name="connsiteX9" fmla="*/ 1523192 w 2188663"/>
                <a:gd name="connsiteY9" fmla="*/ 12490 h 1305716"/>
                <a:gd name="connsiteX10" fmla="*/ 1526174 w 2188663"/>
                <a:gd name="connsiteY10" fmla="*/ 13109 h 1305716"/>
                <a:gd name="connsiteX11" fmla="*/ 1535432 w 2188663"/>
                <a:gd name="connsiteY11" fmla="*/ 14856 h 1305716"/>
                <a:gd name="connsiteX12" fmla="*/ 1555493 w 2188663"/>
                <a:gd name="connsiteY12" fmla="*/ 18865 h 1305716"/>
                <a:gd name="connsiteX13" fmla="*/ 1565781 w 2188663"/>
                <a:gd name="connsiteY13" fmla="*/ 21129 h 1305716"/>
                <a:gd name="connsiteX14" fmla="*/ 1574520 w 2188663"/>
                <a:gd name="connsiteY14" fmla="*/ 23085 h 1305716"/>
                <a:gd name="connsiteX15" fmla="*/ 1583060 w 2188663"/>
                <a:gd name="connsiteY15" fmla="*/ 25244 h 1305716"/>
                <a:gd name="connsiteX16" fmla="*/ 1594683 w 2188663"/>
                <a:gd name="connsiteY16" fmla="*/ 28228 h 1305716"/>
                <a:gd name="connsiteX17" fmla="*/ 1610630 w 2188663"/>
                <a:gd name="connsiteY17" fmla="*/ 32650 h 1305716"/>
                <a:gd name="connsiteX18" fmla="*/ 1621330 w 2188663"/>
                <a:gd name="connsiteY18" fmla="*/ 35735 h 1305716"/>
                <a:gd name="connsiteX19" fmla="*/ 1625444 w 2188663"/>
                <a:gd name="connsiteY19" fmla="*/ 36967 h 1305716"/>
                <a:gd name="connsiteX20" fmla="*/ 1644270 w 2188663"/>
                <a:gd name="connsiteY20" fmla="*/ 43037 h 1305716"/>
                <a:gd name="connsiteX21" fmla="*/ 2148019 w 2188663"/>
                <a:gd name="connsiteY21" fmla="*/ 212638 h 1305716"/>
                <a:gd name="connsiteX22" fmla="*/ 2125080 w 2188663"/>
                <a:gd name="connsiteY22" fmla="*/ 205336 h 1305716"/>
                <a:gd name="connsiteX23" fmla="*/ 2114381 w 2188663"/>
                <a:gd name="connsiteY23" fmla="*/ 202250 h 1305716"/>
                <a:gd name="connsiteX24" fmla="*/ 2098438 w 2188663"/>
                <a:gd name="connsiteY24" fmla="*/ 197828 h 1305716"/>
                <a:gd name="connsiteX25" fmla="*/ 2086816 w 2188663"/>
                <a:gd name="connsiteY25" fmla="*/ 194846 h 1305716"/>
                <a:gd name="connsiteX26" fmla="*/ 2069532 w 2188663"/>
                <a:gd name="connsiteY26" fmla="*/ 190729 h 1305716"/>
                <a:gd name="connsiteX27" fmla="*/ 2059244 w 2188663"/>
                <a:gd name="connsiteY27" fmla="*/ 188468 h 1305716"/>
                <a:gd name="connsiteX28" fmla="*/ 2039188 w 2188663"/>
                <a:gd name="connsiteY28" fmla="*/ 184457 h 1305716"/>
                <a:gd name="connsiteX29" fmla="*/ 2029926 w 2188663"/>
                <a:gd name="connsiteY29" fmla="*/ 182709 h 1305716"/>
                <a:gd name="connsiteX30" fmla="*/ 2183325 w 2188663"/>
                <a:gd name="connsiteY30" fmla="*/ 244667 h 1305716"/>
                <a:gd name="connsiteX31" fmla="*/ 1808076 w 2188663"/>
                <a:gd name="connsiteY31" fmla="*/ 201535 h 1305716"/>
                <a:gd name="connsiteX32" fmla="*/ 1503995 w 2188663"/>
                <a:gd name="connsiteY32" fmla="*/ 279172 h 1305716"/>
                <a:gd name="connsiteX33" fmla="*/ 1189131 w 2188663"/>
                <a:gd name="connsiteY33" fmla="*/ 460327 h 1305716"/>
                <a:gd name="connsiteX34" fmla="*/ 882893 w 2188663"/>
                <a:gd name="connsiteY34" fmla="*/ 757939 h 1305716"/>
                <a:gd name="connsiteX35" fmla="*/ 535680 w 2188663"/>
                <a:gd name="connsiteY35" fmla="*/ 1305716 h 1305716"/>
                <a:gd name="connsiteX36" fmla="*/ 108672 w 2188663"/>
                <a:gd name="connsiteY36" fmla="*/ 1182789 h 1305716"/>
                <a:gd name="connsiteX37" fmla="*/ 59232 w 2188663"/>
                <a:gd name="connsiteY37" fmla="*/ 1133349 h 1305716"/>
                <a:gd name="connsiteX38" fmla="*/ 0 w 2188663"/>
                <a:gd name="connsiteY38" fmla="*/ 1113407 h 1305716"/>
                <a:gd name="connsiteX39" fmla="*/ 97520 w 2188663"/>
                <a:gd name="connsiteY39" fmla="*/ 938561 h 1305716"/>
                <a:gd name="connsiteX40" fmla="*/ 117371 w 2188663"/>
                <a:gd name="connsiteY40" fmla="*/ 904208 h 1305716"/>
                <a:gd name="connsiteX41" fmla="*/ 118401 w 2188663"/>
                <a:gd name="connsiteY41" fmla="*/ 902460 h 1305716"/>
                <a:gd name="connsiteX42" fmla="*/ 156258 w 2188663"/>
                <a:gd name="connsiteY42" fmla="*/ 840132 h 1305716"/>
                <a:gd name="connsiteX43" fmla="*/ 162326 w 2188663"/>
                <a:gd name="connsiteY43" fmla="*/ 830464 h 1305716"/>
                <a:gd name="connsiteX44" fmla="*/ 200596 w 2188663"/>
                <a:gd name="connsiteY44" fmla="*/ 771633 h 1305716"/>
                <a:gd name="connsiteX45" fmla="*/ 203886 w 2188663"/>
                <a:gd name="connsiteY45" fmla="*/ 766591 h 1305716"/>
                <a:gd name="connsiteX46" fmla="*/ 210677 w 2188663"/>
                <a:gd name="connsiteY46" fmla="*/ 756615 h 1305716"/>
                <a:gd name="connsiteX47" fmla="*/ 221989 w 2188663"/>
                <a:gd name="connsiteY47" fmla="*/ 740058 h 1305716"/>
                <a:gd name="connsiteX48" fmla="*/ 235365 w 2188663"/>
                <a:gd name="connsiteY48" fmla="*/ 721030 h 1305716"/>
                <a:gd name="connsiteX49" fmla="*/ 246782 w 2188663"/>
                <a:gd name="connsiteY49" fmla="*/ 704984 h 1305716"/>
                <a:gd name="connsiteX50" fmla="*/ 260465 w 2188663"/>
                <a:gd name="connsiteY50" fmla="*/ 686164 h 1305716"/>
                <a:gd name="connsiteX51" fmla="*/ 271987 w 2188663"/>
                <a:gd name="connsiteY51" fmla="*/ 670530 h 1305716"/>
                <a:gd name="connsiteX52" fmla="*/ 285975 w 2188663"/>
                <a:gd name="connsiteY52" fmla="*/ 652017 h 1305716"/>
                <a:gd name="connsiteX53" fmla="*/ 297705 w 2188663"/>
                <a:gd name="connsiteY53" fmla="*/ 636692 h 1305716"/>
                <a:gd name="connsiteX54" fmla="*/ 312106 w 2188663"/>
                <a:gd name="connsiteY54" fmla="*/ 618385 h 1305716"/>
                <a:gd name="connsiteX55" fmla="*/ 323729 w 2188663"/>
                <a:gd name="connsiteY55" fmla="*/ 603677 h 1305716"/>
                <a:gd name="connsiteX56" fmla="*/ 338541 w 2188663"/>
                <a:gd name="connsiteY56" fmla="*/ 585472 h 1305716"/>
                <a:gd name="connsiteX57" fmla="*/ 350165 w 2188663"/>
                <a:gd name="connsiteY57" fmla="*/ 571381 h 1305716"/>
                <a:gd name="connsiteX58" fmla="*/ 365701 w 2188663"/>
                <a:gd name="connsiteY58" fmla="*/ 552973 h 1305716"/>
                <a:gd name="connsiteX59" fmla="*/ 376912 w 2188663"/>
                <a:gd name="connsiteY59" fmla="*/ 539807 h 1305716"/>
                <a:gd name="connsiteX60" fmla="*/ 393677 w 2188663"/>
                <a:gd name="connsiteY60" fmla="*/ 520778 h 1305716"/>
                <a:gd name="connsiteX61" fmla="*/ 404071 w 2188663"/>
                <a:gd name="connsiteY61" fmla="*/ 509055 h 1305716"/>
                <a:gd name="connsiteX62" fmla="*/ 423308 w 2188663"/>
                <a:gd name="connsiteY62" fmla="*/ 488073 h 1305716"/>
                <a:gd name="connsiteX63" fmla="*/ 431536 w 2188663"/>
                <a:gd name="connsiteY63" fmla="*/ 479021 h 1305716"/>
                <a:gd name="connsiteX64" fmla="*/ 459313 w 2188663"/>
                <a:gd name="connsiteY64" fmla="*/ 449812 h 1305716"/>
                <a:gd name="connsiteX65" fmla="*/ 464662 w 2188663"/>
                <a:gd name="connsiteY65" fmla="*/ 444361 h 1305716"/>
                <a:gd name="connsiteX66" fmla="*/ 487395 w 2188663"/>
                <a:gd name="connsiteY66" fmla="*/ 421426 h 1305716"/>
                <a:gd name="connsiteX67" fmla="*/ 497372 w 2188663"/>
                <a:gd name="connsiteY67" fmla="*/ 411755 h 1305716"/>
                <a:gd name="connsiteX68" fmla="*/ 515786 w 2188663"/>
                <a:gd name="connsiteY68" fmla="*/ 393861 h 1305716"/>
                <a:gd name="connsiteX69" fmla="*/ 527309 w 2188663"/>
                <a:gd name="connsiteY69" fmla="*/ 383062 h 1305716"/>
                <a:gd name="connsiteX70" fmla="*/ 544386 w 2188663"/>
                <a:gd name="connsiteY70" fmla="*/ 367121 h 1305716"/>
                <a:gd name="connsiteX71" fmla="*/ 556833 w 2188663"/>
                <a:gd name="connsiteY71" fmla="*/ 355908 h 1305716"/>
                <a:gd name="connsiteX72" fmla="*/ 573293 w 2188663"/>
                <a:gd name="connsiteY72" fmla="*/ 341202 h 1305716"/>
                <a:gd name="connsiteX73" fmla="*/ 586252 w 2188663"/>
                <a:gd name="connsiteY73" fmla="*/ 329990 h 1305716"/>
                <a:gd name="connsiteX74" fmla="*/ 602506 w 2188663"/>
                <a:gd name="connsiteY74" fmla="*/ 316106 h 1305716"/>
                <a:gd name="connsiteX75" fmla="*/ 615777 w 2188663"/>
                <a:gd name="connsiteY75" fmla="*/ 305101 h 1305716"/>
                <a:gd name="connsiteX76" fmla="*/ 626988 w 2188663"/>
                <a:gd name="connsiteY76" fmla="*/ 295846 h 1305716"/>
                <a:gd name="connsiteX77" fmla="*/ 632132 w 2188663"/>
                <a:gd name="connsiteY77" fmla="*/ 291832 h 1305716"/>
                <a:gd name="connsiteX78" fmla="*/ 644373 w 2188663"/>
                <a:gd name="connsiteY78" fmla="*/ 282165 h 1305716"/>
                <a:gd name="connsiteX79" fmla="*/ 661244 w 2188663"/>
                <a:gd name="connsiteY79" fmla="*/ 269000 h 1305716"/>
                <a:gd name="connsiteX80" fmla="*/ 673798 w 2188663"/>
                <a:gd name="connsiteY80" fmla="*/ 259435 h 1305716"/>
                <a:gd name="connsiteX81" fmla="*/ 690664 w 2188663"/>
                <a:gd name="connsiteY81" fmla="*/ 246888 h 1305716"/>
                <a:gd name="connsiteX82" fmla="*/ 703318 w 2188663"/>
                <a:gd name="connsiteY82" fmla="*/ 237733 h 1305716"/>
                <a:gd name="connsiteX83" fmla="*/ 720395 w 2188663"/>
                <a:gd name="connsiteY83" fmla="*/ 225598 h 1305716"/>
                <a:gd name="connsiteX84" fmla="*/ 732947 w 2188663"/>
                <a:gd name="connsiteY84" fmla="*/ 216854 h 1305716"/>
                <a:gd name="connsiteX85" fmla="*/ 738191 w 2188663"/>
                <a:gd name="connsiteY85" fmla="*/ 213256 h 1305716"/>
                <a:gd name="connsiteX86" fmla="*/ 744776 w 2188663"/>
                <a:gd name="connsiteY86" fmla="*/ 208934 h 1305716"/>
                <a:gd name="connsiteX87" fmla="*/ 774296 w 2188663"/>
                <a:gd name="connsiteY87" fmla="*/ 189600 h 1305716"/>
                <a:gd name="connsiteX88" fmla="*/ 784688 w 2188663"/>
                <a:gd name="connsiteY88" fmla="*/ 183016 h 1305716"/>
                <a:gd name="connsiteX89" fmla="*/ 823159 w 2188663"/>
                <a:gd name="connsiteY89" fmla="*/ 159771 h 1305716"/>
                <a:gd name="connsiteX90" fmla="*/ 824089 w 2188663"/>
                <a:gd name="connsiteY90" fmla="*/ 159259 h 1305716"/>
                <a:gd name="connsiteX91" fmla="*/ 830674 w 2188663"/>
                <a:gd name="connsiteY91" fmla="*/ 155555 h 1305716"/>
                <a:gd name="connsiteX92" fmla="*/ 857316 w 2188663"/>
                <a:gd name="connsiteY92" fmla="*/ 140642 h 1305716"/>
                <a:gd name="connsiteX93" fmla="*/ 869556 w 2188663"/>
                <a:gd name="connsiteY93" fmla="*/ 134161 h 1305716"/>
                <a:gd name="connsiteX94" fmla="*/ 891879 w 2188663"/>
                <a:gd name="connsiteY94" fmla="*/ 122540 h 1305716"/>
                <a:gd name="connsiteX95" fmla="*/ 897333 w 2188663"/>
                <a:gd name="connsiteY95" fmla="*/ 119660 h 1305716"/>
                <a:gd name="connsiteX96" fmla="*/ 906590 w 2188663"/>
                <a:gd name="connsiteY96" fmla="*/ 115238 h 1305716"/>
                <a:gd name="connsiteX97" fmla="*/ 923663 w 2188663"/>
                <a:gd name="connsiteY97" fmla="*/ 107010 h 1305716"/>
                <a:gd name="connsiteX98" fmla="*/ 938993 w 2188663"/>
                <a:gd name="connsiteY98" fmla="*/ 99914 h 1305716"/>
                <a:gd name="connsiteX99" fmla="*/ 955967 w 2188663"/>
                <a:gd name="connsiteY99" fmla="*/ 92303 h 1305716"/>
                <a:gd name="connsiteX100" fmla="*/ 963063 w 2188663"/>
                <a:gd name="connsiteY100" fmla="*/ 89114 h 1305716"/>
                <a:gd name="connsiteX101" fmla="*/ 968519 w 2188663"/>
                <a:gd name="connsiteY101" fmla="*/ 86955 h 1305716"/>
                <a:gd name="connsiteX102" fmla="*/ 1012133 w 2188663"/>
                <a:gd name="connsiteY102" fmla="*/ 69470 h 1305716"/>
                <a:gd name="connsiteX103" fmla="*/ 1025509 w 2188663"/>
                <a:gd name="connsiteY103" fmla="*/ 64534 h 1305716"/>
                <a:gd name="connsiteX104" fmla="*/ 1037955 w 2188663"/>
                <a:gd name="connsiteY104" fmla="*/ 60109 h 1305716"/>
                <a:gd name="connsiteX105" fmla="*/ 1087025 w 2188663"/>
                <a:gd name="connsiteY105" fmla="*/ 44270 h 1305716"/>
                <a:gd name="connsiteX106" fmla="*/ 1087642 w 2188663"/>
                <a:gd name="connsiteY106" fmla="*/ 44063 h 1305716"/>
                <a:gd name="connsiteX107" fmla="*/ 1128685 w 2188663"/>
                <a:gd name="connsiteY107" fmla="*/ 32752 h 1305716"/>
                <a:gd name="connsiteX108" fmla="*/ 1138254 w 2188663"/>
                <a:gd name="connsiteY108" fmla="*/ 30284 h 1305716"/>
                <a:gd name="connsiteX109" fmla="*/ 1147817 w 2188663"/>
                <a:gd name="connsiteY109" fmla="*/ 27815 h 1305716"/>
                <a:gd name="connsiteX110" fmla="*/ 1178371 w 2188663"/>
                <a:gd name="connsiteY110" fmla="*/ 21026 h 1305716"/>
                <a:gd name="connsiteX111" fmla="*/ 1182485 w 2188663"/>
                <a:gd name="connsiteY111" fmla="*/ 20205 h 1305716"/>
                <a:gd name="connsiteX112" fmla="*/ 1205219 w 2188663"/>
                <a:gd name="connsiteY112" fmla="*/ 15780 h 1305716"/>
                <a:gd name="connsiteX113" fmla="*/ 1218802 w 2188663"/>
                <a:gd name="connsiteY113" fmla="*/ 13517 h 1305716"/>
                <a:gd name="connsiteX114" fmla="*/ 1227130 w 2188663"/>
                <a:gd name="connsiteY114" fmla="*/ 12079 h 1305716"/>
                <a:gd name="connsiteX115" fmla="*/ 1260768 w 2188663"/>
                <a:gd name="connsiteY115" fmla="*/ 7245 h 1305716"/>
                <a:gd name="connsiteX116" fmla="*/ 1264680 w 2188663"/>
                <a:gd name="connsiteY116" fmla="*/ 6833 h 1305716"/>
                <a:gd name="connsiteX117" fmla="*/ 1271778 w 2188663"/>
                <a:gd name="connsiteY117" fmla="*/ 6009 h 1305716"/>
                <a:gd name="connsiteX118" fmla="*/ 1303975 w 2188663"/>
                <a:gd name="connsiteY118" fmla="*/ 2924 h 1305716"/>
                <a:gd name="connsiteX119" fmla="*/ 1310972 w 2188663"/>
                <a:gd name="connsiteY119" fmla="*/ 2411 h 1305716"/>
                <a:gd name="connsiteX120" fmla="*/ 1314880 w 2188663"/>
                <a:gd name="connsiteY120" fmla="*/ 2103 h 1305716"/>
                <a:gd name="connsiteX121" fmla="*/ 1346359 w 2188663"/>
                <a:gd name="connsiteY121" fmla="*/ 558 h 1305716"/>
                <a:gd name="connsiteX122" fmla="*/ 1353969 w 2188663"/>
                <a:gd name="connsiteY122" fmla="*/ 352 h 1305716"/>
                <a:gd name="connsiteX123" fmla="*/ 1367756 w 2188663"/>
                <a:gd name="connsiteY123"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59232 w 2189222"/>
                <a:gd name="connsiteY36" fmla="*/ 1133349 h 1305716"/>
                <a:gd name="connsiteX37" fmla="*/ 0 w 2189222"/>
                <a:gd name="connsiteY37" fmla="*/ 1113407 h 1305716"/>
                <a:gd name="connsiteX38" fmla="*/ 97520 w 2189222"/>
                <a:gd name="connsiteY38" fmla="*/ 938561 h 1305716"/>
                <a:gd name="connsiteX39" fmla="*/ 117371 w 2189222"/>
                <a:gd name="connsiteY39" fmla="*/ 904208 h 1305716"/>
                <a:gd name="connsiteX40" fmla="*/ 118401 w 2189222"/>
                <a:gd name="connsiteY40" fmla="*/ 902460 h 1305716"/>
                <a:gd name="connsiteX41" fmla="*/ 156258 w 2189222"/>
                <a:gd name="connsiteY41" fmla="*/ 840132 h 1305716"/>
                <a:gd name="connsiteX42" fmla="*/ 162326 w 2189222"/>
                <a:gd name="connsiteY42" fmla="*/ 830464 h 1305716"/>
                <a:gd name="connsiteX43" fmla="*/ 200596 w 2189222"/>
                <a:gd name="connsiteY43" fmla="*/ 771633 h 1305716"/>
                <a:gd name="connsiteX44" fmla="*/ 203886 w 2189222"/>
                <a:gd name="connsiteY44" fmla="*/ 766591 h 1305716"/>
                <a:gd name="connsiteX45" fmla="*/ 210677 w 2189222"/>
                <a:gd name="connsiteY45" fmla="*/ 756615 h 1305716"/>
                <a:gd name="connsiteX46" fmla="*/ 221989 w 2189222"/>
                <a:gd name="connsiteY46" fmla="*/ 740058 h 1305716"/>
                <a:gd name="connsiteX47" fmla="*/ 235365 w 2189222"/>
                <a:gd name="connsiteY47" fmla="*/ 721030 h 1305716"/>
                <a:gd name="connsiteX48" fmla="*/ 246782 w 2189222"/>
                <a:gd name="connsiteY48" fmla="*/ 704984 h 1305716"/>
                <a:gd name="connsiteX49" fmla="*/ 260465 w 2189222"/>
                <a:gd name="connsiteY49" fmla="*/ 686164 h 1305716"/>
                <a:gd name="connsiteX50" fmla="*/ 271987 w 2189222"/>
                <a:gd name="connsiteY50" fmla="*/ 670530 h 1305716"/>
                <a:gd name="connsiteX51" fmla="*/ 285975 w 2189222"/>
                <a:gd name="connsiteY51" fmla="*/ 652017 h 1305716"/>
                <a:gd name="connsiteX52" fmla="*/ 297705 w 2189222"/>
                <a:gd name="connsiteY52" fmla="*/ 636692 h 1305716"/>
                <a:gd name="connsiteX53" fmla="*/ 312106 w 2189222"/>
                <a:gd name="connsiteY53" fmla="*/ 618385 h 1305716"/>
                <a:gd name="connsiteX54" fmla="*/ 323729 w 2189222"/>
                <a:gd name="connsiteY54" fmla="*/ 603677 h 1305716"/>
                <a:gd name="connsiteX55" fmla="*/ 338541 w 2189222"/>
                <a:gd name="connsiteY55" fmla="*/ 585472 h 1305716"/>
                <a:gd name="connsiteX56" fmla="*/ 350165 w 2189222"/>
                <a:gd name="connsiteY56" fmla="*/ 571381 h 1305716"/>
                <a:gd name="connsiteX57" fmla="*/ 365701 w 2189222"/>
                <a:gd name="connsiteY57" fmla="*/ 552973 h 1305716"/>
                <a:gd name="connsiteX58" fmla="*/ 376912 w 2189222"/>
                <a:gd name="connsiteY58" fmla="*/ 539807 h 1305716"/>
                <a:gd name="connsiteX59" fmla="*/ 393677 w 2189222"/>
                <a:gd name="connsiteY59" fmla="*/ 520778 h 1305716"/>
                <a:gd name="connsiteX60" fmla="*/ 404071 w 2189222"/>
                <a:gd name="connsiteY60" fmla="*/ 509055 h 1305716"/>
                <a:gd name="connsiteX61" fmla="*/ 423308 w 2189222"/>
                <a:gd name="connsiteY61" fmla="*/ 488073 h 1305716"/>
                <a:gd name="connsiteX62" fmla="*/ 431536 w 2189222"/>
                <a:gd name="connsiteY62" fmla="*/ 479021 h 1305716"/>
                <a:gd name="connsiteX63" fmla="*/ 459313 w 2189222"/>
                <a:gd name="connsiteY63" fmla="*/ 449812 h 1305716"/>
                <a:gd name="connsiteX64" fmla="*/ 464662 w 2189222"/>
                <a:gd name="connsiteY64" fmla="*/ 444361 h 1305716"/>
                <a:gd name="connsiteX65" fmla="*/ 487395 w 2189222"/>
                <a:gd name="connsiteY65" fmla="*/ 421426 h 1305716"/>
                <a:gd name="connsiteX66" fmla="*/ 497372 w 2189222"/>
                <a:gd name="connsiteY66" fmla="*/ 411755 h 1305716"/>
                <a:gd name="connsiteX67" fmla="*/ 515786 w 2189222"/>
                <a:gd name="connsiteY67" fmla="*/ 393861 h 1305716"/>
                <a:gd name="connsiteX68" fmla="*/ 527309 w 2189222"/>
                <a:gd name="connsiteY68" fmla="*/ 383062 h 1305716"/>
                <a:gd name="connsiteX69" fmla="*/ 544386 w 2189222"/>
                <a:gd name="connsiteY69" fmla="*/ 367121 h 1305716"/>
                <a:gd name="connsiteX70" fmla="*/ 556833 w 2189222"/>
                <a:gd name="connsiteY70" fmla="*/ 355908 h 1305716"/>
                <a:gd name="connsiteX71" fmla="*/ 573293 w 2189222"/>
                <a:gd name="connsiteY71" fmla="*/ 341202 h 1305716"/>
                <a:gd name="connsiteX72" fmla="*/ 586252 w 2189222"/>
                <a:gd name="connsiteY72" fmla="*/ 329990 h 1305716"/>
                <a:gd name="connsiteX73" fmla="*/ 602506 w 2189222"/>
                <a:gd name="connsiteY73" fmla="*/ 316106 h 1305716"/>
                <a:gd name="connsiteX74" fmla="*/ 615777 w 2189222"/>
                <a:gd name="connsiteY74" fmla="*/ 305101 h 1305716"/>
                <a:gd name="connsiteX75" fmla="*/ 626988 w 2189222"/>
                <a:gd name="connsiteY75" fmla="*/ 295846 h 1305716"/>
                <a:gd name="connsiteX76" fmla="*/ 632132 w 2189222"/>
                <a:gd name="connsiteY76" fmla="*/ 291832 h 1305716"/>
                <a:gd name="connsiteX77" fmla="*/ 644373 w 2189222"/>
                <a:gd name="connsiteY77" fmla="*/ 282165 h 1305716"/>
                <a:gd name="connsiteX78" fmla="*/ 661244 w 2189222"/>
                <a:gd name="connsiteY78" fmla="*/ 269000 h 1305716"/>
                <a:gd name="connsiteX79" fmla="*/ 673798 w 2189222"/>
                <a:gd name="connsiteY79" fmla="*/ 259435 h 1305716"/>
                <a:gd name="connsiteX80" fmla="*/ 690664 w 2189222"/>
                <a:gd name="connsiteY80" fmla="*/ 246888 h 1305716"/>
                <a:gd name="connsiteX81" fmla="*/ 703318 w 2189222"/>
                <a:gd name="connsiteY81" fmla="*/ 237733 h 1305716"/>
                <a:gd name="connsiteX82" fmla="*/ 720395 w 2189222"/>
                <a:gd name="connsiteY82" fmla="*/ 225598 h 1305716"/>
                <a:gd name="connsiteX83" fmla="*/ 732947 w 2189222"/>
                <a:gd name="connsiteY83" fmla="*/ 216854 h 1305716"/>
                <a:gd name="connsiteX84" fmla="*/ 738191 w 2189222"/>
                <a:gd name="connsiteY84" fmla="*/ 213256 h 1305716"/>
                <a:gd name="connsiteX85" fmla="*/ 744776 w 2189222"/>
                <a:gd name="connsiteY85" fmla="*/ 208934 h 1305716"/>
                <a:gd name="connsiteX86" fmla="*/ 774296 w 2189222"/>
                <a:gd name="connsiteY86" fmla="*/ 189600 h 1305716"/>
                <a:gd name="connsiteX87" fmla="*/ 784688 w 2189222"/>
                <a:gd name="connsiteY87" fmla="*/ 183016 h 1305716"/>
                <a:gd name="connsiteX88" fmla="*/ 823159 w 2189222"/>
                <a:gd name="connsiteY88" fmla="*/ 159771 h 1305716"/>
                <a:gd name="connsiteX89" fmla="*/ 824089 w 2189222"/>
                <a:gd name="connsiteY89" fmla="*/ 159259 h 1305716"/>
                <a:gd name="connsiteX90" fmla="*/ 830674 w 2189222"/>
                <a:gd name="connsiteY90" fmla="*/ 155555 h 1305716"/>
                <a:gd name="connsiteX91" fmla="*/ 857316 w 2189222"/>
                <a:gd name="connsiteY91" fmla="*/ 140642 h 1305716"/>
                <a:gd name="connsiteX92" fmla="*/ 869556 w 2189222"/>
                <a:gd name="connsiteY92" fmla="*/ 134161 h 1305716"/>
                <a:gd name="connsiteX93" fmla="*/ 891879 w 2189222"/>
                <a:gd name="connsiteY93" fmla="*/ 122540 h 1305716"/>
                <a:gd name="connsiteX94" fmla="*/ 897333 w 2189222"/>
                <a:gd name="connsiteY94" fmla="*/ 119660 h 1305716"/>
                <a:gd name="connsiteX95" fmla="*/ 906590 w 2189222"/>
                <a:gd name="connsiteY95" fmla="*/ 115238 h 1305716"/>
                <a:gd name="connsiteX96" fmla="*/ 923663 w 2189222"/>
                <a:gd name="connsiteY96" fmla="*/ 107010 h 1305716"/>
                <a:gd name="connsiteX97" fmla="*/ 938993 w 2189222"/>
                <a:gd name="connsiteY97" fmla="*/ 99914 h 1305716"/>
                <a:gd name="connsiteX98" fmla="*/ 955967 w 2189222"/>
                <a:gd name="connsiteY98" fmla="*/ 92303 h 1305716"/>
                <a:gd name="connsiteX99" fmla="*/ 963063 w 2189222"/>
                <a:gd name="connsiteY99" fmla="*/ 89114 h 1305716"/>
                <a:gd name="connsiteX100" fmla="*/ 968519 w 2189222"/>
                <a:gd name="connsiteY100" fmla="*/ 86955 h 1305716"/>
                <a:gd name="connsiteX101" fmla="*/ 1012133 w 2189222"/>
                <a:gd name="connsiteY101" fmla="*/ 69470 h 1305716"/>
                <a:gd name="connsiteX102" fmla="*/ 1025509 w 2189222"/>
                <a:gd name="connsiteY102" fmla="*/ 64534 h 1305716"/>
                <a:gd name="connsiteX103" fmla="*/ 1037955 w 2189222"/>
                <a:gd name="connsiteY103" fmla="*/ 60109 h 1305716"/>
                <a:gd name="connsiteX104" fmla="*/ 1087025 w 2189222"/>
                <a:gd name="connsiteY104" fmla="*/ 44270 h 1305716"/>
                <a:gd name="connsiteX105" fmla="*/ 1087642 w 2189222"/>
                <a:gd name="connsiteY105" fmla="*/ 44063 h 1305716"/>
                <a:gd name="connsiteX106" fmla="*/ 1128685 w 2189222"/>
                <a:gd name="connsiteY106" fmla="*/ 32752 h 1305716"/>
                <a:gd name="connsiteX107" fmla="*/ 1138254 w 2189222"/>
                <a:gd name="connsiteY107" fmla="*/ 30284 h 1305716"/>
                <a:gd name="connsiteX108" fmla="*/ 1147817 w 2189222"/>
                <a:gd name="connsiteY108" fmla="*/ 27815 h 1305716"/>
                <a:gd name="connsiteX109" fmla="*/ 1178371 w 2189222"/>
                <a:gd name="connsiteY109" fmla="*/ 21026 h 1305716"/>
                <a:gd name="connsiteX110" fmla="*/ 1182485 w 2189222"/>
                <a:gd name="connsiteY110" fmla="*/ 20205 h 1305716"/>
                <a:gd name="connsiteX111" fmla="*/ 1205219 w 2189222"/>
                <a:gd name="connsiteY111" fmla="*/ 15780 h 1305716"/>
                <a:gd name="connsiteX112" fmla="*/ 1218802 w 2189222"/>
                <a:gd name="connsiteY112" fmla="*/ 13517 h 1305716"/>
                <a:gd name="connsiteX113" fmla="*/ 1227130 w 2189222"/>
                <a:gd name="connsiteY113" fmla="*/ 12079 h 1305716"/>
                <a:gd name="connsiteX114" fmla="*/ 1260768 w 2189222"/>
                <a:gd name="connsiteY114" fmla="*/ 7245 h 1305716"/>
                <a:gd name="connsiteX115" fmla="*/ 1264680 w 2189222"/>
                <a:gd name="connsiteY115" fmla="*/ 6833 h 1305716"/>
                <a:gd name="connsiteX116" fmla="*/ 1271778 w 2189222"/>
                <a:gd name="connsiteY116" fmla="*/ 6009 h 1305716"/>
                <a:gd name="connsiteX117" fmla="*/ 1303975 w 2189222"/>
                <a:gd name="connsiteY117" fmla="*/ 2924 h 1305716"/>
                <a:gd name="connsiteX118" fmla="*/ 1310972 w 2189222"/>
                <a:gd name="connsiteY118" fmla="*/ 2411 h 1305716"/>
                <a:gd name="connsiteX119" fmla="*/ 1314880 w 2189222"/>
                <a:gd name="connsiteY119" fmla="*/ 2103 h 1305716"/>
                <a:gd name="connsiteX120" fmla="*/ 1346359 w 2189222"/>
                <a:gd name="connsiteY120" fmla="*/ 558 h 1305716"/>
                <a:gd name="connsiteX121" fmla="*/ 1353969 w 2189222"/>
                <a:gd name="connsiteY121" fmla="*/ 352 h 1305716"/>
                <a:gd name="connsiteX122" fmla="*/ 1367756 w 2189222"/>
                <a:gd name="connsiteY122"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0 w 2189222"/>
                <a:gd name="connsiteY36" fmla="*/ 1113407 h 1305716"/>
                <a:gd name="connsiteX37" fmla="*/ 97520 w 2189222"/>
                <a:gd name="connsiteY37" fmla="*/ 938561 h 1305716"/>
                <a:gd name="connsiteX38" fmla="*/ 117371 w 2189222"/>
                <a:gd name="connsiteY38" fmla="*/ 904208 h 1305716"/>
                <a:gd name="connsiteX39" fmla="*/ 118401 w 2189222"/>
                <a:gd name="connsiteY39" fmla="*/ 902460 h 1305716"/>
                <a:gd name="connsiteX40" fmla="*/ 156258 w 2189222"/>
                <a:gd name="connsiteY40" fmla="*/ 840132 h 1305716"/>
                <a:gd name="connsiteX41" fmla="*/ 162326 w 2189222"/>
                <a:gd name="connsiteY41" fmla="*/ 830464 h 1305716"/>
                <a:gd name="connsiteX42" fmla="*/ 200596 w 2189222"/>
                <a:gd name="connsiteY42" fmla="*/ 771633 h 1305716"/>
                <a:gd name="connsiteX43" fmla="*/ 203886 w 2189222"/>
                <a:gd name="connsiteY43" fmla="*/ 766591 h 1305716"/>
                <a:gd name="connsiteX44" fmla="*/ 210677 w 2189222"/>
                <a:gd name="connsiteY44" fmla="*/ 756615 h 1305716"/>
                <a:gd name="connsiteX45" fmla="*/ 221989 w 2189222"/>
                <a:gd name="connsiteY45" fmla="*/ 740058 h 1305716"/>
                <a:gd name="connsiteX46" fmla="*/ 235365 w 2189222"/>
                <a:gd name="connsiteY46" fmla="*/ 721030 h 1305716"/>
                <a:gd name="connsiteX47" fmla="*/ 246782 w 2189222"/>
                <a:gd name="connsiteY47" fmla="*/ 704984 h 1305716"/>
                <a:gd name="connsiteX48" fmla="*/ 260465 w 2189222"/>
                <a:gd name="connsiteY48" fmla="*/ 686164 h 1305716"/>
                <a:gd name="connsiteX49" fmla="*/ 271987 w 2189222"/>
                <a:gd name="connsiteY49" fmla="*/ 670530 h 1305716"/>
                <a:gd name="connsiteX50" fmla="*/ 285975 w 2189222"/>
                <a:gd name="connsiteY50" fmla="*/ 652017 h 1305716"/>
                <a:gd name="connsiteX51" fmla="*/ 297705 w 2189222"/>
                <a:gd name="connsiteY51" fmla="*/ 636692 h 1305716"/>
                <a:gd name="connsiteX52" fmla="*/ 312106 w 2189222"/>
                <a:gd name="connsiteY52" fmla="*/ 618385 h 1305716"/>
                <a:gd name="connsiteX53" fmla="*/ 323729 w 2189222"/>
                <a:gd name="connsiteY53" fmla="*/ 603677 h 1305716"/>
                <a:gd name="connsiteX54" fmla="*/ 338541 w 2189222"/>
                <a:gd name="connsiteY54" fmla="*/ 585472 h 1305716"/>
                <a:gd name="connsiteX55" fmla="*/ 350165 w 2189222"/>
                <a:gd name="connsiteY55" fmla="*/ 571381 h 1305716"/>
                <a:gd name="connsiteX56" fmla="*/ 365701 w 2189222"/>
                <a:gd name="connsiteY56" fmla="*/ 552973 h 1305716"/>
                <a:gd name="connsiteX57" fmla="*/ 376912 w 2189222"/>
                <a:gd name="connsiteY57" fmla="*/ 539807 h 1305716"/>
                <a:gd name="connsiteX58" fmla="*/ 393677 w 2189222"/>
                <a:gd name="connsiteY58" fmla="*/ 520778 h 1305716"/>
                <a:gd name="connsiteX59" fmla="*/ 404071 w 2189222"/>
                <a:gd name="connsiteY59" fmla="*/ 509055 h 1305716"/>
                <a:gd name="connsiteX60" fmla="*/ 423308 w 2189222"/>
                <a:gd name="connsiteY60" fmla="*/ 488073 h 1305716"/>
                <a:gd name="connsiteX61" fmla="*/ 431536 w 2189222"/>
                <a:gd name="connsiteY61" fmla="*/ 479021 h 1305716"/>
                <a:gd name="connsiteX62" fmla="*/ 459313 w 2189222"/>
                <a:gd name="connsiteY62" fmla="*/ 449812 h 1305716"/>
                <a:gd name="connsiteX63" fmla="*/ 464662 w 2189222"/>
                <a:gd name="connsiteY63" fmla="*/ 444361 h 1305716"/>
                <a:gd name="connsiteX64" fmla="*/ 487395 w 2189222"/>
                <a:gd name="connsiteY64" fmla="*/ 421426 h 1305716"/>
                <a:gd name="connsiteX65" fmla="*/ 497372 w 2189222"/>
                <a:gd name="connsiteY65" fmla="*/ 411755 h 1305716"/>
                <a:gd name="connsiteX66" fmla="*/ 515786 w 2189222"/>
                <a:gd name="connsiteY66" fmla="*/ 393861 h 1305716"/>
                <a:gd name="connsiteX67" fmla="*/ 527309 w 2189222"/>
                <a:gd name="connsiteY67" fmla="*/ 383062 h 1305716"/>
                <a:gd name="connsiteX68" fmla="*/ 544386 w 2189222"/>
                <a:gd name="connsiteY68" fmla="*/ 367121 h 1305716"/>
                <a:gd name="connsiteX69" fmla="*/ 556833 w 2189222"/>
                <a:gd name="connsiteY69" fmla="*/ 355908 h 1305716"/>
                <a:gd name="connsiteX70" fmla="*/ 573293 w 2189222"/>
                <a:gd name="connsiteY70" fmla="*/ 341202 h 1305716"/>
                <a:gd name="connsiteX71" fmla="*/ 586252 w 2189222"/>
                <a:gd name="connsiteY71" fmla="*/ 329990 h 1305716"/>
                <a:gd name="connsiteX72" fmla="*/ 602506 w 2189222"/>
                <a:gd name="connsiteY72" fmla="*/ 316106 h 1305716"/>
                <a:gd name="connsiteX73" fmla="*/ 615777 w 2189222"/>
                <a:gd name="connsiteY73" fmla="*/ 305101 h 1305716"/>
                <a:gd name="connsiteX74" fmla="*/ 626988 w 2189222"/>
                <a:gd name="connsiteY74" fmla="*/ 295846 h 1305716"/>
                <a:gd name="connsiteX75" fmla="*/ 632132 w 2189222"/>
                <a:gd name="connsiteY75" fmla="*/ 291832 h 1305716"/>
                <a:gd name="connsiteX76" fmla="*/ 644373 w 2189222"/>
                <a:gd name="connsiteY76" fmla="*/ 282165 h 1305716"/>
                <a:gd name="connsiteX77" fmla="*/ 661244 w 2189222"/>
                <a:gd name="connsiteY77" fmla="*/ 269000 h 1305716"/>
                <a:gd name="connsiteX78" fmla="*/ 673798 w 2189222"/>
                <a:gd name="connsiteY78" fmla="*/ 259435 h 1305716"/>
                <a:gd name="connsiteX79" fmla="*/ 690664 w 2189222"/>
                <a:gd name="connsiteY79" fmla="*/ 246888 h 1305716"/>
                <a:gd name="connsiteX80" fmla="*/ 703318 w 2189222"/>
                <a:gd name="connsiteY80" fmla="*/ 237733 h 1305716"/>
                <a:gd name="connsiteX81" fmla="*/ 720395 w 2189222"/>
                <a:gd name="connsiteY81" fmla="*/ 225598 h 1305716"/>
                <a:gd name="connsiteX82" fmla="*/ 732947 w 2189222"/>
                <a:gd name="connsiteY82" fmla="*/ 216854 h 1305716"/>
                <a:gd name="connsiteX83" fmla="*/ 738191 w 2189222"/>
                <a:gd name="connsiteY83" fmla="*/ 213256 h 1305716"/>
                <a:gd name="connsiteX84" fmla="*/ 744776 w 2189222"/>
                <a:gd name="connsiteY84" fmla="*/ 208934 h 1305716"/>
                <a:gd name="connsiteX85" fmla="*/ 774296 w 2189222"/>
                <a:gd name="connsiteY85" fmla="*/ 189600 h 1305716"/>
                <a:gd name="connsiteX86" fmla="*/ 784688 w 2189222"/>
                <a:gd name="connsiteY86" fmla="*/ 183016 h 1305716"/>
                <a:gd name="connsiteX87" fmla="*/ 823159 w 2189222"/>
                <a:gd name="connsiteY87" fmla="*/ 159771 h 1305716"/>
                <a:gd name="connsiteX88" fmla="*/ 824089 w 2189222"/>
                <a:gd name="connsiteY88" fmla="*/ 159259 h 1305716"/>
                <a:gd name="connsiteX89" fmla="*/ 830674 w 2189222"/>
                <a:gd name="connsiteY89" fmla="*/ 155555 h 1305716"/>
                <a:gd name="connsiteX90" fmla="*/ 857316 w 2189222"/>
                <a:gd name="connsiteY90" fmla="*/ 140642 h 1305716"/>
                <a:gd name="connsiteX91" fmla="*/ 869556 w 2189222"/>
                <a:gd name="connsiteY91" fmla="*/ 134161 h 1305716"/>
                <a:gd name="connsiteX92" fmla="*/ 891879 w 2189222"/>
                <a:gd name="connsiteY92" fmla="*/ 122540 h 1305716"/>
                <a:gd name="connsiteX93" fmla="*/ 897333 w 2189222"/>
                <a:gd name="connsiteY93" fmla="*/ 119660 h 1305716"/>
                <a:gd name="connsiteX94" fmla="*/ 906590 w 2189222"/>
                <a:gd name="connsiteY94" fmla="*/ 115238 h 1305716"/>
                <a:gd name="connsiteX95" fmla="*/ 923663 w 2189222"/>
                <a:gd name="connsiteY95" fmla="*/ 107010 h 1305716"/>
                <a:gd name="connsiteX96" fmla="*/ 938993 w 2189222"/>
                <a:gd name="connsiteY96" fmla="*/ 99914 h 1305716"/>
                <a:gd name="connsiteX97" fmla="*/ 955967 w 2189222"/>
                <a:gd name="connsiteY97" fmla="*/ 92303 h 1305716"/>
                <a:gd name="connsiteX98" fmla="*/ 963063 w 2189222"/>
                <a:gd name="connsiteY98" fmla="*/ 89114 h 1305716"/>
                <a:gd name="connsiteX99" fmla="*/ 968519 w 2189222"/>
                <a:gd name="connsiteY99" fmla="*/ 86955 h 1305716"/>
                <a:gd name="connsiteX100" fmla="*/ 1012133 w 2189222"/>
                <a:gd name="connsiteY100" fmla="*/ 69470 h 1305716"/>
                <a:gd name="connsiteX101" fmla="*/ 1025509 w 2189222"/>
                <a:gd name="connsiteY101" fmla="*/ 64534 h 1305716"/>
                <a:gd name="connsiteX102" fmla="*/ 1037955 w 2189222"/>
                <a:gd name="connsiteY102" fmla="*/ 60109 h 1305716"/>
                <a:gd name="connsiteX103" fmla="*/ 1087025 w 2189222"/>
                <a:gd name="connsiteY103" fmla="*/ 44270 h 1305716"/>
                <a:gd name="connsiteX104" fmla="*/ 1087642 w 2189222"/>
                <a:gd name="connsiteY104" fmla="*/ 44063 h 1305716"/>
                <a:gd name="connsiteX105" fmla="*/ 1128685 w 2189222"/>
                <a:gd name="connsiteY105" fmla="*/ 32752 h 1305716"/>
                <a:gd name="connsiteX106" fmla="*/ 1138254 w 2189222"/>
                <a:gd name="connsiteY106" fmla="*/ 30284 h 1305716"/>
                <a:gd name="connsiteX107" fmla="*/ 1147817 w 2189222"/>
                <a:gd name="connsiteY107" fmla="*/ 27815 h 1305716"/>
                <a:gd name="connsiteX108" fmla="*/ 1178371 w 2189222"/>
                <a:gd name="connsiteY108" fmla="*/ 21026 h 1305716"/>
                <a:gd name="connsiteX109" fmla="*/ 1182485 w 2189222"/>
                <a:gd name="connsiteY109" fmla="*/ 20205 h 1305716"/>
                <a:gd name="connsiteX110" fmla="*/ 1205219 w 2189222"/>
                <a:gd name="connsiteY110" fmla="*/ 15780 h 1305716"/>
                <a:gd name="connsiteX111" fmla="*/ 1218802 w 2189222"/>
                <a:gd name="connsiteY111" fmla="*/ 13517 h 1305716"/>
                <a:gd name="connsiteX112" fmla="*/ 1227130 w 2189222"/>
                <a:gd name="connsiteY112" fmla="*/ 12079 h 1305716"/>
                <a:gd name="connsiteX113" fmla="*/ 1260768 w 2189222"/>
                <a:gd name="connsiteY113" fmla="*/ 7245 h 1305716"/>
                <a:gd name="connsiteX114" fmla="*/ 1264680 w 2189222"/>
                <a:gd name="connsiteY114" fmla="*/ 6833 h 1305716"/>
                <a:gd name="connsiteX115" fmla="*/ 1271778 w 2189222"/>
                <a:gd name="connsiteY115" fmla="*/ 6009 h 1305716"/>
                <a:gd name="connsiteX116" fmla="*/ 1303975 w 2189222"/>
                <a:gd name="connsiteY116" fmla="*/ 2924 h 1305716"/>
                <a:gd name="connsiteX117" fmla="*/ 1310972 w 2189222"/>
                <a:gd name="connsiteY117" fmla="*/ 2411 h 1305716"/>
                <a:gd name="connsiteX118" fmla="*/ 1314880 w 2189222"/>
                <a:gd name="connsiteY118" fmla="*/ 2103 h 1305716"/>
                <a:gd name="connsiteX119" fmla="*/ 1346359 w 2189222"/>
                <a:gd name="connsiteY119" fmla="*/ 558 h 1305716"/>
                <a:gd name="connsiteX120" fmla="*/ 1353969 w 2189222"/>
                <a:gd name="connsiteY120" fmla="*/ 352 h 1305716"/>
                <a:gd name="connsiteX121" fmla="*/ 1367756 w 2189222"/>
                <a:gd name="connsiteY121" fmla="*/ 46 h 130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89222" h="1305716">
                  <a:moveTo>
                    <a:pt x="1367756" y="46"/>
                  </a:moveTo>
                  <a:cubicBezTo>
                    <a:pt x="1372795" y="-58"/>
                    <a:pt x="1377732" y="46"/>
                    <a:pt x="1382670" y="46"/>
                  </a:cubicBezTo>
                  <a:lnTo>
                    <a:pt x="1390284" y="46"/>
                  </a:lnTo>
                  <a:cubicBezTo>
                    <a:pt x="1400260" y="148"/>
                    <a:pt x="1410241" y="455"/>
                    <a:pt x="1419910" y="971"/>
                  </a:cubicBezTo>
                  <a:cubicBezTo>
                    <a:pt x="1420628" y="1074"/>
                    <a:pt x="1421351" y="1176"/>
                    <a:pt x="1422069" y="1176"/>
                  </a:cubicBezTo>
                  <a:cubicBezTo>
                    <a:pt x="1437707" y="2000"/>
                    <a:pt x="1452930" y="3335"/>
                    <a:pt x="1467744" y="4880"/>
                  </a:cubicBezTo>
                  <a:lnTo>
                    <a:pt x="1471652" y="5189"/>
                  </a:lnTo>
                  <a:cubicBezTo>
                    <a:pt x="1478341" y="5907"/>
                    <a:pt x="1484820" y="6833"/>
                    <a:pt x="1491301" y="7657"/>
                  </a:cubicBezTo>
                  <a:cubicBezTo>
                    <a:pt x="1493049" y="7966"/>
                    <a:pt x="1494902" y="8170"/>
                    <a:pt x="1496650" y="8375"/>
                  </a:cubicBezTo>
                  <a:cubicBezTo>
                    <a:pt x="1505601" y="9610"/>
                    <a:pt x="1514552" y="10947"/>
                    <a:pt x="1523192" y="12490"/>
                  </a:cubicBezTo>
                  <a:lnTo>
                    <a:pt x="1526174" y="13109"/>
                  </a:lnTo>
                  <a:cubicBezTo>
                    <a:pt x="1529364" y="13621"/>
                    <a:pt x="1532348" y="14238"/>
                    <a:pt x="1535432" y="14856"/>
                  </a:cubicBezTo>
                  <a:cubicBezTo>
                    <a:pt x="1542223" y="16088"/>
                    <a:pt x="1548908" y="17428"/>
                    <a:pt x="1555493" y="18865"/>
                  </a:cubicBezTo>
                  <a:cubicBezTo>
                    <a:pt x="1558990" y="19587"/>
                    <a:pt x="1562385" y="20308"/>
                    <a:pt x="1565781" y="21129"/>
                  </a:cubicBezTo>
                  <a:cubicBezTo>
                    <a:pt x="1568659" y="21850"/>
                    <a:pt x="1571642" y="22364"/>
                    <a:pt x="1574520" y="23085"/>
                  </a:cubicBezTo>
                  <a:cubicBezTo>
                    <a:pt x="1577403" y="23700"/>
                    <a:pt x="1580182" y="24524"/>
                    <a:pt x="1583060" y="25244"/>
                  </a:cubicBezTo>
                  <a:lnTo>
                    <a:pt x="1594683" y="28228"/>
                  </a:lnTo>
                  <a:lnTo>
                    <a:pt x="1610630" y="32650"/>
                  </a:lnTo>
                  <a:lnTo>
                    <a:pt x="1621330" y="35735"/>
                  </a:lnTo>
                  <a:lnTo>
                    <a:pt x="1625444" y="36967"/>
                  </a:lnTo>
                  <a:cubicBezTo>
                    <a:pt x="1631822" y="38922"/>
                    <a:pt x="1638096" y="40981"/>
                    <a:pt x="1644270" y="43037"/>
                  </a:cubicBezTo>
                  <a:lnTo>
                    <a:pt x="2148019" y="212638"/>
                  </a:lnTo>
                  <a:cubicBezTo>
                    <a:pt x="2140616" y="210066"/>
                    <a:pt x="2132900" y="207702"/>
                    <a:pt x="2125080" y="205336"/>
                  </a:cubicBezTo>
                  <a:lnTo>
                    <a:pt x="2114381" y="202250"/>
                  </a:lnTo>
                  <a:lnTo>
                    <a:pt x="2098438" y="197828"/>
                  </a:lnTo>
                  <a:cubicBezTo>
                    <a:pt x="2094632" y="196799"/>
                    <a:pt x="2090724" y="195872"/>
                    <a:pt x="2086816" y="194846"/>
                  </a:cubicBezTo>
                  <a:cubicBezTo>
                    <a:pt x="2081154" y="193403"/>
                    <a:pt x="2075398" y="192067"/>
                    <a:pt x="2069532" y="190729"/>
                  </a:cubicBezTo>
                  <a:lnTo>
                    <a:pt x="2059244" y="188468"/>
                  </a:lnTo>
                  <a:cubicBezTo>
                    <a:pt x="2052659" y="187028"/>
                    <a:pt x="2045974" y="185691"/>
                    <a:pt x="2039188" y="184457"/>
                  </a:cubicBezTo>
                  <a:cubicBezTo>
                    <a:pt x="2059868" y="193823"/>
                    <a:pt x="2221844" y="241821"/>
                    <a:pt x="2183325" y="244667"/>
                  </a:cubicBezTo>
                  <a:lnTo>
                    <a:pt x="1808076" y="201535"/>
                  </a:lnTo>
                  <a:lnTo>
                    <a:pt x="1503995" y="279172"/>
                  </a:lnTo>
                  <a:lnTo>
                    <a:pt x="1189131" y="460327"/>
                  </a:lnTo>
                  <a:lnTo>
                    <a:pt x="882893" y="757939"/>
                  </a:lnTo>
                  <a:lnTo>
                    <a:pt x="535680" y="1305716"/>
                  </a:lnTo>
                  <a:lnTo>
                    <a:pt x="108672" y="1182789"/>
                  </a:lnTo>
                  <a:lnTo>
                    <a:pt x="0" y="1113407"/>
                  </a:lnTo>
                  <a:cubicBezTo>
                    <a:pt x="29419" y="1059616"/>
                    <a:pt x="62234" y="1000783"/>
                    <a:pt x="97520" y="938561"/>
                  </a:cubicBezTo>
                  <a:cubicBezTo>
                    <a:pt x="104101" y="927040"/>
                    <a:pt x="110686" y="915624"/>
                    <a:pt x="117371" y="904208"/>
                  </a:cubicBezTo>
                  <a:cubicBezTo>
                    <a:pt x="117683" y="903589"/>
                    <a:pt x="118094" y="903075"/>
                    <a:pt x="118401" y="902460"/>
                  </a:cubicBezTo>
                  <a:cubicBezTo>
                    <a:pt x="130747" y="881374"/>
                    <a:pt x="143400" y="860598"/>
                    <a:pt x="156258" y="840132"/>
                  </a:cubicBezTo>
                  <a:cubicBezTo>
                    <a:pt x="158312" y="836942"/>
                    <a:pt x="160267" y="833651"/>
                    <a:pt x="162326" y="830464"/>
                  </a:cubicBezTo>
                  <a:cubicBezTo>
                    <a:pt x="174878" y="810509"/>
                    <a:pt x="187631" y="790968"/>
                    <a:pt x="200596" y="771633"/>
                  </a:cubicBezTo>
                  <a:cubicBezTo>
                    <a:pt x="201727" y="769986"/>
                    <a:pt x="202756" y="768239"/>
                    <a:pt x="203886" y="766591"/>
                  </a:cubicBezTo>
                  <a:cubicBezTo>
                    <a:pt x="206046" y="763199"/>
                    <a:pt x="208412" y="759908"/>
                    <a:pt x="210677" y="756615"/>
                  </a:cubicBezTo>
                  <a:cubicBezTo>
                    <a:pt x="214379" y="751064"/>
                    <a:pt x="218187" y="745510"/>
                    <a:pt x="221989" y="740058"/>
                  </a:cubicBezTo>
                  <a:cubicBezTo>
                    <a:pt x="226414" y="733680"/>
                    <a:pt x="230940" y="727304"/>
                    <a:pt x="235365" y="721030"/>
                  </a:cubicBezTo>
                  <a:lnTo>
                    <a:pt x="246782" y="704984"/>
                  </a:lnTo>
                  <a:cubicBezTo>
                    <a:pt x="251308" y="698609"/>
                    <a:pt x="255834" y="692436"/>
                    <a:pt x="260465" y="686164"/>
                  </a:cubicBezTo>
                  <a:cubicBezTo>
                    <a:pt x="264271" y="680918"/>
                    <a:pt x="268075" y="675775"/>
                    <a:pt x="271987" y="670530"/>
                  </a:cubicBezTo>
                  <a:cubicBezTo>
                    <a:pt x="276613" y="664256"/>
                    <a:pt x="281345" y="658189"/>
                    <a:pt x="285975" y="652017"/>
                  </a:cubicBezTo>
                  <a:lnTo>
                    <a:pt x="297705" y="636692"/>
                  </a:lnTo>
                  <a:lnTo>
                    <a:pt x="312106" y="618385"/>
                  </a:lnTo>
                  <a:cubicBezTo>
                    <a:pt x="316013" y="613447"/>
                    <a:pt x="319821" y="608511"/>
                    <a:pt x="323729" y="603677"/>
                  </a:cubicBezTo>
                  <a:cubicBezTo>
                    <a:pt x="328666" y="597504"/>
                    <a:pt x="333603" y="591542"/>
                    <a:pt x="338541" y="585472"/>
                  </a:cubicBezTo>
                  <a:cubicBezTo>
                    <a:pt x="342449" y="580742"/>
                    <a:pt x="346257" y="576010"/>
                    <a:pt x="350165" y="571381"/>
                  </a:cubicBezTo>
                  <a:cubicBezTo>
                    <a:pt x="355308" y="565107"/>
                    <a:pt x="360451" y="559039"/>
                    <a:pt x="365701" y="552973"/>
                  </a:cubicBezTo>
                  <a:cubicBezTo>
                    <a:pt x="369507" y="548548"/>
                    <a:pt x="373210" y="544126"/>
                    <a:pt x="376912" y="539807"/>
                  </a:cubicBezTo>
                  <a:cubicBezTo>
                    <a:pt x="382466" y="533429"/>
                    <a:pt x="388128" y="527054"/>
                    <a:pt x="393677" y="520778"/>
                  </a:cubicBezTo>
                  <a:cubicBezTo>
                    <a:pt x="397179" y="516872"/>
                    <a:pt x="400574" y="512963"/>
                    <a:pt x="404071" y="509055"/>
                  </a:cubicBezTo>
                  <a:cubicBezTo>
                    <a:pt x="410450" y="501957"/>
                    <a:pt x="416930" y="495066"/>
                    <a:pt x="423308" y="488073"/>
                  </a:cubicBezTo>
                  <a:cubicBezTo>
                    <a:pt x="426086" y="484988"/>
                    <a:pt x="428758" y="482003"/>
                    <a:pt x="431536" y="479021"/>
                  </a:cubicBezTo>
                  <a:cubicBezTo>
                    <a:pt x="440793" y="469147"/>
                    <a:pt x="450055" y="459377"/>
                    <a:pt x="459313" y="449812"/>
                  </a:cubicBezTo>
                  <a:cubicBezTo>
                    <a:pt x="461061" y="447960"/>
                    <a:pt x="462914" y="446213"/>
                    <a:pt x="464662" y="444361"/>
                  </a:cubicBezTo>
                  <a:cubicBezTo>
                    <a:pt x="472172" y="436648"/>
                    <a:pt x="479781" y="428933"/>
                    <a:pt x="487395" y="421426"/>
                  </a:cubicBezTo>
                  <a:cubicBezTo>
                    <a:pt x="490687" y="418133"/>
                    <a:pt x="494082" y="414945"/>
                    <a:pt x="497372" y="411755"/>
                  </a:cubicBezTo>
                  <a:cubicBezTo>
                    <a:pt x="503444" y="405793"/>
                    <a:pt x="509612" y="399723"/>
                    <a:pt x="515786" y="393861"/>
                  </a:cubicBezTo>
                  <a:lnTo>
                    <a:pt x="527309" y="383062"/>
                  </a:lnTo>
                  <a:cubicBezTo>
                    <a:pt x="532964" y="377713"/>
                    <a:pt x="538624" y="372365"/>
                    <a:pt x="544386" y="367121"/>
                  </a:cubicBezTo>
                  <a:cubicBezTo>
                    <a:pt x="548501" y="363314"/>
                    <a:pt x="552720" y="359612"/>
                    <a:pt x="556833" y="355908"/>
                  </a:cubicBezTo>
                  <a:cubicBezTo>
                    <a:pt x="562283" y="350972"/>
                    <a:pt x="567738" y="346035"/>
                    <a:pt x="573293" y="341202"/>
                  </a:cubicBezTo>
                  <a:cubicBezTo>
                    <a:pt x="577612" y="337395"/>
                    <a:pt x="581933" y="333694"/>
                    <a:pt x="586252" y="329990"/>
                  </a:cubicBezTo>
                  <a:cubicBezTo>
                    <a:pt x="591702" y="325259"/>
                    <a:pt x="597052" y="320631"/>
                    <a:pt x="602506" y="316106"/>
                  </a:cubicBezTo>
                  <a:lnTo>
                    <a:pt x="615777" y="305101"/>
                  </a:lnTo>
                  <a:lnTo>
                    <a:pt x="626988" y="295846"/>
                  </a:lnTo>
                  <a:cubicBezTo>
                    <a:pt x="628737" y="294507"/>
                    <a:pt x="630383" y="293172"/>
                    <a:pt x="632132" y="291832"/>
                  </a:cubicBezTo>
                  <a:cubicBezTo>
                    <a:pt x="636246" y="288644"/>
                    <a:pt x="640260" y="285354"/>
                    <a:pt x="644373" y="282165"/>
                  </a:cubicBezTo>
                  <a:cubicBezTo>
                    <a:pt x="649929" y="277743"/>
                    <a:pt x="655589" y="273319"/>
                    <a:pt x="661244" y="269000"/>
                  </a:cubicBezTo>
                  <a:cubicBezTo>
                    <a:pt x="665463" y="265708"/>
                    <a:pt x="669578" y="262622"/>
                    <a:pt x="673798" y="259435"/>
                  </a:cubicBezTo>
                  <a:cubicBezTo>
                    <a:pt x="679347" y="255218"/>
                    <a:pt x="685009" y="251001"/>
                    <a:pt x="690664" y="246888"/>
                  </a:cubicBezTo>
                  <a:lnTo>
                    <a:pt x="703318" y="237733"/>
                  </a:lnTo>
                  <a:cubicBezTo>
                    <a:pt x="708978" y="233621"/>
                    <a:pt x="714739" y="229607"/>
                    <a:pt x="720395" y="225598"/>
                  </a:cubicBezTo>
                  <a:cubicBezTo>
                    <a:pt x="724614" y="222614"/>
                    <a:pt x="728727" y="219734"/>
                    <a:pt x="732947" y="216854"/>
                  </a:cubicBezTo>
                  <a:cubicBezTo>
                    <a:pt x="734696" y="215725"/>
                    <a:pt x="736443" y="214488"/>
                    <a:pt x="738191" y="213256"/>
                  </a:cubicBezTo>
                  <a:cubicBezTo>
                    <a:pt x="740351" y="211814"/>
                    <a:pt x="742616" y="210376"/>
                    <a:pt x="744776" y="208934"/>
                  </a:cubicBezTo>
                  <a:cubicBezTo>
                    <a:pt x="754547" y="202353"/>
                    <a:pt x="764421" y="195872"/>
                    <a:pt x="774296" y="189600"/>
                  </a:cubicBezTo>
                  <a:cubicBezTo>
                    <a:pt x="777797" y="187440"/>
                    <a:pt x="781193" y="185178"/>
                    <a:pt x="784688" y="183016"/>
                  </a:cubicBezTo>
                  <a:cubicBezTo>
                    <a:pt x="797443" y="175098"/>
                    <a:pt x="810300" y="167282"/>
                    <a:pt x="823159" y="159771"/>
                  </a:cubicBezTo>
                  <a:cubicBezTo>
                    <a:pt x="823470" y="159670"/>
                    <a:pt x="823777" y="159465"/>
                    <a:pt x="824089" y="159259"/>
                  </a:cubicBezTo>
                  <a:lnTo>
                    <a:pt x="830674" y="155555"/>
                  </a:lnTo>
                  <a:cubicBezTo>
                    <a:pt x="839519" y="150515"/>
                    <a:pt x="848364" y="145476"/>
                    <a:pt x="857316" y="140642"/>
                  </a:cubicBezTo>
                  <a:lnTo>
                    <a:pt x="869556" y="134161"/>
                  </a:lnTo>
                  <a:cubicBezTo>
                    <a:pt x="877065" y="130152"/>
                    <a:pt x="884474" y="126345"/>
                    <a:pt x="891879" y="122540"/>
                  </a:cubicBezTo>
                  <a:cubicBezTo>
                    <a:pt x="893732" y="121613"/>
                    <a:pt x="895480" y="120587"/>
                    <a:pt x="897333" y="119660"/>
                  </a:cubicBezTo>
                  <a:cubicBezTo>
                    <a:pt x="900417" y="118118"/>
                    <a:pt x="903501" y="116780"/>
                    <a:pt x="906590" y="115238"/>
                  </a:cubicBezTo>
                  <a:lnTo>
                    <a:pt x="923663" y="107010"/>
                  </a:lnTo>
                  <a:cubicBezTo>
                    <a:pt x="928707" y="104541"/>
                    <a:pt x="933850" y="102279"/>
                    <a:pt x="938993" y="99914"/>
                  </a:cubicBezTo>
                  <a:lnTo>
                    <a:pt x="955967" y="92303"/>
                  </a:lnTo>
                  <a:cubicBezTo>
                    <a:pt x="958331" y="91274"/>
                    <a:pt x="960697" y="90143"/>
                    <a:pt x="963063" y="89114"/>
                  </a:cubicBezTo>
                  <a:lnTo>
                    <a:pt x="968519" y="86955"/>
                  </a:lnTo>
                  <a:cubicBezTo>
                    <a:pt x="983019" y="80782"/>
                    <a:pt x="997526" y="74920"/>
                    <a:pt x="1012133" y="69470"/>
                  </a:cubicBezTo>
                  <a:lnTo>
                    <a:pt x="1025509" y="64534"/>
                  </a:lnTo>
                  <a:cubicBezTo>
                    <a:pt x="1029622" y="62989"/>
                    <a:pt x="1033842" y="61551"/>
                    <a:pt x="1037955" y="60109"/>
                  </a:cubicBezTo>
                  <a:cubicBezTo>
                    <a:pt x="1054516" y="54349"/>
                    <a:pt x="1070871" y="49107"/>
                    <a:pt x="1087025" y="44270"/>
                  </a:cubicBezTo>
                  <a:cubicBezTo>
                    <a:pt x="1087231" y="44168"/>
                    <a:pt x="1087436" y="44063"/>
                    <a:pt x="1087642" y="44063"/>
                  </a:cubicBezTo>
                  <a:cubicBezTo>
                    <a:pt x="1101526" y="39951"/>
                    <a:pt x="1115107" y="36249"/>
                    <a:pt x="1128685" y="32752"/>
                  </a:cubicBezTo>
                  <a:lnTo>
                    <a:pt x="1138254" y="30284"/>
                  </a:lnTo>
                  <a:cubicBezTo>
                    <a:pt x="1141444" y="29460"/>
                    <a:pt x="1144627" y="28536"/>
                    <a:pt x="1147817" y="27815"/>
                  </a:cubicBezTo>
                  <a:cubicBezTo>
                    <a:pt x="1158105" y="25346"/>
                    <a:pt x="1168291" y="23085"/>
                    <a:pt x="1178371" y="21026"/>
                  </a:cubicBezTo>
                  <a:cubicBezTo>
                    <a:pt x="1179708" y="20719"/>
                    <a:pt x="1181044" y="20513"/>
                    <a:pt x="1182485" y="20205"/>
                  </a:cubicBezTo>
                  <a:lnTo>
                    <a:pt x="1205219" y="15780"/>
                  </a:lnTo>
                  <a:cubicBezTo>
                    <a:pt x="1209851" y="14959"/>
                    <a:pt x="1214271" y="14238"/>
                    <a:pt x="1218802" y="13517"/>
                  </a:cubicBezTo>
                  <a:cubicBezTo>
                    <a:pt x="1221579" y="13006"/>
                    <a:pt x="1224351" y="12490"/>
                    <a:pt x="1227130" y="12079"/>
                  </a:cubicBezTo>
                  <a:cubicBezTo>
                    <a:pt x="1238445" y="10229"/>
                    <a:pt x="1249762" y="8581"/>
                    <a:pt x="1260768" y="7245"/>
                  </a:cubicBezTo>
                  <a:cubicBezTo>
                    <a:pt x="1262109" y="7142"/>
                    <a:pt x="1263339" y="7039"/>
                    <a:pt x="1264680" y="6833"/>
                  </a:cubicBezTo>
                  <a:cubicBezTo>
                    <a:pt x="1267046" y="6525"/>
                    <a:pt x="1269412" y="6318"/>
                    <a:pt x="1271778" y="6009"/>
                  </a:cubicBezTo>
                  <a:cubicBezTo>
                    <a:pt x="1282682" y="4777"/>
                    <a:pt x="1293383" y="3748"/>
                    <a:pt x="1303975" y="2924"/>
                  </a:cubicBezTo>
                  <a:cubicBezTo>
                    <a:pt x="1306341" y="2823"/>
                    <a:pt x="1308707" y="2617"/>
                    <a:pt x="1310972" y="2411"/>
                  </a:cubicBezTo>
                  <a:cubicBezTo>
                    <a:pt x="1312308" y="2309"/>
                    <a:pt x="1313645" y="2103"/>
                    <a:pt x="1314880" y="2103"/>
                  </a:cubicBezTo>
                  <a:cubicBezTo>
                    <a:pt x="1325578" y="1382"/>
                    <a:pt x="1335966" y="866"/>
                    <a:pt x="1346359" y="558"/>
                  </a:cubicBezTo>
                  <a:cubicBezTo>
                    <a:pt x="1348930" y="352"/>
                    <a:pt x="1351396" y="352"/>
                    <a:pt x="1353969" y="352"/>
                  </a:cubicBezTo>
                  <a:cubicBezTo>
                    <a:pt x="1358600" y="251"/>
                    <a:pt x="1363226" y="46"/>
                    <a:pt x="1367756" y="46"/>
                  </a:cubicBezTo>
                  <a:close/>
                </a:path>
              </a:pathLst>
            </a:custGeom>
            <a:solidFill>
              <a:schemeClr val="accent1"/>
            </a:solidFill>
            <a:ln w="6804" cap="flat">
              <a:noFill/>
              <a:prstDash val="solid"/>
              <a:miter/>
            </a:ln>
          </p:spPr>
          <p:txBody>
            <a:bodyPr wrap="square" rtlCol="0" anchor="ctr">
              <a:noAutofit/>
            </a:bodyPr>
            <a:lstStyle/>
            <a:p>
              <a:endParaRPr lang="fr-FR"/>
            </a:p>
          </p:txBody>
        </p:sp>
        <p:sp>
          <p:nvSpPr>
            <p:cNvPr id="32" name="Forme libre 42">
              <a:extLst>
                <a:ext uri="{FF2B5EF4-FFF2-40B4-BE49-F238E27FC236}">
                  <a16:creationId xmlns:a16="http://schemas.microsoft.com/office/drawing/2014/main" id="{011E8EA3-E8BC-203C-50AD-A46EBCD93A49}"/>
                </a:ext>
              </a:extLst>
            </p:cNvPr>
            <p:cNvSpPr/>
            <p:nvPr/>
          </p:nvSpPr>
          <p:spPr>
            <a:xfrm>
              <a:off x="1053220" y="1701482"/>
              <a:ext cx="9991229" cy="4022085"/>
            </a:xfrm>
            <a:custGeom>
              <a:avLst/>
              <a:gdLst>
                <a:gd name="connsiteX0" fmla="*/ 6528805 w 6609031"/>
                <a:gd name="connsiteY0" fmla="*/ 0 h 2660542"/>
                <a:gd name="connsiteX1" fmla="*/ 6465795 w 6609031"/>
                <a:gd name="connsiteY1" fmla="*/ 112868 h 2660542"/>
                <a:gd name="connsiteX2" fmla="*/ 5938570 w 6609031"/>
                <a:gd name="connsiteY2" fmla="*/ 614143 h 2660542"/>
                <a:gd name="connsiteX3" fmla="*/ 5923532 w 6609031"/>
                <a:gd name="connsiteY3" fmla="*/ 619518 h 2660542"/>
                <a:gd name="connsiteX4" fmla="*/ 5469726 w 6609031"/>
                <a:gd name="connsiteY4" fmla="*/ 578426 h 2660542"/>
                <a:gd name="connsiteX5" fmla="*/ 4945497 w 6609031"/>
                <a:gd name="connsiteY5" fmla="*/ 526789 h 2660542"/>
                <a:gd name="connsiteX6" fmla="*/ 4417727 w 6609031"/>
                <a:gd name="connsiteY6" fmla="*/ 944449 h 2660542"/>
                <a:gd name="connsiteX7" fmla="*/ 3960724 w 6609031"/>
                <a:gd name="connsiteY7" fmla="*/ 1302649 h 2660542"/>
                <a:gd name="connsiteX8" fmla="*/ 3506922 w 6609031"/>
                <a:gd name="connsiteY8" fmla="*/ 1261557 h 2660542"/>
                <a:gd name="connsiteX9" fmla="*/ 2982690 w 6609031"/>
                <a:gd name="connsiteY9" fmla="*/ 1209919 h 2660542"/>
                <a:gd name="connsiteX10" fmla="*/ 2454853 w 6609031"/>
                <a:gd name="connsiteY10" fmla="*/ 1627648 h 2660542"/>
                <a:gd name="connsiteX11" fmla="*/ 1997851 w 6609031"/>
                <a:gd name="connsiteY11" fmla="*/ 1985848 h 2660542"/>
                <a:gd name="connsiteX12" fmla="*/ 1544114 w 6609031"/>
                <a:gd name="connsiteY12" fmla="*/ 1944756 h 2660542"/>
                <a:gd name="connsiteX13" fmla="*/ 1019816 w 6609031"/>
                <a:gd name="connsiteY13" fmla="*/ 1893185 h 2660542"/>
                <a:gd name="connsiteX14" fmla="*/ 1002735 w 6609031"/>
                <a:gd name="connsiteY14" fmla="*/ 1899377 h 2660542"/>
                <a:gd name="connsiteX15" fmla="*/ 397734 w 6609031"/>
                <a:gd name="connsiteY15" fmla="*/ 2473993 h 2660542"/>
                <a:gd name="connsiteX16" fmla="*/ 333226 w 6609031"/>
                <a:gd name="connsiteY16" fmla="*/ 2589651 h 2660542"/>
                <a:gd name="connsiteX17" fmla="*/ 357856 w 6609031"/>
                <a:gd name="connsiteY17" fmla="*/ 2611422 h 2660542"/>
                <a:gd name="connsiteX18" fmla="*/ 333226 w 6609031"/>
                <a:gd name="connsiteY18" fmla="*/ 2589651 h 2660542"/>
                <a:gd name="connsiteX19" fmla="*/ 0 w 6609031"/>
                <a:gd name="connsiteY19" fmla="*/ 2477463 h 2660542"/>
                <a:gd name="connsiteX20" fmla="*/ 80297 w 6609031"/>
                <a:gd name="connsiteY20" fmla="*/ 2548354 h 2660542"/>
                <a:gd name="connsiteX21" fmla="*/ 413383 w 6609031"/>
                <a:gd name="connsiteY21" fmla="*/ 2660542 h 2660542"/>
                <a:gd name="connsiteX22" fmla="*/ 413383 w 6609031"/>
                <a:gd name="connsiteY22" fmla="*/ 2660542 h 2660542"/>
                <a:gd name="connsiteX23" fmla="*/ 413383 w 6609031"/>
                <a:gd name="connsiteY23" fmla="*/ 2660542 h 2660542"/>
                <a:gd name="connsiteX24" fmla="*/ 413383 w 6609031"/>
                <a:gd name="connsiteY24" fmla="*/ 2660542 h 2660542"/>
                <a:gd name="connsiteX25" fmla="*/ 413383 w 6609031"/>
                <a:gd name="connsiteY25" fmla="*/ 2660542 h 2660542"/>
                <a:gd name="connsiteX26" fmla="*/ 476327 w 6609031"/>
                <a:gd name="connsiteY26" fmla="*/ 2547741 h 2660542"/>
                <a:gd name="connsiteX27" fmla="*/ 1003552 w 6609031"/>
                <a:gd name="connsiteY27" fmla="*/ 2046466 h 2660542"/>
                <a:gd name="connsiteX28" fmla="*/ 1018590 w 6609031"/>
                <a:gd name="connsiteY28" fmla="*/ 2041091 h 2660542"/>
                <a:gd name="connsiteX29" fmla="*/ 1472393 w 6609031"/>
                <a:gd name="connsiteY29" fmla="*/ 2082184 h 2660542"/>
                <a:gd name="connsiteX30" fmla="*/ 1996625 w 6609031"/>
                <a:gd name="connsiteY30" fmla="*/ 2133823 h 2660542"/>
                <a:gd name="connsiteX31" fmla="*/ 2524465 w 6609031"/>
                <a:gd name="connsiteY31" fmla="*/ 1716092 h 2660542"/>
                <a:gd name="connsiteX32" fmla="*/ 2981464 w 6609031"/>
                <a:gd name="connsiteY32" fmla="*/ 1357893 h 2660542"/>
                <a:gd name="connsiteX33" fmla="*/ 3435267 w 6609031"/>
                <a:gd name="connsiteY33" fmla="*/ 1398986 h 2660542"/>
                <a:gd name="connsiteX34" fmla="*/ 3959498 w 6609031"/>
                <a:gd name="connsiteY34" fmla="*/ 1450623 h 2660542"/>
                <a:gd name="connsiteX35" fmla="*/ 4487269 w 6609031"/>
                <a:gd name="connsiteY35" fmla="*/ 1032962 h 2660542"/>
                <a:gd name="connsiteX36" fmla="*/ 4944271 w 6609031"/>
                <a:gd name="connsiteY36" fmla="*/ 674763 h 2660542"/>
                <a:gd name="connsiteX37" fmla="*/ 5398074 w 6609031"/>
                <a:gd name="connsiteY37" fmla="*/ 715854 h 2660542"/>
                <a:gd name="connsiteX38" fmla="*/ 5922306 w 6609031"/>
                <a:gd name="connsiteY38" fmla="*/ 767493 h 2660542"/>
                <a:gd name="connsiteX39" fmla="*/ 5939454 w 6609031"/>
                <a:gd name="connsiteY39" fmla="*/ 761302 h 2660542"/>
                <a:gd name="connsiteX40" fmla="*/ 6544458 w 6609031"/>
                <a:gd name="connsiteY40" fmla="*/ 186686 h 2660542"/>
                <a:gd name="connsiteX41" fmla="*/ 6609032 w 6609031"/>
                <a:gd name="connsiteY41" fmla="*/ 71027 h 2660542"/>
                <a:gd name="connsiteX42" fmla="*/ 6528738 w 6609031"/>
                <a:gd name="connsiteY42" fmla="*/ 136 h 26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09031" h="2660542">
                  <a:moveTo>
                    <a:pt x="6528805" y="0"/>
                  </a:moveTo>
                  <a:cubicBezTo>
                    <a:pt x="6509956" y="34425"/>
                    <a:pt x="6488724" y="72388"/>
                    <a:pt x="6465795" y="112868"/>
                  </a:cubicBezTo>
                  <a:cubicBezTo>
                    <a:pt x="6326845" y="358132"/>
                    <a:pt x="6134679" y="540871"/>
                    <a:pt x="5938570" y="614143"/>
                  </a:cubicBezTo>
                  <a:cubicBezTo>
                    <a:pt x="5933603" y="615980"/>
                    <a:pt x="5928566" y="617749"/>
                    <a:pt x="5923532" y="619518"/>
                  </a:cubicBezTo>
                  <a:cubicBezTo>
                    <a:pt x="5646989" y="715788"/>
                    <a:pt x="5471360" y="579719"/>
                    <a:pt x="5469726" y="578426"/>
                  </a:cubicBezTo>
                  <a:cubicBezTo>
                    <a:pt x="5461492" y="571758"/>
                    <a:pt x="5263885" y="416029"/>
                    <a:pt x="4945497" y="526789"/>
                  </a:cubicBezTo>
                  <a:cubicBezTo>
                    <a:pt x="4627173" y="637615"/>
                    <a:pt x="4426027" y="932135"/>
                    <a:pt x="4417727" y="944449"/>
                  </a:cubicBezTo>
                  <a:cubicBezTo>
                    <a:pt x="4415890" y="947036"/>
                    <a:pt x="4237267" y="1206381"/>
                    <a:pt x="3960724" y="1302649"/>
                  </a:cubicBezTo>
                  <a:cubicBezTo>
                    <a:pt x="3684115" y="1398918"/>
                    <a:pt x="3508553" y="1262850"/>
                    <a:pt x="3506922" y="1261557"/>
                  </a:cubicBezTo>
                  <a:cubicBezTo>
                    <a:pt x="3498688" y="1254890"/>
                    <a:pt x="3301011" y="1099159"/>
                    <a:pt x="2982690" y="1209919"/>
                  </a:cubicBezTo>
                  <a:cubicBezTo>
                    <a:pt x="2664369" y="1320747"/>
                    <a:pt x="2463223" y="1615267"/>
                    <a:pt x="2454853" y="1627648"/>
                  </a:cubicBezTo>
                  <a:cubicBezTo>
                    <a:pt x="2453082" y="1630234"/>
                    <a:pt x="2274460" y="1889579"/>
                    <a:pt x="1997851" y="1985848"/>
                  </a:cubicBezTo>
                  <a:cubicBezTo>
                    <a:pt x="1721308" y="2082116"/>
                    <a:pt x="1545749" y="1946048"/>
                    <a:pt x="1544114" y="1944756"/>
                  </a:cubicBezTo>
                  <a:cubicBezTo>
                    <a:pt x="1535815" y="1938156"/>
                    <a:pt x="1338207" y="1782357"/>
                    <a:pt x="1019816" y="1893185"/>
                  </a:cubicBezTo>
                  <a:cubicBezTo>
                    <a:pt x="1014101" y="1895158"/>
                    <a:pt x="1008453" y="1897200"/>
                    <a:pt x="1002735" y="1899377"/>
                  </a:cubicBezTo>
                  <a:cubicBezTo>
                    <a:pt x="777503" y="1983467"/>
                    <a:pt x="556963" y="2192944"/>
                    <a:pt x="397734" y="2473993"/>
                  </a:cubicBezTo>
                  <a:cubicBezTo>
                    <a:pt x="374393" y="2515154"/>
                    <a:pt x="352686" y="2554070"/>
                    <a:pt x="333226" y="2589651"/>
                  </a:cubicBezTo>
                  <a:lnTo>
                    <a:pt x="357856" y="2611422"/>
                  </a:lnTo>
                  <a:lnTo>
                    <a:pt x="333226" y="2589651"/>
                  </a:lnTo>
                  <a:lnTo>
                    <a:pt x="0" y="2477463"/>
                  </a:lnTo>
                  <a:lnTo>
                    <a:pt x="80297" y="2548354"/>
                  </a:lnTo>
                  <a:lnTo>
                    <a:pt x="413383" y="2660542"/>
                  </a:lnTo>
                  <a:lnTo>
                    <a:pt x="413383" y="2660542"/>
                  </a:lnTo>
                  <a:cubicBezTo>
                    <a:pt x="413383" y="2660542"/>
                    <a:pt x="413383" y="2660542"/>
                    <a:pt x="413383" y="2660542"/>
                  </a:cubicBezTo>
                  <a:lnTo>
                    <a:pt x="413383" y="2660542"/>
                  </a:lnTo>
                  <a:cubicBezTo>
                    <a:pt x="413383" y="2660542"/>
                    <a:pt x="413383" y="2660542"/>
                    <a:pt x="413383" y="2660542"/>
                  </a:cubicBezTo>
                  <a:cubicBezTo>
                    <a:pt x="432302" y="2625912"/>
                    <a:pt x="453530" y="2587951"/>
                    <a:pt x="476327" y="2547741"/>
                  </a:cubicBezTo>
                  <a:cubicBezTo>
                    <a:pt x="615277" y="2302480"/>
                    <a:pt x="807509" y="2119739"/>
                    <a:pt x="1003552" y="2046466"/>
                  </a:cubicBezTo>
                  <a:cubicBezTo>
                    <a:pt x="1008519" y="2044629"/>
                    <a:pt x="1013556" y="2042792"/>
                    <a:pt x="1018590" y="2041091"/>
                  </a:cubicBezTo>
                  <a:cubicBezTo>
                    <a:pt x="1295199" y="1944824"/>
                    <a:pt x="1470762" y="2080892"/>
                    <a:pt x="1472393" y="2082184"/>
                  </a:cubicBezTo>
                  <a:cubicBezTo>
                    <a:pt x="1480626" y="2088851"/>
                    <a:pt x="1678304" y="2244582"/>
                    <a:pt x="1996625" y="2133823"/>
                  </a:cubicBezTo>
                  <a:cubicBezTo>
                    <a:pt x="2314949" y="2022995"/>
                    <a:pt x="2516162" y="1728407"/>
                    <a:pt x="2524465" y="1716092"/>
                  </a:cubicBezTo>
                  <a:cubicBezTo>
                    <a:pt x="2526232" y="1713508"/>
                    <a:pt x="2704855" y="1454229"/>
                    <a:pt x="2981464" y="1357893"/>
                  </a:cubicBezTo>
                  <a:cubicBezTo>
                    <a:pt x="3258006" y="1261625"/>
                    <a:pt x="3433566" y="1397694"/>
                    <a:pt x="3435267" y="1398986"/>
                  </a:cubicBezTo>
                  <a:cubicBezTo>
                    <a:pt x="3443503" y="1405653"/>
                    <a:pt x="3641108" y="1561383"/>
                    <a:pt x="3959498" y="1450623"/>
                  </a:cubicBezTo>
                  <a:cubicBezTo>
                    <a:pt x="4277823" y="1339797"/>
                    <a:pt x="4478969" y="1045277"/>
                    <a:pt x="4487269" y="1032962"/>
                  </a:cubicBezTo>
                  <a:cubicBezTo>
                    <a:pt x="4489040" y="1030377"/>
                    <a:pt x="4667662" y="771099"/>
                    <a:pt x="4944271" y="674763"/>
                  </a:cubicBezTo>
                  <a:cubicBezTo>
                    <a:pt x="5220814" y="578494"/>
                    <a:pt x="5396373" y="714562"/>
                    <a:pt x="5398074" y="715854"/>
                  </a:cubicBezTo>
                  <a:cubicBezTo>
                    <a:pt x="5406307" y="722523"/>
                    <a:pt x="5603915" y="878252"/>
                    <a:pt x="5922306" y="767493"/>
                  </a:cubicBezTo>
                  <a:cubicBezTo>
                    <a:pt x="5928021" y="765519"/>
                    <a:pt x="5933739" y="763412"/>
                    <a:pt x="5939454" y="761302"/>
                  </a:cubicBezTo>
                  <a:cubicBezTo>
                    <a:pt x="6164689" y="677211"/>
                    <a:pt x="6385226" y="467734"/>
                    <a:pt x="6544458" y="186686"/>
                  </a:cubicBezTo>
                  <a:cubicBezTo>
                    <a:pt x="6567932" y="145321"/>
                    <a:pt x="6589572" y="106405"/>
                    <a:pt x="6609032" y="71027"/>
                  </a:cubicBezTo>
                  <a:lnTo>
                    <a:pt x="6528738" y="136"/>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33" name="Forme libre 43">
              <a:extLst>
                <a:ext uri="{FF2B5EF4-FFF2-40B4-BE49-F238E27FC236}">
                  <a16:creationId xmlns:a16="http://schemas.microsoft.com/office/drawing/2014/main" id="{926DBDB0-513C-5977-56C0-0A5C26E56C6C}"/>
                </a:ext>
              </a:extLst>
            </p:cNvPr>
            <p:cNvSpPr/>
            <p:nvPr/>
          </p:nvSpPr>
          <p:spPr>
            <a:xfrm>
              <a:off x="10217583" y="902537"/>
              <a:ext cx="902682" cy="878243"/>
            </a:xfrm>
            <a:custGeom>
              <a:avLst/>
              <a:gdLst>
                <a:gd name="connsiteX0" fmla="*/ 0 w 597109"/>
                <a:gd name="connsiteY0" fmla="*/ 379902 h 580943"/>
                <a:gd name="connsiteX1" fmla="*/ 597109 w 597109"/>
                <a:gd name="connsiteY1" fmla="*/ 580944 h 580943"/>
                <a:gd name="connsiteX2" fmla="*/ 516949 w 597109"/>
                <a:gd name="connsiteY2" fmla="*/ 0 h 580943"/>
                <a:gd name="connsiteX3" fmla="*/ 0 w 597109"/>
                <a:gd name="connsiteY3" fmla="*/ 379902 h 580943"/>
              </a:gdLst>
              <a:ahLst/>
              <a:cxnLst>
                <a:cxn ang="0">
                  <a:pos x="connsiteX0" y="connsiteY0"/>
                </a:cxn>
                <a:cxn ang="0">
                  <a:pos x="connsiteX1" y="connsiteY1"/>
                </a:cxn>
                <a:cxn ang="0">
                  <a:pos x="connsiteX2" y="connsiteY2"/>
                </a:cxn>
                <a:cxn ang="0">
                  <a:pos x="connsiteX3" y="connsiteY3"/>
                </a:cxn>
              </a:cxnLst>
              <a:rect l="l" t="t" r="r" b="b"/>
              <a:pathLst>
                <a:path w="597109" h="580943">
                  <a:moveTo>
                    <a:pt x="0" y="379902"/>
                  </a:moveTo>
                  <a:lnTo>
                    <a:pt x="597109" y="580944"/>
                  </a:lnTo>
                  <a:lnTo>
                    <a:pt x="516949" y="0"/>
                  </a:lnTo>
                  <a:lnTo>
                    <a:pt x="0" y="379902"/>
                  </a:lnTo>
                  <a:close/>
                </a:path>
              </a:pathLst>
            </a:custGeom>
            <a:solidFill>
              <a:schemeClr val="accent4"/>
            </a:solidFill>
            <a:ln w="6804" cap="flat">
              <a:noFill/>
              <a:prstDash val="solid"/>
              <a:miter/>
            </a:ln>
          </p:spPr>
          <p:txBody>
            <a:bodyPr rtlCol="0" anchor="ctr"/>
            <a:lstStyle/>
            <a:p>
              <a:endParaRPr lang="fr-FR"/>
            </a:p>
          </p:txBody>
        </p:sp>
        <p:pic>
          <p:nvPicPr>
            <p:cNvPr id="35" name="Graphic 13" descr="Bullseye with solid fill">
              <a:extLst>
                <a:ext uri="{FF2B5EF4-FFF2-40B4-BE49-F238E27FC236}">
                  <a16:creationId xmlns:a16="http://schemas.microsoft.com/office/drawing/2014/main" id="{111B033B-2A76-0A9E-8E37-9A6708BC66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3438" y="1936504"/>
              <a:ext cx="360042" cy="360042"/>
            </a:xfrm>
            <a:prstGeom prst="rect">
              <a:avLst/>
            </a:prstGeom>
            <a:effectLst>
              <a:outerShdw blurRad="50800" dist="38100" dir="2700000" algn="tl" rotWithShape="0">
                <a:prstClr val="black">
                  <a:alpha val="40000"/>
                </a:prstClr>
              </a:outerShdw>
            </a:effectLst>
          </p:spPr>
        </p:pic>
        <p:pic>
          <p:nvPicPr>
            <p:cNvPr id="36" name="Graphic 15" descr="Gears with solid fill">
              <a:extLst>
                <a:ext uri="{FF2B5EF4-FFF2-40B4-BE49-F238E27FC236}">
                  <a16:creationId xmlns:a16="http://schemas.microsoft.com/office/drawing/2014/main" id="{3CFB38C5-4371-7E98-BC78-87A3B9412E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4874" y="4755360"/>
              <a:ext cx="360042" cy="360042"/>
            </a:xfrm>
            <a:prstGeom prst="rect">
              <a:avLst/>
            </a:prstGeom>
            <a:effectLst>
              <a:outerShdw blurRad="50800" dist="38100" dir="2700000" algn="tl" rotWithShape="0">
                <a:prstClr val="black">
                  <a:alpha val="40000"/>
                </a:prstClr>
              </a:outerShdw>
            </a:effectLst>
          </p:spPr>
        </p:pic>
        <p:pic>
          <p:nvPicPr>
            <p:cNvPr id="37" name="Graphic 16" descr="Hourglass 30% with solid fill">
              <a:extLst>
                <a:ext uri="{FF2B5EF4-FFF2-40B4-BE49-F238E27FC236}">
                  <a16:creationId xmlns:a16="http://schemas.microsoft.com/office/drawing/2014/main" id="{C734F84E-E0E0-64AD-D8A6-979361666D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7076" y="3742005"/>
              <a:ext cx="360042" cy="360042"/>
            </a:xfrm>
            <a:prstGeom prst="rect">
              <a:avLst/>
            </a:prstGeom>
            <a:effectLst>
              <a:outerShdw blurRad="50800" dist="38100" dir="2700000" algn="tl" rotWithShape="0">
                <a:prstClr val="black">
                  <a:alpha val="40000"/>
                </a:prstClr>
              </a:outerShdw>
            </a:effectLst>
          </p:spPr>
        </p:pic>
      </p:grpSp>
      <p:pic>
        <p:nvPicPr>
          <p:cNvPr id="57" name="Picture 4" descr="Elegant icon | Freepik">
            <a:extLst>
              <a:ext uri="{FF2B5EF4-FFF2-40B4-BE49-F238E27FC236}">
                <a16:creationId xmlns:a16="http://schemas.microsoft.com/office/drawing/2014/main" id="{F25E02E0-7105-8510-2E65-50E10103BE5D}"/>
              </a:ext>
            </a:extLst>
          </p:cNvPr>
          <p:cNvPicPr>
            <a:picLocks noChangeAspect="1" noChangeArrowheads="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artisticPhotocopy/>
                    </a14:imgEffect>
                    <a14:imgEffect>
                      <a14:colorTemperature colorTemp="11500"/>
                    </a14:imgEffect>
                    <a14:imgEffect>
                      <a14:saturation sat="243000"/>
                    </a14:imgEffect>
                  </a14:imgLayer>
                </a14:imgProps>
              </a:ext>
              <a:ext uri="{28A0092B-C50C-407E-A947-70E740481C1C}">
                <a14:useLocalDpi xmlns:a14="http://schemas.microsoft.com/office/drawing/2010/main" val="0"/>
              </a:ext>
            </a:extLst>
          </a:blip>
          <a:srcRect/>
          <a:stretch>
            <a:fillRect/>
          </a:stretch>
        </p:blipFill>
        <p:spPr bwMode="auto">
          <a:xfrm>
            <a:off x="7356121" y="2344908"/>
            <a:ext cx="308198" cy="30819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Connecteur droit 2">
            <a:extLst>
              <a:ext uri="{FF2B5EF4-FFF2-40B4-BE49-F238E27FC236}">
                <a16:creationId xmlns:a16="http://schemas.microsoft.com/office/drawing/2014/main" id="{E7550931-BE43-AA50-EFA3-74D2A1CFA575}"/>
              </a:ext>
            </a:extLst>
          </p:cNvPr>
          <p:cNvCxnSpPr>
            <a:cxnSpLocks/>
          </p:cNvCxnSpPr>
          <p:nvPr/>
        </p:nvCxnSpPr>
        <p:spPr>
          <a:xfrm>
            <a:off x="1788085" y="2966720"/>
            <a:ext cx="0" cy="886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0296A077-F294-BBF2-F136-4460C5807C7F}"/>
              </a:ext>
            </a:extLst>
          </p:cNvPr>
          <p:cNvGrpSpPr/>
          <p:nvPr/>
        </p:nvGrpSpPr>
        <p:grpSpPr>
          <a:xfrm>
            <a:off x="1251723" y="1692124"/>
            <a:ext cx="2189222" cy="1043931"/>
            <a:chOff x="8921977" y="1242150"/>
            <a:chExt cx="2926080" cy="1043931"/>
          </a:xfrm>
        </p:grpSpPr>
        <p:sp>
          <p:nvSpPr>
            <p:cNvPr id="60" name="TextBox 59">
              <a:extLst>
                <a:ext uri="{FF2B5EF4-FFF2-40B4-BE49-F238E27FC236}">
                  <a16:creationId xmlns:a16="http://schemas.microsoft.com/office/drawing/2014/main" id="{6AAEE253-7965-B4CA-63E5-AEFA6D02F529}"/>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1">
                      <a:lumMod val="75000"/>
                    </a:schemeClr>
                  </a:solidFill>
                </a:rPr>
                <a:t>Simple Bots</a:t>
              </a:r>
            </a:p>
          </p:txBody>
        </p:sp>
        <p:sp>
          <p:nvSpPr>
            <p:cNvPr id="61" name="TextBox 60">
              <a:extLst>
                <a:ext uri="{FF2B5EF4-FFF2-40B4-BE49-F238E27FC236}">
                  <a16:creationId xmlns:a16="http://schemas.microsoft.com/office/drawing/2014/main" id="{AC37AE35-5408-2D1B-25EF-C0420BF9C75E}"/>
                </a:ext>
              </a:extLst>
            </p:cNvPr>
            <p:cNvSpPr txBox="1"/>
            <p:nvPr/>
          </p:nvSpPr>
          <p:spPr>
            <a:xfrm>
              <a:off x="8921977" y="1701306"/>
              <a:ext cx="2926080" cy="584775"/>
            </a:xfrm>
            <a:prstGeom prst="rect">
              <a:avLst/>
            </a:prstGeom>
            <a:noFill/>
          </p:spPr>
          <p:txBody>
            <a:bodyPr wrap="square" lIns="0" rIns="0" rtlCol="0" anchor="t">
              <a:spAutoFit/>
            </a:bodyPr>
            <a:lstStyle/>
            <a:p>
              <a:r>
                <a:rPr lang="en-US" sz="1600" noProof="1">
                  <a:solidFill>
                    <a:schemeClr val="tx1">
                      <a:lumMod val="65000"/>
                      <a:lumOff val="35000"/>
                    </a:schemeClr>
                  </a:solidFill>
                </a:rPr>
                <a:t>For simple repetitive tasks</a:t>
              </a:r>
              <a:br>
                <a:rPr lang="en-US" sz="1600" noProof="1">
                  <a:solidFill>
                    <a:schemeClr val="tx1">
                      <a:lumMod val="65000"/>
                      <a:lumOff val="35000"/>
                    </a:schemeClr>
                  </a:solidFill>
                </a:rPr>
              </a:br>
              <a:r>
                <a:rPr lang="en-US" sz="1600" b="1" noProof="1">
                  <a:solidFill>
                    <a:schemeClr val="tx1">
                      <a:lumMod val="65000"/>
                      <a:lumOff val="35000"/>
                    </a:schemeClr>
                  </a:solidFill>
                </a:rPr>
                <a:t>(Automation)</a:t>
              </a:r>
            </a:p>
          </p:txBody>
        </p:sp>
      </p:grpSp>
      <p:cxnSp>
        <p:nvCxnSpPr>
          <p:cNvPr id="62" name="Connecteur droit 3">
            <a:extLst>
              <a:ext uri="{FF2B5EF4-FFF2-40B4-BE49-F238E27FC236}">
                <a16:creationId xmlns:a16="http://schemas.microsoft.com/office/drawing/2014/main" id="{C5AAEDA5-D300-793D-6350-D6B8599D2F12}"/>
              </a:ext>
            </a:extLst>
          </p:cNvPr>
          <p:cNvCxnSpPr>
            <a:cxnSpLocks/>
          </p:cNvCxnSpPr>
          <p:nvPr/>
        </p:nvCxnSpPr>
        <p:spPr>
          <a:xfrm>
            <a:off x="4840635" y="3997016"/>
            <a:ext cx="0" cy="6729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59B217A-53AF-036A-1FD6-DEB54A4DB11E}"/>
              </a:ext>
            </a:extLst>
          </p:cNvPr>
          <p:cNvGrpSpPr/>
          <p:nvPr/>
        </p:nvGrpSpPr>
        <p:grpSpPr>
          <a:xfrm>
            <a:off x="4240350" y="4697405"/>
            <a:ext cx="2018210" cy="1290153"/>
            <a:chOff x="8921977" y="1242150"/>
            <a:chExt cx="2926080" cy="1290153"/>
          </a:xfrm>
        </p:grpSpPr>
        <p:sp>
          <p:nvSpPr>
            <p:cNvPr id="64" name="TextBox 63">
              <a:extLst>
                <a:ext uri="{FF2B5EF4-FFF2-40B4-BE49-F238E27FC236}">
                  <a16:creationId xmlns:a16="http://schemas.microsoft.com/office/drawing/2014/main" id="{82999309-C24F-A390-3B51-91F7B61DD61D}"/>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5">
                      <a:lumMod val="75000"/>
                    </a:schemeClr>
                  </a:solidFill>
                </a:rPr>
                <a:t>Adaptive Bots</a:t>
              </a:r>
            </a:p>
          </p:txBody>
        </p:sp>
        <p:sp>
          <p:nvSpPr>
            <p:cNvPr id="65" name="TextBox 64">
              <a:extLst>
                <a:ext uri="{FF2B5EF4-FFF2-40B4-BE49-F238E27FC236}">
                  <a16:creationId xmlns:a16="http://schemas.microsoft.com/office/drawing/2014/main" id="{D3EF9C5B-AC08-0759-D689-A09189F8F8ED}"/>
                </a:ext>
              </a:extLst>
            </p:cNvPr>
            <p:cNvSpPr txBox="1"/>
            <p:nvPr/>
          </p:nvSpPr>
          <p:spPr>
            <a:xfrm>
              <a:off x="8921977" y="1701306"/>
              <a:ext cx="2926080" cy="830997"/>
            </a:xfrm>
            <a:prstGeom prst="rect">
              <a:avLst/>
            </a:prstGeom>
            <a:noFill/>
          </p:spPr>
          <p:txBody>
            <a:bodyPr wrap="square" lIns="0" rIns="0" rtlCol="0" anchor="t">
              <a:spAutoFit/>
            </a:bodyPr>
            <a:lstStyle/>
            <a:p>
              <a:r>
                <a:rPr lang="en-US" sz="1600" noProof="1">
                  <a:solidFill>
                    <a:schemeClr val="tx1">
                      <a:lumMod val="65000"/>
                      <a:lumOff val="35000"/>
                    </a:schemeClr>
                  </a:solidFill>
                </a:rPr>
                <a:t>adaptable, flexible to needs and changes</a:t>
              </a:r>
              <a:br>
                <a:rPr lang="en-US" sz="1600" noProof="1">
                  <a:solidFill>
                    <a:schemeClr val="tx1">
                      <a:lumMod val="65000"/>
                      <a:lumOff val="35000"/>
                    </a:schemeClr>
                  </a:solidFill>
                </a:rPr>
              </a:br>
              <a:r>
                <a:rPr lang="en-US" sz="1600" b="1" noProof="1">
                  <a:solidFill>
                    <a:schemeClr val="tx1">
                      <a:lumMod val="65000"/>
                      <a:lumOff val="35000"/>
                    </a:schemeClr>
                  </a:solidFill>
                </a:rPr>
                <a:t>(Personalization)</a:t>
              </a:r>
            </a:p>
          </p:txBody>
        </p:sp>
      </p:grpSp>
      <p:cxnSp>
        <p:nvCxnSpPr>
          <p:cNvPr id="70" name="Connecteur droit 3">
            <a:extLst>
              <a:ext uri="{FF2B5EF4-FFF2-40B4-BE49-F238E27FC236}">
                <a16:creationId xmlns:a16="http://schemas.microsoft.com/office/drawing/2014/main" id="{4DC3FF36-56E3-0CC9-9B9D-29D76067600F}"/>
              </a:ext>
            </a:extLst>
          </p:cNvPr>
          <p:cNvCxnSpPr>
            <a:cxnSpLocks/>
          </p:cNvCxnSpPr>
          <p:nvPr/>
        </p:nvCxnSpPr>
        <p:spPr>
          <a:xfrm>
            <a:off x="10459460" y="2375215"/>
            <a:ext cx="0" cy="9206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A16551BE-C88B-E081-98A4-7082C9940F2D}"/>
              </a:ext>
            </a:extLst>
          </p:cNvPr>
          <p:cNvGrpSpPr/>
          <p:nvPr/>
        </p:nvGrpSpPr>
        <p:grpSpPr>
          <a:xfrm>
            <a:off x="9149724" y="3429000"/>
            <a:ext cx="2483474" cy="1271036"/>
            <a:chOff x="9238633" y="1261267"/>
            <a:chExt cx="2784992" cy="1271036"/>
          </a:xfrm>
        </p:grpSpPr>
        <p:sp>
          <p:nvSpPr>
            <p:cNvPr id="72" name="TextBox 71">
              <a:extLst>
                <a:ext uri="{FF2B5EF4-FFF2-40B4-BE49-F238E27FC236}">
                  <a16:creationId xmlns:a16="http://schemas.microsoft.com/office/drawing/2014/main" id="{3B6481D3-6B18-3F42-7779-E03A7DA142EC}"/>
                </a:ext>
              </a:extLst>
            </p:cNvPr>
            <p:cNvSpPr txBox="1"/>
            <p:nvPr/>
          </p:nvSpPr>
          <p:spPr>
            <a:xfrm>
              <a:off x="9238633" y="1261267"/>
              <a:ext cx="2546870" cy="461665"/>
            </a:xfrm>
            <a:prstGeom prst="rect">
              <a:avLst/>
            </a:prstGeom>
            <a:noFill/>
          </p:spPr>
          <p:txBody>
            <a:bodyPr wrap="square" lIns="0" rIns="0" rtlCol="0" anchor="b">
              <a:spAutoFit/>
            </a:bodyPr>
            <a:lstStyle/>
            <a:p>
              <a:pPr algn="r"/>
              <a:r>
                <a:rPr lang="en-US" sz="2400" b="1" noProof="1">
                  <a:solidFill>
                    <a:schemeClr val="accent4">
                      <a:lumMod val="75000"/>
                    </a:schemeClr>
                  </a:solidFill>
                </a:rPr>
                <a:t>Coordinated Bots</a:t>
              </a:r>
            </a:p>
          </p:txBody>
        </p:sp>
        <p:sp>
          <p:nvSpPr>
            <p:cNvPr id="73" name="TextBox 72">
              <a:extLst>
                <a:ext uri="{FF2B5EF4-FFF2-40B4-BE49-F238E27FC236}">
                  <a16:creationId xmlns:a16="http://schemas.microsoft.com/office/drawing/2014/main" id="{9D39C65B-E804-47BE-C6B5-7FCE22FECFE6}"/>
                </a:ext>
              </a:extLst>
            </p:cNvPr>
            <p:cNvSpPr txBox="1"/>
            <p:nvPr/>
          </p:nvSpPr>
          <p:spPr>
            <a:xfrm>
              <a:off x="9393041" y="1701306"/>
              <a:ext cx="2630584" cy="830997"/>
            </a:xfrm>
            <a:prstGeom prst="rect">
              <a:avLst/>
            </a:prstGeom>
            <a:noFill/>
          </p:spPr>
          <p:txBody>
            <a:bodyPr wrap="square" lIns="0" rIns="0" rtlCol="0" anchor="t">
              <a:spAutoFit/>
            </a:bodyPr>
            <a:lstStyle/>
            <a:p>
              <a:r>
                <a:rPr lang="en-US" sz="1600" noProof="1">
                  <a:solidFill>
                    <a:schemeClr val="tx1">
                      <a:lumMod val="65000"/>
                      <a:lumOff val="35000"/>
                    </a:schemeClr>
                  </a:solidFill>
                </a:rPr>
                <a:t>Work together in a coordinated fashion</a:t>
              </a:r>
            </a:p>
            <a:p>
              <a:r>
                <a:rPr lang="en-US" sz="1600" b="1" noProof="1">
                  <a:solidFill>
                    <a:schemeClr val="tx1">
                      <a:lumMod val="65000"/>
                      <a:lumOff val="35000"/>
                    </a:schemeClr>
                  </a:solidFill>
                </a:rPr>
                <a:t>(Orchestrated campaign)</a:t>
              </a:r>
            </a:p>
          </p:txBody>
        </p:sp>
      </p:grpSp>
      <p:pic>
        <p:nvPicPr>
          <p:cNvPr id="75" name="Picture 74" descr="IFCYBER projects receive seed funding from the Centre for Critical Digital  Infrastructure (CCDI)">
            <a:extLst>
              <a:ext uri="{FF2B5EF4-FFF2-40B4-BE49-F238E27FC236}">
                <a16:creationId xmlns:a16="http://schemas.microsoft.com/office/drawing/2014/main" id="{05F38D76-8041-4104-A422-D0B8FF59F92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Connecteur droit 3">
            <a:extLst>
              <a:ext uri="{FF2B5EF4-FFF2-40B4-BE49-F238E27FC236}">
                <a16:creationId xmlns:a16="http://schemas.microsoft.com/office/drawing/2014/main" id="{92CD6B05-8F0B-5B27-CCDB-12D791CE51C0}"/>
              </a:ext>
            </a:extLst>
          </p:cNvPr>
          <p:cNvCxnSpPr>
            <a:cxnSpLocks/>
            <a:stCxn id="82" idx="2"/>
          </p:cNvCxnSpPr>
          <p:nvPr/>
        </p:nvCxnSpPr>
        <p:spPr>
          <a:xfrm flipH="1">
            <a:off x="7268888" y="1492085"/>
            <a:ext cx="239090" cy="627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4283057B-2E36-78AA-0033-7A2499D71313}"/>
              </a:ext>
            </a:extLst>
          </p:cNvPr>
          <p:cNvGrpSpPr/>
          <p:nvPr/>
        </p:nvGrpSpPr>
        <p:grpSpPr>
          <a:xfrm>
            <a:off x="6135527" y="171210"/>
            <a:ext cx="2505461" cy="1320875"/>
            <a:chOff x="8537416" y="1242150"/>
            <a:chExt cx="3933372" cy="1320875"/>
          </a:xfrm>
        </p:grpSpPr>
        <p:sp>
          <p:nvSpPr>
            <p:cNvPr id="81" name="TextBox 80">
              <a:extLst>
                <a:ext uri="{FF2B5EF4-FFF2-40B4-BE49-F238E27FC236}">
                  <a16:creationId xmlns:a16="http://schemas.microsoft.com/office/drawing/2014/main" id="{A80E856F-F934-B55F-9B42-58A3AD010796}"/>
                </a:ext>
              </a:extLst>
            </p:cNvPr>
            <p:cNvSpPr txBox="1"/>
            <p:nvPr/>
          </p:nvSpPr>
          <p:spPr>
            <a:xfrm>
              <a:off x="8537416" y="1242150"/>
              <a:ext cx="3832670" cy="461665"/>
            </a:xfrm>
            <a:prstGeom prst="rect">
              <a:avLst/>
            </a:prstGeom>
            <a:noFill/>
          </p:spPr>
          <p:txBody>
            <a:bodyPr wrap="square" lIns="0" rIns="0" rtlCol="0" anchor="b">
              <a:spAutoFit/>
            </a:bodyPr>
            <a:lstStyle/>
            <a:p>
              <a:pPr algn="r"/>
              <a:r>
                <a:rPr lang="en-US" sz="2400" b="1" noProof="1">
                  <a:solidFill>
                    <a:schemeClr val="accent2">
                      <a:lumMod val="75000"/>
                    </a:schemeClr>
                  </a:solidFill>
                </a:rPr>
                <a:t>Sophisticated Bots</a:t>
              </a:r>
            </a:p>
          </p:txBody>
        </p:sp>
        <p:sp>
          <p:nvSpPr>
            <p:cNvPr id="82" name="TextBox 81">
              <a:extLst>
                <a:ext uri="{FF2B5EF4-FFF2-40B4-BE49-F238E27FC236}">
                  <a16:creationId xmlns:a16="http://schemas.microsoft.com/office/drawing/2014/main" id="{699BDB65-D73C-2754-8199-E470BEDF4B83}"/>
                </a:ext>
              </a:extLst>
            </p:cNvPr>
            <p:cNvSpPr txBox="1"/>
            <p:nvPr/>
          </p:nvSpPr>
          <p:spPr>
            <a:xfrm>
              <a:off x="8913319" y="1732028"/>
              <a:ext cx="3557469" cy="830997"/>
            </a:xfrm>
            <a:prstGeom prst="rect">
              <a:avLst/>
            </a:prstGeom>
            <a:noFill/>
          </p:spPr>
          <p:txBody>
            <a:bodyPr wrap="square" lIns="0" rIns="0" rtlCol="0" anchor="t">
              <a:spAutoFit/>
            </a:bodyPr>
            <a:lstStyle/>
            <a:p>
              <a:r>
                <a:rPr lang="en-US" sz="1600" noProof="1">
                  <a:solidFill>
                    <a:schemeClr val="tx1">
                      <a:lumMod val="65000"/>
                      <a:lumOff val="35000"/>
                    </a:schemeClr>
                  </a:solidFill>
                </a:rPr>
                <a:t>advanced, intelligent mimicking human accounts</a:t>
              </a:r>
              <a:br>
                <a:rPr lang="en-US" sz="1600" noProof="1">
                  <a:solidFill>
                    <a:schemeClr val="tx1">
                      <a:lumMod val="65000"/>
                      <a:lumOff val="35000"/>
                    </a:schemeClr>
                  </a:solidFill>
                </a:rPr>
              </a:br>
              <a:r>
                <a:rPr lang="en-US" sz="1600" b="1" noProof="1">
                  <a:solidFill>
                    <a:schemeClr val="tx1">
                      <a:lumMod val="65000"/>
                      <a:lumOff val="35000"/>
                    </a:schemeClr>
                  </a:solidFill>
                </a:rPr>
                <a:t>(Evasion)</a:t>
              </a:r>
            </a:p>
          </p:txBody>
        </p:sp>
      </p:grpSp>
      <p:sp>
        <p:nvSpPr>
          <p:cNvPr id="87" name="Rectangle 86">
            <a:extLst>
              <a:ext uri="{FF2B5EF4-FFF2-40B4-BE49-F238E27FC236}">
                <a16:creationId xmlns:a16="http://schemas.microsoft.com/office/drawing/2014/main" id="{790A5899-F4D8-0B6C-6835-070384F95DEF}"/>
              </a:ext>
            </a:extLst>
          </p:cNvPr>
          <p:cNvSpPr/>
          <p:nvPr/>
        </p:nvSpPr>
        <p:spPr>
          <a:xfrm>
            <a:off x="6096000" y="182328"/>
            <a:ext cx="2592256" cy="133748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a:extLst>
              <a:ext uri="{FF2B5EF4-FFF2-40B4-BE49-F238E27FC236}">
                <a16:creationId xmlns:a16="http://schemas.microsoft.com/office/drawing/2014/main" id="{684E8827-6A94-16EC-8ADC-FC842DC64A6B}"/>
              </a:ext>
            </a:extLst>
          </p:cNvPr>
          <p:cNvSpPr/>
          <p:nvPr/>
        </p:nvSpPr>
        <p:spPr>
          <a:xfrm>
            <a:off x="9053214" y="3429000"/>
            <a:ext cx="2579979" cy="133748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1" name="Connecteur droit 3">
            <a:extLst>
              <a:ext uri="{FF2B5EF4-FFF2-40B4-BE49-F238E27FC236}">
                <a16:creationId xmlns:a16="http://schemas.microsoft.com/office/drawing/2014/main" id="{C9A95C00-20E4-930A-7C8D-895B8F1A194D}"/>
              </a:ext>
            </a:extLst>
          </p:cNvPr>
          <p:cNvCxnSpPr>
            <a:cxnSpLocks/>
          </p:cNvCxnSpPr>
          <p:nvPr/>
        </p:nvCxnSpPr>
        <p:spPr>
          <a:xfrm>
            <a:off x="6787111" y="3620731"/>
            <a:ext cx="0" cy="3762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BE281067-CA2B-3FBD-1025-5473C038A335}"/>
              </a:ext>
            </a:extLst>
          </p:cNvPr>
          <p:cNvSpPr/>
          <p:nvPr/>
        </p:nvSpPr>
        <p:spPr>
          <a:xfrm>
            <a:off x="5927859" y="4087652"/>
            <a:ext cx="1718503" cy="333614"/>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2016 - Present</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93" name="Rectangle 92">
            <a:extLst>
              <a:ext uri="{FF2B5EF4-FFF2-40B4-BE49-F238E27FC236}">
                <a16:creationId xmlns:a16="http://schemas.microsoft.com/office/drawing/2014/main" id="{D3C8E0D0-42E6-6801-65ED-AB65F75870F8}"/>
              </a:ext>
            </a:extLst>
          </p:cNvPr>
          <p:cNvSpPr/>
          <p:nvPr/>
        </p:nvSpPr>
        <p:spPr>
          <a:xfrm>
            <a:off x="410107" y="497633"/>
            <a:ext cx="3837801"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Generation of Social Bot Behavior</a:t>
            </a:r>
            <a:endParaRPr lang="en-AU"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 name="TextBox 1">
            <a:extLst>
              <a:ext uri="{FF2B5EF4-FFF2-40B4-BE49-F238E27FC236}">
                <a16:creationId xmlns:a16="http://schemas.microsoft.com/office/drawing/2014/main" id="{E9E94D2E-A926-8C8B-EED2-264066AB2B89}"/>
              </a:ext>
            </a:extLst>
          </p:cNvPr>
          <p:cNvSpPr txBox="1"/>
          <p:nvPr/>
        </p:nvSpPr>
        <p:spPr>
          <a:xfrm>
            <a:off x="1760744" y="6119336"/>
            <a:ext cx="9821480"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 [3]</a:t>
            </a:r>
            <a:endParaRPr lang="en-AU" sz="1400" dirty="0"/>
          </a:p>
        </p:txBody>
      </p:sp>
      <p:sp>
        <p:nvSpPr>
          <p:cNvPr id="3" name="Slide Number Placeholder 2">
            <a:extLst>
              <a:ext uri="{FF2B5EF4-FFF2-40B4-BE49-F238E27FC236}">
                <a16:creationId xmlns:a16="http://schemas.microsoft.com/office/drawing/2014/main" id="{8F6B58F2-E6B1-AB51-4984-B4D03D243519}"/>
              </a:ext>
            </a:extLst>
          </p:cNvPr>
          <p:cNvSpPr>
            <a:spLocks noGrp="1"/>
          </p:cNvSpPr>
          <p:nvPr>
            <p:ph type="sldNum" sz="quarter" idx="12"/>
          </p:nvPr>
        </p:nvSpPr>
        <p:spPr/>
        <p:txBody>
          <a:bodyPr/>
          <a:lstStyle/>
          <a:p>
            <a:fld id="{AB5B0412-B986-4302-B217-B745C7E56CDD}" type="slidenum">
              <a:rPr lang="en-AU" smtClean="0"/>
              <a:t>12</a:t>
            </a:fld>
            <a:endParaRPr lang="en-AU"/>
          </a:p>
        </p:txBody>
      </p:sp>
    </p:spTree>
    <p:extLst>
      <p:ext uri="{BB962C8B-B14F-4D97-AF65-F5344CB8AC3E}">
        <p14:creationId xmlns:p14="http://schemas.microsoft.com/office/powerpoint/2010/main" val="27104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92"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AI-generated content may be incorrect.">
            <a:extLst>
              <a:ext uri="{FF2B5EF4-FFF2-40B4-BE49-F238E27FC236}">
                <a16:creationId xmlns:a16="http://schemas.microsoft.com/office/drawing/2014/main" id="{8B5E5828-F2BD-6723-E4CB-960E89DE2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050" y="281312"/>
            <a:ext cx="5339386" cy="5773613"/>
          </a:xfrm>
          <a:prstGeom prst="rect">
            <a:avLst/>
          </a:prstGeom>
        </p:spPr>
      </p:pic>
      <p:pic>
        <p:nvPicPr>
          <p:cNvPr id="4" name="Picture 3" descr="IFCYBER projects receive seed funding from the Centre for Critical Digital  Infrastructure (CCDI)">
            <a:extLst>
              <a:ext uri="{FF2B5EF4-FFF2-40B4-BE49-F238E27FC236}">
                <a16:creationId xmlns:a16="http://schemas.microsoft.com/office/drawing/2014/main" id="{66C369BD-4079-FA4A-461A-4EB467F21E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21CC6D7-5B56-B21F-D24C-7A759C701E00}"/>
              </a:ext>
            </a:extLst>
          </p:cNvPr>
          <p:cNvCxnSpPr>
            <a:cxnSpLocks/>
          </p:cNvCxnSpPr>
          <p:nvPr/>
        </p:nvCxnSpPr>
        <p:spPr>
          <a:xfrm>
            <a:off x="3704199" y="3270180"/>
            <a:ext cx="537374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79A910-927A-F2E1-7F03-ECB718E27193}"/>
              </a:ext>
            </a:extLst>
          </p:cNvPr>
          <p:cNvSpPr txBox="1"/>
          <p:nvPr/>
        </p:nvSpPr>
        <p:spPr>
          <a:xfrm>
            <a:off x="9173177" y="3050655"/>
            <a:ext cx="2308908" cy="400110"/>
          </a:xfrm>
          <a:prstGeom prst="rect">
            <a:avLst/>
          </a:prstGeom>
          <a:noFill/>
          <a:ln>
            <a:solidFill>
              <a:schemeClr val="accent2">
                <a:lumMod val="75000"/>
              </a:schemeClr>
            </a:solidFill>
          </a:ln>
        </p:spPr>
        <p:txBody>
          <a:bodyPr wrap="square" rtlCol="0">
            <a:spAutoFit/>
          </a:bodyPr>
          <a:lstStyle/>
          <a:p>
            <a:r>
              <a:rPr lang="en-AU" sz="2000" b="1" i="1" dirty="0"/>
              <a:t>decision boundary</a:t>
            </a:r>
          </a:p>
        </p:txBody>
      </p:sp>
      <p:grpSp>
        <p:nvGrpSpPr>
          <p:cNvPr id="5" name="Group 4">
            <a:extLst>
              <a:ext uri="{FF2B5EF4-FFF2-40B4-BE49-F238E27FC236}">
                <a16:creationId xmlns:a16="http://schemas.microsoft.com/office/drawing/2014/main" id="{02983689-4F4F-4AA0-C1C2-19CB80453332}"/>
              </a:ext>
            </a:extLst>
          </p:cNvPr>
          <p:cNvGrpSpPr/>
          <p:nvPr/>
        </p:nvGrpSpPr>
        <p:grpSpPr>
          <a:xfrm>
            <a:off x="348184" y="367979"/>
            <a:ext cx="2641772" cy="1290153"/>
            <a:chOff x="8537416" y="1242150"/>
            <a:chExt cx="4147370" cy="1290153"/>
          </a:xfrm>
        </p:grpSpPr>
        <p:sp>
          <p:nvSpPr>
            <p:cNvPr id="8" name="TextBox 7">
              <a:extLst>
                <a:ext uri="{FF2B5EF4-FFF2-40B4-BE49-F238E27FC236}">
                  <a16:creationId xmlns:a16="http://schemas.microsoft.com/office/drawing/2014/main" id="{38FDDEAA-E414-3649-7BBA-DDF2E7290767}"/>
                </a:ext>
              </a:extLst>
            </p:cNvPr>
            <p:cNvSpPr txBox="1"/>
            <p:nvPr/>
          </p:nvSpPr>
          <p:spPr>
            <a:xfrm>
              <a:off x="8537416" y="1242150"/>
              <a:ext cx="3832670" cy="461665"/>
            </a:xfrm>
            <a:prstGeom prst="rect">
              <a:avLst/>
            </a:prstGeom>
            <a:noFill/>
          </p:spPr>
          <p:txBody>
            <a:bodyPr wrap="square" lIns="0" rIns="0" rtlCol="0" anchor="b">
              <a:spAutoFit/>
            </a:bodyPr>
            <a:lstStyle/>
            <a:p>
              <a:pPr algn="r"/>
              <a:r>
                <a:rPr lang="en-US" sz="2400" b="1" noProof="1">
                  <a:solidFill>
                    <a:schemeClr val="accent2">
                      <a:lumMod val="75000"/>
                    </a:schemeClr>
                  </a:solidFill>
                </a:rPr>
                <a:t>Sophisticated Bots</a:t>
              </a:r>
            </a:p>
          </p:txBody>
        </p:sp>
        <p:sp>
          <p:nvSpPr>
            <p:cNvPr id="9" name="TextBox 8">
              <a:extLst>
                <a:ext uri="{FF2B5EF4-FFF2-40B4-BE49-F238E27FC236}">
                  <a16:creationId xmlns:a16="http://schemas.microsoft.com/office/drawing/2014/main" id="{7C605535-A843-B405-BC36-442C7F2047D1}"/>
                </a:ext>
              </a:extLst>
            </p:cNvPr>
            <p:cNvSpPr txBox="1"/>
            <p:nvPr/>
          </p:nvSpPr>
          <p:spPr>
            <a:xfrm>
              <a:off x="8852116" y="1701306"/>
              <a:ext cx="3832670" cy="830997"/>
            </a:xfrm>
            <a:prstGeom prst="rect">
              <a:avLst/>
            </a:prstGeom>
            <a:noFill/>
          </p:spPr>
          <p:txBody>
            <a:bodyPr wrap="square" lIns="0" rIns="0" rtlCol="0" anchor="t">
              <a:spAutoFit/>
            </a:bodyPr>
            <a:lstStyle/>
            <a:p>
              <a:r>
                <a:rPr lang="en-US" sz="1600" noProof="1">
                  <a:solidFill>
                    <a:schemeClr val="tx1">
                      <a:lumMod val="65000"/>
                      <a:lumOff val="35000"/>
                    </a:schemeClr>
                  </a:solidFill>
                </a:rPr>
                <a:t>advanced, intelligent mimicking human accounts</a:t>
              </a:r>
              <a:br>
                <a:rPr lang="en-US" sz="1600" noProof="1">
                  <a:solidFill>
                    <a:schemeClr val="tx1">
                      <a:lumMod val="65000"/>
                      <a:lumOff val="35000"/>
                    </a:schemeClr>
                  </a:solidFill>
                </a:rPr>
              </a:br>
              <a:r>
                <a:rPr lang="en-US" sz="1600" b="1" noProof="1">
                  <a:solidFill>
                    <a:schemeClr val="tx1">
                      <a:lumMod val="65000"/>
                      <a:lumOff val="35000"/>
                    </a:schemeClr>
                  </a:solidFill>
                </a:rPr>
                <a:t>(Evasion)</a:t>
              </a:r>
            </a:p>
          </p:txBody>
        </p:sp>
      </p:grpSp>
      <p:sp>
        <p:nvSpPr>
          <p:cNvPr id="2" name="Slide Number Placeholder 1">
            <a:extLst>
              <a:ext uri="{FF2B5EF4-FFF2-40B4-BE49-F238E27FC236}">
                <a16:creationId xmlns:a16="http://schemas.microsoft.com/office/drawing/2014/main" id="{D3A00781-25BC-696B-D4BC-8CE49717C7FD}"/>
              </a:ext>
            </a:extLst>
          </p:cNvPr>
          <p:cNvSpPr>
            <a:spLocks noGrp="1"/>
          </p:cNvSpPr>
          <p:nvPr>
            <p:ph type="sldNum" sz="quarter" idx="12"/>
          </p:nvPr>
        </p:nvSpPr>
        <p:spPr/>
        <p:txBody>
          <a:bodyPr/>
          <a:lstStyle/>
          <a:p>
            <a:fld id="{AB5B0412-B986-4302-B217-B745C7E56CDD}" type="slidenum">
              <a:rPr lang="en-AU" smtClean="0"/>
              <a:t>13</a:t>
            </a:fld>
            <a:endParaRPr lang="en-AU"/>
          </a:p>
        </p:txBody>
      </p:sp>
    </p:spTree>
    <p:extLst>
      <p:ext uri="{BB962C8B-B14F-4D97-AF65-F5344CB8AC3E}">
        <p14:creationId xmlns:p14="http://schemas.microsoft.com/office/powerpoint/2010/main" val="4030948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A347-2390-6CBE-187E-ECE30802B77C}"/>
            </a:ext>
          </a:extLst>
        </p:cNvPr>
        <p:cNvGrpSpPr/>
        <p:nvPr/>
      </p:nvGrpSpPr>
      <p:grpSpPr>
        <a:xfrm>
          <a:off x="0" y="0"/>
          <a:ext cx="0" cy="0"/>
          <a:chOff x="0" y="0"/>
          <a:chExt cx="0" cy="0"/>
        </a:xfrm>
      </p:grpSpPr>
      <p:pic>
        <p:nvPicPr>
          <p:cNvPr id="4" name="Picture 3" descr="IFCYBER projects receive seed funding from the Centre for Critical Digital  Infrastructure (CCDI)">
            <a:extLst>
              <a:ext uri="{FF2B5EF4-FFF2-40B4-BE49-F238E27FC236}">
                <a16:creationId xmlns:a16="http://schemas.microsoft.com/office/drawing/2014/main" id="{B20E95EF-1EAA-0D61-CF3F-30F1335FF9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cell phone&#10;&#10;AI-generated content may be incorrect.">
            <a:extLst>
              <a:ext uri="{FF2B5EF4-FFF2-40B4-BE49-F238E27FC236}">
                <a16:creationId xmlns:a16="http://schemas.microsoft.com/office/drawing/2014/main" id="{C38CAE5F-D423-A1A5-A17E-9B7D3BE8F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1101" y="281312"/>
            <a:ext cx="5335335" cy="5769231"/>
          </a:xfrm>
          <a:prstGeom prst="rect">
            <a:avLst/>
          </a:prstGeom>
        </p:spPr>
      </p:pic>
      <p:cxnSp>
        <p:nvCxnSpPr>
          <p:cNvPr id="13" name="Straight Connector 12">
            <a:extLst>
              <a:ext uri="{FF2B5EF4-FFF2-40B4-BE49-F238E27FC236}">
                <a16:creationId xmlns:a16="http://schemas.microsoft.com/office/drawing/2014/main" id="{B1F7FC1C-C6A8-1E08-FFF5-F53BCFEEFB52}"/>
              </a:ext>
            </a:extLst>
          </p:cNvPr>
          <p:cNvCxnSpPr>
            <a:cxnSpLocks/>
          </p:cNvCxnSpPr>
          <p:nvPr/>
        </p:nvCxnSpPr>
        <p:spPr>
          <a:xfrm>
            <a:off x="3704199" y="3270180"/>
            <a:ext cx="537374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2FD161-CAFA-2A7B-77EF-5826F86F4D67}"/>
              </a:ext>
            </a:extLst>
          </p:cNvPr>
          <p:cNvSpPr txBox="1"/>
          <p:nvPr/>
        </p:nvSpPr>
        <p:spPr>
          <a:xfrm>
            <a:off x="9173177" y="3050655"/>
            <a:ext cx="2308908" cy="400110"/>
          </a:xfrm>
          <a:prstGeom prst="rect">
            <a:avLst/>
          </a:prstGeom>
          <a:noFill/>
          <a:ln>
            <a:solidFill>
              <a:schemeClr val="accent2">
                <a:lumMod val="75000"/>
              </a:schemeClr>
            </a:solidFill>
          </a:ln>
        </p:spPr>
        <p:txBody>
          <a:bodyPr wrap="square" rtlCol="0">
            <a:spAutoFit/>
          </a:bodyPr>
          <a:lstStyle/>
          <a:p>
            <a:r>
              <a:rPr lang="en-AU" sz="2000" b="1" i="1" dirty="0"/>
              <a:t>decision boundary</a:t>
            </a:r>
          </a:p>
        </p:txBody>
      </p:sp>
      <p:sp>
        <p:nvSpPr>
          <p:cNvPr id="2" name="Slide Number Placeholder 1">
            <a:extLst>
              <a:ext uri="{FF2B5EF4-FFF2-40B4-BE49-F238E27FC236}">
                <a16:creationId xmlns:a16="http://schemas.microsoft.com/office/drawing/2014/main" id="{EA7B49D4-4A49-D8A4-3569-B6259CAE1C70}"/>
              </a:ext>
            </a:extLst>
          </p:cNvPr>
          <p:cNvSpPr>
            <a:spLocks noGrp="1"/>
          </p:cNvSpPr>
          <p:nvPr>
            <p:ph type="sldNum" sz="quarter" idx="12"/>
          </p:nvPr>
        </p:nvSpPr>
        <p:spPr/>
        <p:txBody>
          <a:bodyPr/>
          <a:lstStyle/>
          <a:p>
            <a:fld id="{AB5B0412-B986-4302-B217-B745C7E56CDD}" type="slidenum">
              <a:rPr lang="en-AU" smtClean="0"/>
              <a:t>14</a:t>
            </a:fld>
            <a:endParaRPr lang="en-AU"/>
          </a:p>
        </p:txBody>
      </p:sp>
    </p:spTree>
    <p:extLst>
      <p:ext uri="{BB962C8B-B14F-4D97-AF65-F5344CB8AC3E}">
        <p14:creationId xmlns:p14="http://schemas.microsoft.com/office/powerpoint/2010/main" val="39295366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8F4812-4002-2C37-C8A4-8150FD11F23B}"/>
              </a:ext>
            </a:extLst>
          </p:cNvPr>
          <p:cNvSpPr txBox="1"/>
          <p:nvPr/>
        </p:nvSpPr>
        <p:spPr>
          <a:xfrm>
            <a:off x="640900" y="394832"/>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Montserrat Classic Bold"/>
              </a:rPr>
              <a:t>Motivation from the field</a:t>
            </a:r>
          </a:p>
        </p:txBody>
      </p:sp>
      <p:pic>
        <p:nvPicPr>
          <p:cNvPr id="2" name="Picture 1">
            <a:extLst>
              <a:ext uri="{FF2B5EF4-FFF2-40B4-BE49-F238E27FC236}">
                <a16:creationId xmlns:a16="http://schemas.microsoft.com/office/drawing/2014/main" id="{1DA935ED-AD28-2561-9A82-658D39214FE5}"/>
              </a:ext>
            </a:extLst>
          </p:cNvPr>
          <p:cNvPicPr>
            <a:picLocks noChangeAspect="1"/>
          </p:cNvPicPr>
          <p:nvPr/>
        </p:nvPicPr>
        <p:blipFill>
          <a:blip r:embed="rId3"/>
          <a:stretch>
            <a:fillRect/>
          </a:stretch>
        </p:blipFill>
        <p:spPr>
          <a:xfrm>
            <a:off x="1041991" y="1315144"/>
            <a:ext cx="10058400" cy="2969117"/>
          </a:xfrm>
          <a:prstGeom prst="rect">
            <a:avLst/>
          </a:prstGeom>
        </p:spPr>
      </p:pic>
      <p:sp>
        <p:nvSpPr>
          <p:cNvPr id="5" name="Rectangle 4">
            <a:extLst>
              <a:ext uri="{FF2B5EF4-FFF2-40B4-BE49-F238E27FC236}">
                <a16:creationId xmlns:a16="http://schemas.microsoft.com/office/drawing/2014/main" id="{F62602EA-D210-CEA0-3A44-69F74331FE2B}"/>
              </a:ext>
            </a:extLst>
          </p:cNvPr>
          <p:cNvSpPr/>
          <p:nvPr/>
        </p:nvSpPr>
        <p:spPr>
          <a:xfrm>
            <a:off x="7974419" y="3759684"/>
            <a:ext cx="2658973" cy="5400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747AE322-AAD6-7F4F-C37A-A6F7076FB98B}"/>
              </a:ext>
            </a:extLst>
          </p:cNvPr>
          <p:cNvPicPr>
            <a:picLocks noChangeAspect="1"/>
          </p:cNvPicPr>
          <p:nvPr/>
        </p:nvPicPr>
        <p:blipFill>
          <a:blip r:embed="rId4"/>
          <a:stretch>
            <a:fillRect/>
          </a:stretch>
        </p:blipFill>
        <p:spPr>
          <a:xfrm>
            <a:off x="3152386" y="4637099"/>
            <a:ext cx="5958350" cy="1248724"/>
          </a:xfrm>
          <a:prstGeom prst="rect">
            <a:avLst/>
          </a:prstGeom>
        </p:spPr>
      </p:pic>
      <p:pic>
        <p:nvPicPr>
          <p:cNvPr id="7" name="Picture 6" descr="IFCYBER projects receive seed funding from the Centre for Critical Digital  Infrastructure (CCDI)">
            <a:extLst>
              <a:ext uri="{FF2B5EF4-FFF2-40B4-BE49-F238E27FC236}">
                <a16:creationId xmlns:a16="http://schemas.microsoft.com/office/drawing/2014/main" id="{6F71CD6F-3C16-75EA-BE4D-11A7ADB9C9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273366-7B5F-1183-585E-0F1F68A63FF2}"/>
              </a:ext>
            </a:extLst>
          </p:cNvPr>
          <p:cNvSpPr txBox="1"/>
          <p:nvPr/>
        </p:nvSpPr>
        <p:spPr>
          <a:xfrm>
            <a:off x="1683852" y="6219856"/>
            <a:ext cx="9256097"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Yang, K. C., Varol, O., Hui, P. M., &amp; </a:t>
            </a:r>
            <a:r>
              <a:rPr lang="en-US" sz="1200" b="0" i="0" dirty="0" err="1">
                <a:solidFill>
                  <a:srgbClr val="222222"/>
                </a:solidFill>
                <a:effectLst/>
                <a:latin typeface="Arial" panose="020B0604020202020204" pitchFamily="34" charset="0"/>
              </a:rPr>
              <a:t>Menczer</a:t>
            </a:r>
            <a:r>
              <a:rPr lang="en-US" sz="1200" b="0" i="0" dirty="0">
                <a:solidFill>
                  <a:srgbClr val="222222"/>
                </a:solidFill>
                <a:effectLst/>
                <a:latin typeface="Arial" panose="020B0604020202020204" pitchFamily="34" charset="0"/>
              </a:rPr>
              <a:t>, F. (2020, April). Scalable and generalizable social bot detection through data selection. In </a:t>
            </a:r>
            <a:r>
              <a:rPr lang="en-US" sz="1200" b="0" i="1" dirty="0">
                <a:solidFill>
                  <a:srgbClr val="222222"/>
                </a:solidFill>
                <a:effectLst/>
                <a:latin typeface="Arial" panose="020B0604020202020204" pitchFamily="34" charset="0"/>
              </a:rPr>
              <a:t>Proceedings of the AAAI conference on artificial intelligence</a:t>
            </a:r>
            <a:r>
              <a:rPr lang="en-US" sz="1200" b="0" i="0" dirty="0">
                <a:solidFill>
                  <a:srgbClr val="222222"/>
                </a:solidFill>
                <a:effectLst/>
                <a:latin typeface="Arial" panose="020B0604020202020204" pitchFamily="34" charset="0"/>
              </a:rPr>
              <a:t> (Vol. 34, No. 01, pp. 1096-1103).</a:t>
            </a:r>
            <a:endParaRPr lang="en-AU" sz="1200" dirty="0"/>
          </a:p>
        </p:txBody>
      </p:sp>
      <p:sp>
        <p:nvSpPr>
          <p:cNvPr id="14" name="TextBox 13">
            <a:extLst>
              <a:ext uri="{FF2B5EF4-FFF2-40B4-BE49-F238E27FC236}">
                <a16:creationId xmlns:a16="http://schemas.microsoft.com/office/drawing/2014/main" id="{97D939C1-A5B7-AB47-AA2A-596DE6562604}"/>
              </a:ext>
            </a:extLst>
          </p:cNvPr>
          <p:cNvSpPr txBox="1"/>
          <p:nvPr/>
        </p:nvSpPr>
        <p:spPr>
          <a:xfrm>
            <a:off x="8144192" y="4251002"/>
            <a:ext cx="2489200" cy="369332"/>
          </a:xfrm>
          <a:prstGeom prst="rect">
            <a:avLst/>
          </a:prstGeom>
          <a:noFill/>
        </p:spPr>
        <p:txBody>
          <a:bodyPr wrap="square" rtlCol="0">
            <a:spAutoFit/>
          </a:bodyPr>
          <a:lstStyle/>
          <a:p>
            <a:r>
              <a:rPr lang="en-AU" dirty="0">
                <a:latin typeface="Aptos" panose="020B0004020202020204" pitchFamily="34" charset="0"/>
              </a:rPr>
              <a:t>[1],[2],[3],[4],[5],[6]</a:t>
            </a:r>
          </a:p>
        </p:txBody>
      </p:sp>
      <p:sp>
        <p:nvSpPr>
          <p:cNvPr id="3" name="TextBox 2">
            <a:extLst>
              <a:ext uri="{FF2B5EF4-FFF2-40B4-BE49-F238E27FC236}">
                <a16:creationId xmlns:a16="http://schemas.microsoft.com/office/drawing/2014/main" id="{892F8ABA-EA13-7434-E2E7-31F7160BAD4A}"/>
              </a:ext>
            </a:extLst>
          </p:cNvPr>
          <p:cNvSpPr txBox="1"/>
          <p:nvPr/>
        </p:nvSpPr>
        <p:spPr>
          <a:xfrm>
            <a:off x="8441722" y="1286724"/>
            <a:ext cx="2489200" cy="307777"/>
          </a:xfrm>
          <a:prstGeom prst="rect">
            <a:avLst/>
          </a:prstGeom>
          <a:noFill/>
        </p:spPr>
        <p:txBody>
          <a:bodyPr wrap="square" rtlCol="0">
            <a:spAutoFit/>
          </a:bodyPr>
          <a:lstStyle/>
          <a:p>
            <a:r>
              <a:rPr lang="en-AU" sz="1400" i="1" dirty="0">
                <a:latin typeface="Aptos" panose="020B0004020202020204" pitchFamily="34" charset="0"/>
              </a:rPr>
              <a:t>Source: Yang et al. 2020, AAAI</a:t>
            </a:r>
          </a:p>
        </p:txBody>
      </p:sp>
      <p:sp>
        <p:nvSpPr>
          <p:cNvPr id="6" name="Slide Number Placeholder 5">
            <a:extLst>
              <a:ext uri="{FF2B5EF4-FFF2-40B4-BE49-F238E27FC236}">
                <a16:creationId xmlns:a16="http://schemas.microsoft.com/office/drawing/2014/main" id="{6F2BC6B1-2795-3F91-A044-DA0F37F176A1}"/>
              </a:ext>
            </a:extLst>
          </p:cNvPr>
          <p:cNvSpPr>
            <a:spLocks noGrp="1"/>
          </p:cNvSpPr>
          <p:nvPr>
            <p:ph type="sldNum" sz="quarter" idx="12"/>
          </p:nvPr>
        </p:nvSpPr>
        <p:spPr/>
        <p:txBody>
          <a:bodyPr/>
          <a:lstStyle/>
          <a:p>
            <a:fld id="{AB5B0412-B986-4302-B217-B745C7E56CDD}" type="slidenum">
              <a:rPr lang="en-AU" smtClean="0"/>
              <a:t>15</a:t>
            </a:fld>
            <a:endParaRPr lang="en-AU"/>
          </a:p>
        </p:txBody>
      </p:sp>
    </p:spTree>
    <p:extLst>
      <p:ext uri="{BB962C8B-B14F-4D97-AF65-F5344CB8AC3E}">
        <p14:creationId xmlns:p14="http://schemas.microsoft.com/office/powerpoint/2010/main" val="124132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B11A681-E6B0-0730-B546-0555EBD26B49}"/>
              </a:ext>
            </a:extLst>
          </p:cNvPr>
          <p:cNvSpPr/>
          <p:nvPr/>
        </p:nvSpPr>
        <p:spPr>
          <a:xfrm>
            <a:off x="248062" y="1478254"/>
            <a:ext cx="3743366"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Problem 1: Cannot detect sophisticated bots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4" name="Picture 12" descr="Line graph srip Blue icon">
            <a:extLst>
              <a:ext uri="{FF2B5EF4-FFF2-40B4-BE49-F238E27FC236}">
                <a16:creationId xmlns:a16="http://schemas.microsoft.com/office/drawing/2014/main" id="{5C7F3AB8-2585-3589-A8BF-DFD274701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64" y="3065009"/>
            <a:ext cx="2262636" cy="22285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EB6D3092-3818-D059-7208-E67BD06FA0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726" y="2800718"/>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5DFEC4AA-B197-2453-97C8-24CD1D55C1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553" y="3331092"/>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D252DCAB-DBDB-47B2-2578-570ACF372E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256" y="3649396"/>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91B852D7-AE3F-8C00-FD66-8786629F14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6215" y="3191649"/>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ow to Create a Twitter Bot with Node.js">
            <a:extLst>
              <a:ext uri="{FF2B5EF4-FFF2-40B4-BE49-F238E27FC236}">
                <a16:creationId xmlns:a16="http://schemas.microsoft.com/office/drawing/2014/main" id="{D4FD0DF4-1636-347C-9C84-A509AC550A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4748" y="2912198"/>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ow to Create a Twitter Bot with Node.js">
            <a:extLst>
              <a:ext uri="{FF2B5EF4-FFF2-40B4-BE49-F238E27FC236}">
                <a16:creationId xmlns:a16="http://schemas.microsoft.com/office/drawing/2014/main" id="{EF5CF959-FAA5-1809-E9A2-4DFFA08503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1600" y="4393569"/>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How to Create a Twitter Bot with Node.js">
            <a:extLst>
              <a:ext uri="{FF2B5EF4-FFF2-40B4-BE49-F238E27FC236}">
                <a16:creationId xmlns:a16="http://schemas.microsoft.com/office/drawing/2014/main" id="{53AC721A-51EC-9D17-AE3E-F3BB437BCB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3001" y="4375075"/>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ow to Create a Twitter Bot with Node.js">
            <a:extLst>
              <a:ext uri="{FF2B5EF4-FFF2-40B4-BE49-F238E27FC236}">
                <a16:creationId xmlns:a16="http://schemas.microsoft.com/office/drawing/2014/main" id="{C7526F2E-0BB1-519F-8710-558DD4684C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0495" y="4191133"/>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ow to Create a Twitter Bot with Node.js">
            <a:extLst>
              <a:ext uri="{FF2B5EF4-FFF2-40B4-BE49-F238E27FC236}">
                <a16:creationId xmlns:a16="http://schemas.microsoft.com/office/drawing/2014/main" id="{51986838-BDCF-ED6C-0E22-2D123CCA97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716" y="3643637"/>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081A62E3-3E8C-010E-35F2-D9B9884E3A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4163" y="4137099"/>
            <a:ext cx="364480" cy="3644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The charge of the chatbots: how do you tell who's human online? | Chatbots  | The Guardian">
            <a:extLst>
              <a:ext uri="{FF2B5EF4-FFF2-40B4-BE49-F238E27FC236}">
                <a16:creationId xmlns:a16="http://schemas.microsoft.com/office/drawing/2014/main" id="{7A4ECDE7-AB26-C8CE-1F4D-201DF014F6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3766" y="2944060"/>
            <a:ext cx="291176" cy="286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7" name="Picture 14" descr="The charge of the chatbots: how do you tell who's human online? | Chatbots  | The Guardian">
            <a:extLst>
              <a:ext uri="{FF2B5EF4-FFF2-40B4-BE49-F238E27FC236}">
                <a16:creationId xmlns:a16="http://schemas.microsoft.com/office/drawing/2014/main" id="{BAF02F8D-8E79-CCFD-31BD-9D375C1F0B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3697" y="4137099"/>
            <a:ext cx="291176" cy="286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1" name="Picture 4">
            <a:extLst>
              <a:ext uri="{FF2B5EF4-FFF2-40B4-BE49-F238E27FC236}">
                <a16:creationId xmlns:a16="http://schemas.microsoft.com/office/drawing/2014/main" id="{B565A330-7627-D176-960E-9607C3F313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5647" y="3484114"/>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IFCYBER projects receive seed funding from the Centre for Critical Digital  Infrastructure (CCDI)">
            <a:extLst>
              <a:ext uri="{FF2B5EF4-FFF2-40B4-BE49-F238E27FC236}">
                <a16:creationId xmlns:a16="http://schemas.microsoft.com/office/drawing/2014/main" id="{07FEB039-A2D2-C0F1-34F1-D26E545B50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5F5049-34E9-4680-3D35-3A6A9921704D}"/>
              </a:ext>
            </a:extLst>
          </p:cNvPr>
          <p:cNvSpPr txBox="1"/>
          <p:nvPr/>
        </p:nvSpPr>
        <p:spPr>
          <a:xfrm>
            <a:off x="1713506" y="135709"/>
            <a:ext cx="9258300" cy="904863"/>
          </a:xfrm>
          <a:prstGeom prst="rect">
            <a:avLst/>
          </a:prstGeom>
        </p:spPr>
        <p:txBody>
          <a:bodyPr wrap="square" lIns="0" tIns="0" rIns="0" bIns="0" rtlCol="0" anchor="t">
            <a:spAutoFit/>
          </a:bodyPr>
          <a:lstStyle/>
          <a:p>
            <a:pPr algn="ct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Existing Research Gaps</a:t>
            </a:r>
          </a:p>
        </p:txBody>
      </p:sp>
      <p:sp>
        <p:nvSpPr>
          <p:cNvPr id="3" name="Slide Number Placeholder 2">
            <a:extLst>
              <a:ext uri="{FF2B5EF4-FFF2-40B4-BE49-F238E27FC236}">
                <a16:creationId xmlns:a16="http://schemas.microsoft.com/office/drawing/2014/main" id="{EB56AA55-BBE5-2C8E-AED6-01B680EB8D2D}"/>
              </a:ext>
            </a:extLst>
          </p:cNvPr>
          <p:cNvSpPr>
            <a:spLocks noGrp="1"/>
          </p:cNvSpPr>
          <p:nvPr>
            <p:ph type="sldNum" sz="quarter" idx="12"/>
          </p:nvPr>
        </p:nvSpPr>
        <p:spPr/>
        <p:txBody>
          <a:bodyPr/>
          <a:lstStyle/>
          <a:p>
            <a:fld id="{AB5B0412-B986-4302-B217-B745C7E56CDD}" type="slidenum">
              <a:rPr lang="en-AU" smtClean="0"/>
              <a:t>16</a:t>
            </a:fld>
            <a:endParaRPr lang="en-AU"/>
          </a:p>
        </p:txBody>
      </p:sp>
    </p:spTree>
    <p:extLst>
      <p:ext uri="{BB962C8B-B14F-4D97-AF65-F5344CB8AC3E}">
        <p14:creationId xmlns:p14="http://schemas.microsoft.com/office/powerpoint/2010/main" val="2323092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0749F-F053-C4BE-9917-D9754F12EB11}"/>
            </a:ext>
          </a:extLst>
        </p:cNvPr>
        <p:cNvGrpSpPr/>
        <p:nvPr/>
      </p:nvGrpSpPr>
      <p:grpSpPr>
        <a:xfrm>
          <a:off x="0" y="0"/>
          <a:ext cx="0" cy="0"/>
          <a:chOff x="0" y="0"/>
          <a:chExt cx="0" cy="0"/>
        </a:xfrm>
      </p:grpSpPr>
      <p:sp>
        <p:nvSpPr>
          <p:cNvPr id="51" name="Rectangle 50">
            <a:extLst>
              <a:ext uri="{FF2B5EF4-FFF2-40B4-BE49-F238E27FC236}">
                <a16:creationId xmlns:a16="http://schemas.microsoft.com/office/drawing/2014/main" id="{BB7DDCE0-CDDA-62AD-0B63-64EBCAA19768}"/>
              </a:ext>
            </a:extLst>
          </p:cNvPr>
          <p:cNvSpPr/>
          <p:nvPr/>
        </p:nvSpPr>
        <p:spPr>
          <a:xfrm>
            <a:off x="248062" y="1478254"/>
            <a:ext cx="3743366" cy="64083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75000"/>
                  </a:schemeClr>
                </a:solidFill>
                <a:latin typeface="Ebrima" panose="02000000000000000000" pitchFamily="2" charset="0"/>
                <a:ea typeface="Ebrima" panose="02000000000000000000" pitchFamily="2" charset="0"/>
                <a:cs typeface="Ebrima" panose="02000000000000000000" pitchFamily="2" charset="0"/>
              </a:rPr>
              <a:t>Problem 1: Cannot detect sophisticated bots</a:t>
            </a:r>
            <a:endParaRPr lang="en-AU" sz="1600" b="1" dirty="0">
              <a:solidFill>
                <a:schemeClr val="bg2">
                  <a:lumMod val="7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52" name="Rectangle 51">
            <a:extLst>
              <a:ext uri="{FF2B5EF4-FFF2-40B4-BE49-F238E27FC236}">
                <a16:creationId xmlns:a16="http://schemas.microsoft.com/office/drawing/2014/main" id="{499C2202-6FB0-0986-79C0-AFF5F6CD5AAB}"/>
              </a:ext>
            </a:extLst>
          </p:cNvPr>
          <p:cNvSpPr/>
          <p:nvPr/>
        </p:nvSpPr>
        <p:spPr>
          <a:xfrm>
            <a:off x="4224318" y="1476051"/>
            <a:ext cx="3743366"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Problem 2: Performance limited to a Single dataset (case of overfitting)</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4" name="Picture 12" descr="Line graph srip Blue icon">
            <a:extLst>
              <a:ext uri="{FF2B5EF4-FFF2-40B4-BE49-F238E27FC236}">
                <a16:creationId xmlns:a16="http://schemas.microsoft.com/office/drawing/2014/main" id="{4F7B9CFF-DBAD-2F97-DEAF-9895507E62B1}"/>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5364" y="3065009"/>
            <a:ext cx="2262636" cy="22285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AF4758BA-AB1F-56ED-0F14-5CAEC04AF130}"/>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6726" y="2800718"/>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830DD8BA-81D5-BD44-5A96-28DC28E50D7C}"/>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3553" y="3331092"/>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0D6B09B0-18A6-0F7C-9BDA-7B310BE29655}"/>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6256" y="3649396"/>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7F4C911D-7AA1-87F6-0383-C35499983DCC}"/>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6215" y="3191649"/>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ow to Create a Twitter Bot with Node.js">
            <a:extLst>
              <a:ext uri="{FF2B5EF4-FFF2-40B4-BE49-F238E27FC236}">
                <a16:creationId xmlns:a16="http://schemas.microsoft.com/office/drawing/2014/main" id="{C04B956C-F3FE-FCE3-1103-9AA689F0B23C}"/>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4748" y="2912198"/>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ow to Create a Twitter Bot with Node.js">
            <a:extLst>
              <a:ext uri="{FF2B5EF4-FFF2-40B4-BE49-F238E27FC236}">
                <a16:creationId xmlns:a16="http://schemas.microsoft.com/office/drawing/2014/main" id="{DF37934D-000A-79EF-2136-B6609197D2C6}"/>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81600" y="4393569"/>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How to Create a Twitter Bot with Node.js">
            <a:extLst>
              <a:ext uri="{FF2B5EF4-FFF2-40B4-BE49-F238E27FC236}">
                <a16:creationId xmlns:a16="http://schemas.microsoft.com/office/drawing/2014/main" id="{46A411F1-B5F9-3570-8A33-D4B8B31F5D0A}"/>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93001" y="4375075"/>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ow to Create a Twitter Bot with Node.js">
            <a:extLst>
              <a:ext uri="{FF2B5EF4-FFF2-40B4-BE49-F238E27FC236}">
                <a16:creationId xmlns:a16="http://schemas.microsoft.com/office/drawing/2014/main" id="{1AF65E8B-CECA-FDA6-F2D9-BC8224D0A131}"/>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0495" y="4191133"/>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ow to Create a Twitter Bot with Node.js">
            <a:extLst>
              <a:ext uri="{FF2B5EF4-FFF2-40B4-BE49-F238E27FC236}">
                <a16:creationId xmlns:a16="http://schemas.microsoft.com/office/drawing/2014/main" id="{5BD44F2D-76A4-E5DD-3A69-82449AAAA4CD}"/>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16716" y="3643637"/>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D611D29B-1ED4-4734-CC52-A76FD464683C}"/>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4163" y="4137099"/>
            <a:ext cx="364480" cy="3644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The charge of the chatbots: how do you tell who's human online? | Chatbots  | The Guardian">
            <a:extLst>
              <a:ext uri="{FF2B5EF4-FFF2-40B4-BE49-F238E27FC236}">
                <a16:creationId xmlns:a16="http://schemas.microsoft.com/office/drawing/2014/main" id="{C2B6768C-BDA4-D40D-D3CC-6D4311D5BFB1}"/>
              </a:ext>
            </a:extLst>
          </p:cNvPr>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3766" y="2944060"/>
            <a:ext cx="291176" cy="286794"/>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7" name="Picture 14" descr="The charge of the chatbots: how do you tell who's human online? | Chatbots  | The Guardian">
            <a:extLst>
              <a:ext uri="{FF2B5EF4-FFF2-40B4-BE49-F238E27FC236}">
                <a16:creationId xmlns:a16="http://schemas.microsoft.com/office/drawing/2014/main" id="{3778CC1C-8C4C-1304-0D60-C09F39538AD3}"/>
              </a:ext>
            </a:extLst>
          </p:cNvPr>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3697" y="4137099"/>
            <a:ext cx="291176" cy="286794"/>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9" name="Picture 18" descr="dataset&quot; Icon - Download for free – Iconduck">
            <a:extLst>
              <a:ext uri="{FF2B5EF4-FFF2-40B4-BE49-F238E27FC236}">
                <a16:creationId xmlns:a16="http://schemas.microsoft.com/office/drawing/2014/main" id="{271CAC29-5B71-0932-D84E-D9D23D2D4D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5503" y="3253090"/>
            <a:ext cx="328132" cy="4174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8" descr="dataset&quot; Icon - Download for free – Iconduck">
            <a:extLst>
              <a:ext uri="{FF2B5EF4-FFF2-40B4-BE49-F238E27FC236}">
                <a16:creationId xmlns:a16="http://schemas.microsoft.com/office/drawing/2014/main" id="{2E7D816D-AE64-92B7-89E5-E94399E139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5758" y="2930052"/>
            <a:ext cx="247482" cy="3148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dataset&quot; Icon - Download for free – Iconduck">
            <a:extLst>
              <a:ext uri="{FF2B5EF4-FFF2-40B4-BE49-F238E27FC236}">
                <a16:creationId xmlns:a16="http://schemas.microsoft.com/office/drawing/2014/main" id="{A7FCCAF0-23FE-7185-9A16-1FA8B07D17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2119" y="3461653"/>
            <a:ext cx="247482" cy="314810"/>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Arrow Connector 91">
            <a:extLst>
              <a:ext uri="{FF2B5EF4-FFF2-40B4-BE49-F238E27FC236}">
                <a16:creationId xmlns:a16="http://schemas.microsoft.com/office/drawing/2014/main" id="{A76ED816-DD31-96F3-A942-30B93E1E83BF}"/>
              </a:ext>
            </a:extLst>
          </p:cNvPr>
          <p:cNvCxnSpPr>
            <a:cxnSpLocks/>
            <a:stCxn id="89" idx="3"/>
          </p:cNvCxnSpPr>
          <p:nvPr/>
        </p:nvCxnSpPr>
        <p:spPr>
          <a:xfrm flipV="1">
            <a:off x="4343635" y="3069289"/>
            <a:ext cx="862123" cy="3925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CF558AD-EC5D-83FF-97BF-CE4DE855EF5F}"/>
              </a:ext>
            </a:extLst>
          </p:cNvPr>
          <p:cNvCxnSpPr>
            <a:cxnSpLocks/>
            <a:stCxn id="89" idx="3"/>
            <a:endCxn id="91" idx="1"/>
          </p:cNvCxnSpPr>
          <p:nvPr/>
        </p:nvCxnSpPr>
        <p:spPr>
          <a:xfrm>
            <a:off x="4343635" y="3461790"/>
            <a:ext cx="878484" cy="157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6" name="Picture 18" descr="dataset&quot; Icon - Download for free – Iconduck">
            <a:extLst>
              <a:ext uri="{FF2B5EF4-FFF2-40B4-BE49-F238E27FC236}">
                <a16:creationId xmlns:a16="http://schemas.microsoft.com/office/drawing/2014/main" id="{A4E91157-ED98-E8C5-793B-F0BAA48A53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2311" y="4377152"/>
            <a:ext cx="250638" cy="318824"/>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Straight Arrow Connector 96">
            <a:extLst>
              <a:ext uri="{FF2B5EF4-FFF2-40B4-BE49-F238E27FC236}">
                <a16:creationId xmlns:a16="http://schemas.microsoft.com/office/drawing/2014/main" id="{1D641D68-298A-78F7-8A3D-45DF44F1699C}"/>
              </a:ext>
            </a:extLst>
          </p:cNvPr>
          <p:cNvCxnSpPr>
            <a:cxnSpLocks/>
            <a:endCxn id="96" idx="1"/>
          </p:cNvCxnSpPr>
          <p:nvPr/>
        </p:nvCxnSpPr>
        <p:spPr>
          <a:xfrm flipV="1">
            <a:off x="4347396" y="4536564"/>
            <a:ext cx="864915" cy="42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3" name="Picture 20" descr="Deep learning - Free electronics icons">
            <a:extLst>
              <a:ext uri="{FF2B5EF4-FFF2-40B4-BE49-F238E27FC236}">
                <a16:creationId xmlns:a16="http://schemas.microsoft.com/office/drawing/2014/main" id="{9574CBBB-CBD3-57CB-8863-6AB247ADE4A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46250" y="3355050"/>
            <a:ext cx="690688" cy="69068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8" descr="dataset&quot; Icon - Download for free – Iconduck">
            <a:extLst>
              <a:ext uri="{FF2B5EF4-FFF2-40B4-BE49-F238E27FC236}">
                <a16:creationId xmlns:a16="http://schemas.microsoft.com/office/drawing/2014/main" id="{7D0B90B4-224B-C841-A563-0199CEDBDC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5503" y="4377423"/>
            <a:ext cx="328132" cy="417400"/>
          </a:xfrm>
          <a:prstGeom prst="rect">
            <a:avLst/>
          </a:prstGeom>
          <a:noFill/>
          <a:extLst>
            <a:ext uri="{909E8E84-426E-40DD-AFC4-6F175D3DCCD1}">
              <a14:hiddenFill xmlns:a14="http://schemas.microsoft.com/office/drawing/2010/main">
                <a:solidFill>
                  <a:srgbClr val="FFFFFF"/>
                </a:solidFill>
              </a14:hiddenFill>
            </a:ext>
          </a:extLst>
        </p:spPr>
      </p:pic>
      <p:cxnSp>
        <p:nvCxnSpPr>
          <p:cNvPr id="118" name="Straight Arrow Connector 117">
            <a:extLst>
              <a:ext uri="{FF2B5EF4-FFF2-40B4-BE49-F238E27FC236}">
                <a16:creationId xmlns:a16="http://schemas.microsoft.com/office/drawing/2014/main" id="{9B5F1927-7FE4-ABD2-B671-DD8BDBAB5EAF}"/>
              </a:ext>
            </a:extLst>
          </p:cNvPr>
          <p:cNvCxnSpPr>
            <a:cxnSpLocks/>
          </p:cNvCxnSpPr>
          <p:nvPr/>
        </p:nvCxnSpPr>
        <p:spPr>
          <a:xfrm>
            <a:off x="5422353" y="3339508"/>
            <a:ext cx="568756" cy="2796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8A9AB575-8684-6201-F158-097366879879}"/>
              </a:ext>
            </a:extLst>
          </p:cNvPr>
          <p:cNvCxnSpPr>
            <a:cxnSpLocks/>
          </p:cNvCxnSpPr>
          <p:nvPr/>
        </p:nvCxnSpPr>
        <p:spPr>
          <a:xfrm flipV="1">
            <a:off x="5562602" y="4084721"/>
            <a:ext cx="428507" cy="521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3" name="Picture 34" descr="Arrows transparent PNG images - StickPNG">
            <a:extLst>
              <a:ext uri="{FF2B5EF4-FFF2-40B4-BE49-F238E27FC236}">
                <a16:creationId xmlns:a16="http://schemas.microsoft.com/office/drawing/2014/main" id="{B8A685C6-B305-5D99-1F9F-64D79F5CAE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9610" y="3221439"/>
            <a:ext cx="448074" cy="44807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36" descr="Arrows transparent PNG images - StickPNG">
            <a:extLst>
              <a:ext uri="{FF2B5EF4-FFF2-40B4-BE49-F238E27FC236}">
                <a16:creationId xmlns:a16="http://schemas.microsoft.com/office/drawing/2014/main" id="{E9679EF1-5F41-FA73-450E-12C684D75A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380000">
            <a:off x="6786009" y="3679709"/>
            <a:ext cx="636050" cy="63605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2" descr="Increasing Graph Icons - Free SVG &amp; PNG Increasing Graph Images - Noun  Project">
            <a:extLst>
              <a:ext uri="{FF2B5EF4-FFF2-40B4-BE49-F238E27FC236}">
                <a16:creationId xmlns:a16="http://schemas.microsoft.com/office/drawing/2014/main" id="{776CCCD1-47B8-3E74-9A5E-A4CFA6FA32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7479" y="2916747"/>
            <a:ext cx="1110412" cy="111041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4" descr="Decreasing Graph Icons - Free SVG &amp; PNG Decreasing Graph Images - Noun  Project">
            <a:extLst>
              <a:ext uri="{FF2B5EF4-FFF2-40B4-BE49-F238E27FC236}">
                <a16:creationId xmlns:a16="http://schemas.microsoft.com/office/drawing/2014/main" id="{BE72D79B-A403-3A91-3FAD-E441F53FC9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3827" y="3884813"/>
            <a:ext cx="1086722" cy="1086722"/>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372CAF63-E0E4-455A-302E-7C68D0968F7D}"/>
              </a:ext>
            </a:extLst>
          </p:cNvPr>
          <p:cNvSpPr txBox="1"/>
          <p:nvPr/>
        </p:nvSpPr>
        <p:spPr>
          <a:xfrm>
            <a:off x="5422353" y="2766399"/>
            <a:ext cx="6038501" cy="276999"/>
          </a:xfrm>
          <a:prstGeom prst="rect">
            <a:avLst/>
          </a:prstGeom>
          <a:noFill/>
        </p:spPr>
        <p:txBody>
          <a:bodyPr wrap="square" rtlCol="0">
            <a:spAutoFit/>
          </a:bodyPr>
          <a:lstStyle/>
          <a:p>
            <a:r>
              <a:rPr lang="en-US" sz="1200" dirty="0">
                <a:latin typeface="Ebrima" panose="02000000000000000000" pitchFamily="2" charset="0"/>
                <a:ea typeface="Ebrima" panose="02000000000000000000" pitchFamily="2" charset="0"/>
                <a:cs typeface="Ebrima" panose="02000000000000000000" pitchFamily="2" charset="0"/>
              </a:rPr>
              <a:t>Perform Good when Tested with same dataset</a:t>
            </a:r>
            <a:endParaRPr lang="en-AU" sz="1200" dirty="0">
              <a:latin typeface="Ebrima" panose="02000000000000000000" pitchFamily="2" charset="0"/>
              <a:ea typeface="Ebrima" panose="02000000000000000000" pitchFamily="2" charset="0"/>
              <a:cs typeface="Ebrima" panose="02000000000000000000" pitchFamily="2" charset="0"/>
            </a:endParaRPr>
          </a:p>
        </p:txBody>
      </p:sp>
      <p:sp>
        <p:nvSpPr>
          <p:cNvPr id="132" name="TextBox 131">
            <a:extLst>
              <a:ext uri="{FF2B5EF4-FFF2-40B4-BE49-F238E27FC236}">
                <a16:creationId xmlns:a16="http://schemas.microsoft.com/office/drawing/2014/main" id="{0E3F5121-D08F-C680-A6E3-941B3916BDBB}"/>
              </a:ext>
            </a:extLst>
          </p:cNvPr>
          <p:cNvSpPr txBox="1"/>
          <p:nvPr/>
        </p:nvSpPr>
        <p:spPr>
          <a:xfrm>
            <a:off x="5469601" y="4898756"/>
            <a:ext cx="6038501" cy="276999"/>
          </a:xfrm>
          <a:prstGeom prst="rect">
            <a:avLst/>
          </a:prstGeom>
          <a:noFill/>
        </p:spPr>
        <p:txBody>
          <a:bodyPr wrap="square" rtlCol="0">
            <a:spAutoFit/>
          </a:bodyPr>
          <a:lstStyle/>
          <a:p>
            <a:r>
              <a:rPr lang="en-US" sz="1200" dirty="0">
                <a:latin typeface="Ebrima" panose="02000000000000000000" pitchFamily="2" charset="0"/>
                <a:ea typeface="Ebrima" panose="02000000000000000000" pitchFamily="2" charset="0"/>
                <a:cs typeface="Ebrima" panose="02000000000000000000" pitchFamily="2" charset="0"/>
              </a:rPr>
              <a:t>Do not perform well when tested with different dataset</a:t>
            </a:r>
            <a:endParaRPr lang="en-AU" sz="1200" dirty="0">
              <a:latin typeface="Ebrima" panose="02000000000000000000" pitchFamily="2" charset="0"/>
              <a:ea typeface="Ebrima" panose="02000000000000000000" pitchFamily="2" charset="0"/>
              <a:cs typeface="Ebrima" panose="02000000000000000000" pitchFamily="2" charset="0"/>
            </a:endParaRPr>
          </a:p>
        </p:txBody>
      </p:sp>
      <p:sp>
        <p:nvSpPr>
          <p:cNvPr id="133" name="TextBox 132">
            <a:extLst>
              <a:ext uri="{FF2B5EF4-FFF2-40B4-BE49-F238E27FC236}">
                <a16:creationId xmlns:a16="http://schemas.microsoft.com/office/drawing/2014/main" id="{AE8109C0-0B8F-55D8-82A4-43D2A7EEB0E8}"/>
              </a:ext>
            </a:extLst>
          </p:cNvPr>
          <p:cNvSpPr txBox="1"/>
          <p:nvPr/>
        </p:nvSpPr>
        <p:spPr>
          <a:xfrm>
            <a:off x="3718638" y="2857421"/>
            <a:ext cx="2120958" cy="307777"/>
          </a:xfrm>
          <a:prstGeom prst="rect">
            <a:avLst/>
          </a:prstGeom>
          <a:noFill/>
        </p:spPr>
        <p:txBody>
          <a:bodyPr wrap="square" rtlCol="0">
            <a:spAutoFit/>
          </a:bodyPr>
          <a:lstStyle/>
          <a:p>
            <a:r>
              <a:rPr lang="en-US" sz="1400" dirty="0">
                <a:latin typeface="Ebrima" panose="02000000000000000000" pitchFamily="2" charset="0"/>
                <a:ea typeface="Ebrima" panose="02000000000000000000" pitchFamily="2" charset="0"/>
                <a:cs typeface="Ebrima" panose="02000000000000000000" pitchFamily="2" charset="0"/>
              </a:rPr>
              <a:t>Dataset 1</a:t>
            </a:r>
            <a:endParaRPr lang="en-AU" sz="1400" dirty="0">
              <a:latin typeface="Ebrima" panose="02000000000000000000" pitchFamily="2" charset="0"/>
              <a:ea typeface="Ebrima" panose="02000000000000000000" pitchFamily="2" charset="0"/>
              <a:cs typeface="Ebrima" panose="02000000000000000000" pitchFamily="2" charset="0"/>
            </a:endParaRPr>
          </a:p>
        </p:txBody>
      </p:sp>
      <p:sp>
        <p:nvSpPr>
          <p:cNvPr id="134" name="TextBox 133">
            <a:extLst>
              <a:ext uri="{FF2B5EF4-FFF2-40B4-BE49-F238E27FC236}">
                <a16:creationId xmlns:a16="http://schemas.microsoft.com/office/drawing/2014/main" id="{50C74E50-97C7-F8E0-57C4-C0D8E36A581D}"/>
              </a:ext>
            </a:extLst>
          </p:cNvPr>
          <p:cNvSpPr txBox="1"/>
          <p:nvPr/>
        </p:nvSpPr>
        <p:spPr>
          <a:xfrm>
            <a:off x="3747773" y="4840518"/>
            <a:ext cx="2120958" cy="307777"/>
          </a:xfrm>
          <a:prstGeom prst="rect">
            <a:avLst/>
          </a:prstGeom>
          <a:noFill/>
        </p:spPr>
        <p:txBody>
          <a:bodyPr wrap="square" rtlCol="0">
            <a:spAutoFit/>
          </a:bodyPr>
          <a:lstStyle/>
          <a:p>
            <a:r>
              <a:rPr lang="en-US" sz="1400" dirty="0">
                <a:latin typeface="Ebrima" panose="02000000000000000000" pitchFamily="2" charset="0"/>
                <a:ea typeface="Ebrima" panose="02000000000000000000" pitchFamily="2" charset="0"/>
                <a:cs typeface="Ebrima" panose="02000000000000000000" pitchFamily="2" charset="0"/>
              </a:rPr>
              <a:t>Dataset 2</a:t>
            </a:r>
            <a:endParaRPr lang="en-AU" sz="1400" dirty="0">
              <a:latin typeface="Ebrima" panose="02000000000000000000" pitchFamily="2" charset="0"/>
              <a:ea typeface="Ebrima" panose="02000000000000000000" pitchFamily="2" charset="0"/>
              <a:cs typeface="Ebrima" panose="02000000000000000000" pitchFamily="2" charset="0"/>
            </a:endParaRPr>
          </a:p>
        </p:txBody>
      </p:sp>
      <p:sp>
        <p:nvSpPr>
          <p:cNvPr id="135" name="TextBox 134">
            <a:extLst>
              <a:ext uri="{FF2B5EF4-FFF2-40B4-BE49-F238E27FC236}">
                <a16:creationId xmlns:a16="http://schemas.microsoft.com/office/drawing/2014/main" id="{F562D650-F713-9EE7-F2FD-3F0F3CA35056}"/>
              </a:ext>
            </a:extLst>
          </p:cNvPr>
          <p:cNvSpPr txBox="1"/>
          <p:nvPr/>
        </p:nvSpPr>
        <p:spPr>
          <a:xfrm>
            <a:off x="4903530" y="2596735"/>
            <a:ext cx="2120958" cy="261610"/>
          </a:xfrm>
          <a:prstGeom prst="rect">
            <a:avLst/>
          </a:prstGeom>
          <a:noFill/>
        </p:spPr>
        <p:txBody>
          <a:bodyPr wrap="square" rtlCol="0">
            <a:spAutoFit/>
          </a:bodyPr>
          <a:lstStyle/>
          <a:p>
            <a:r>
              <a:rPr lang="en-US" sz="1050" dirty="0">
                <a:latin typeface="Ebrima" panose="02000000000000000000" pitchFamily="2" charset="0"/>
                <a:ea typeface="Ebrima" panose="02000000000000000000" pitchFamily="2" charset="0"/>
                <a:cs typeface="Ebrima" panose="02000000000000000000" pitchFamily="2" charset="0"/>
              </a:rPr>
              <a:t>Train Set 1</a:t>
            </a:r>
            <a:endParaRPr lang="en-AU" sz="1050" dirty="0">
              <a:latin typeface="Ebrima" panose="02000000000000000000" pitchFamily="2" charset="0"/>
              <a:ea typeface="Ebrima" panose="02000000000000000000" pitchFamily="2" charset="0"/>
              <a:cs typeface="Ebrima" panose="02000000000000000000" pitchFamily="2" charset="0"/>
            </a:endParaRPr>
          </a:p>
        </p:txBody>
      </p:sp>
      <p:sp>
        <p:nvSpPr>
          <p:cNvPr id="136" name="TextBox 135">
            <a:extLst>
              <a:ext uri="{FF2B5EF4-FFF2-40B4-BE49-F238E27FC236}">
                <a16:creationId xmlns:a16="http://schemas.microsoft.com/office/drawing/2014/main" id="{4D666458-360E-4ABF-0493-0A0B6E590858}"/>
              </a:ext>
            </a:extLst>
          </p:cNvPr>
          <p:cNvSpPr txBox="1"/>
          <p:nvPr/>
        </p:nvSpPr>
        <p:spPr>
          <a:xfrm>
            <a:off x="4960324" y="4701509"/>
            <a:ext cx="2120958" cy="261610"/>
          </a:xfrm>
          <a:prstGeom prst="rect">
            <a:avLst/>
          </a:prstGeom>
          <a:noFill/>
        </p:spPr>
        <p:txBody>
          <a:bodyPr wrap="square" rtlCol="0">
            <a:spAutoFit/>
          </a:bodyPr>
          <a:lstStyle/>
          <a:p>
            <a:r>
              <a:rPr lang="en-US" sz="1050" dirty="0">
                <a:latin typeface="Ebrima" panose="02000000000000000000" pitchFamily="2" charset="0"/>
                <a:ea typeface="Ebrima" panose="02000000000000000000" pitchFamily="2" charset="0"/>
                <a:cs typeface="Ebrima" panose="02000000000000000000" pitchFamily="2" charset="0"/>
              </a:rPr>
              <a:t>Test Set 2</a:t>
            </a:r>
            <a:endParaRPr lang="en-AU" sz="1050" dirty="0">
              <a:latin typeface="Ebrima" panose="02000000000000000000" pitchFamily="2" charset="0"/>
              <a:ea typeface="Ebrima" panose="02000000000000000000" pitchFamily="2" charset="0"/>
              <a:cs typeface="Ebrima" panose="02000000000000000000" pitchFamily="2" charset="0"/>
            </a:endParaRPr>
          </a:p>
        </p:txBody>
      </p:sp>
      <p:sp>
        <p:nvSpPr>
          <p:cNvPr id="137" name="TextBox 136">
            <a:extLst>
              <a:ext uri="{FF2B5EF4-FFF2-40B4-BE49-F238E27FC236}">
                <a16:creationId xmlns:a16="http://schemas.microsoft.com/office/drawing/2014/main" id="{EA41F12D-F761-C04C-DABF-CEC6E8E3677C}"/>
              </a:ext>
            </a:extLst>
          </p:cNvPr>
          <p:cNvSpPr txBox="1"/>
          <p:nvPr/>
        </p:nvSpPr>
        <p:spPr>
          <a:xfrm>
            <a:off x="4229342" y="3760246"/>
            <a:ext cx="2120958" cy="430887"/>
          </a:xfrm>
          <a:prstGeom prst="rect">
            <a:avLst/>
          </a:prstGeom>
          <a:noFill/>
        </p:spPr>
        <p:txBody>
          <a:bodyPr wrap="square" rtlCol="0">
            <a:spAutoFit/>
          </a:bodyPr>
          <a:lstStyle/>
          <a:p>
            <a:pPr algn="ctr"/>
            <a:r>
              <a:rPr lang="en-US" sz="1050" dirty="0">
                <a:latin typeface="Ebrima" panose="02000000000000000000" pitchFamily="2" charset="0"/>
                <a:ea typeface="Ebrima" panose="02000000000000000000" pitchFamily="2" charset="0"/>
                <a:cs typeface="Ebrima" panose="02000000000000000000" pitchFamily="2" charset="0"/>
              </a:rPr>
              <a:t> Test Set 1</a:t>
            </a:r>
            <a:br>
              <a:rPr lang="en-US" sz="1050" dirty="0">
                <a:latin typeface="Ebrima" panose="02000000000000000000" pitchFamily="2" charset="0"/>
                <a:ea typeface="Ebrima" panose="02000000000000000000" pitchFamily="2" charset="0"/>
                <a:cs typeface="Ebrima" panose="02000000000000000000" pitchFamily="2" charset="0"/>
              </a:rPr>
            </a:br>
            <a:r>
              <a:rPr lang="en-US" sz="1050" dirty="0">
                <a:latin typeface="Ebrima" panose="02000000000000000000" pitchFamily="2" charset="0"/>
                <a:ea typeface="Ebrima" panose="02000000000000000000" pitchFamily="2" charset="0"/>
                <a:cs typeface="Ebrima" panose="02000000000000000000" pitchFamily="2" charset="0"/>
              </a:rPr>
              <a:t>(from training dataset)</a:t>
            </a:r>
            <a:endParaRPr lang="en-AU" sz="1050" dirty="0">
              <a:latin typeface="Ebrima" panose="02000000000000000000" pitchFamily="2" charset="0"/>
              <a:ea typeface="Ebrima" panose="02000000000000000000" pitchFamily="2" charset="0"/>
              <a:cs typeface="Ebrima" panose="02000000000000000000" pitchFamily="2" charset="0"/>
            </a:endParaRPr>
          </a:p>
        </p:txBody>
      </p:sp>
      <p:pic>
        <p:nvPicPr>
          <p:cNvPr id="141" name="Picture 4">
            <a:extLst>
              <a:ext uri="{FF2B5EF4-FFF2-40B4-BE49-F238E27FC236}">
                <a16:creationId xmlns:a16="http://schemas.microsoft.com/office/drawing/2014/main" id="{C8A53134-9040-4FE6-3575-CC76FEAB23CB}"/>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5647" y="3484114"/>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IFCYBER projects receive seed funding from the Centre for Critical Digital  Infrastructure (CCDI)">
            <a:extLst>
              <a:ext uri="{FF2B5EF4-FFF2-40B4-BE49-F238E27FC236}">
                <a16:creationId xmlns:a16="http://schemas.microsoft.com/office/drawing/2014/main" id="{83EAE88B-3E82-36F9-9674-0BA0EDFA9E9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801EB0-D113-283E-5135-FF7B999921B4}"/>
              </a:ext>
            </a:extLst>
          </p:cNvPr>
          <p:cNvSpPr txBox="1"/>
          <p:nvPr/>
        </p:nvSpPr>
        <p:spPr>
          <a:xfrm>
            <a:off x="1713506" y="135709"/>
            <a:ext cx="9258300" cy="904863"/>
          </a:xfrm>
          <a:prstGeom prst="rect">
            <a:avLst/>
          </a:prstGeom>
        </p:spPr>
        <p:txBody>
          <a:bodyPr wrap="square" lIns="0" tIns="0" rIns="0" bIns="0" rtlCol="0" anchor="t">
            <a:spAutoFit/>
          </a:bodyPr>
          <a:lstStyle/>
          <a:p>
            <a:pPr algn="ct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Existing Research Gaps</a:t>
            </a:r>
          </a:p>
        </p:txBody>
      </p:sp>
      <p:sp>
        <p:nvSpPr>
          <p:cNvPr id="2" name="Slide Number Placeholder 1">
            <a:extLst>
              <a:ext uri="{FF2B5EF4-FFF2-40B4-BE49-F238E27FC236}">
                <a16:creationId xmlns:a16="http://schemas.microsoft.com/office/drawing/2014/main" id="{8C73FB3A-F92C-1DED-CD64-D6E7EDEE8E04}"/>
              </a:ext>
            </a:extLst>
          </p:cNvPr>
          <p:cNvSpPr>
            <a:spLocks noGrp="1"/>
          </p:cNvSpPr>
          <p:nvPr>
            <p:ph type="sldNum" sz="quarter" idx="12"/>
          </p:nvPr>
        </p:nvSpPr>
        <p:spPr/>
        <p:txBody>
          <a:bodyPr/>
          <a:lstStyle/>
          <a:p>
            <a:fld id="{AB5B0412-B986-4302-B217-B745C7E56CDD}" type="slidenum">
              <a:rPr lang="en-AU" smtClean="0"/>
              <a:t>17</a:t>
            </a:fld>
            <a:endParaRPr lang="en-AU"/>
          </a:p>
        </p:txBody>
      </p:sp>
    </p:spTree>
    <p:extLst>
      <p:ext uri="{BB962C8B-B14F-4D97-AF65-F5344CB8AC3E}">
        <p14:creationId xmlns:p14="http://schemas.microsoft.com/office/powerpoint/2010/main" val="16846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03DB6-8C10-19CB-7564-168BC2AEF992}"/>
            </a:ext>
          </a:extLst>
        </p:cNvPr>
        <p:cNvGrpSpPr/>
        <p:nvPr/>
      </p:nvGrpSpPr>
      <p:grpSpPr>
        <a:xfrm>
          <a:off x="0" y="0"/>
          <a:ext cx="0" cy="0"/>
          <a:chOff x="0" y="0"/>
          <a:chExt cx="0" cy="0"/>
        </a:xfrm>
      </p:grpSpPr>
      <p:sp>
        <p:nvSpPr>
          <p:cNvPr id="51" name="Rectangle 50">
            <a:extLst>
              <a:ext uri="{FF2B5EF4-FFF2-40B4-BE49-F238E27FC236}">
                <a16:creationId xmlns:a16="http://schemas.microsoft.com/office/drawing/2014/main" id="{FCDE0E8E-B2A2-ABE0-786C-8651D08F982C}"/>
              </a:ext>
            </a:extLst>
          </p:cNvPr>
          <p:cNvSpPr/>
          <p:nvPr/>
        </p:nvSpPr>
        <p:spPr>
          <a:xfrm>
            <a:off x="248062" y="1478254"/>
            <a:ext cx="3743366" cy="64083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75000"/>
                  </a:schemeClr>
                </a:solidFill>
                <a:latin typeface="Ebrima" panose="02000000000000000000" pitchFamily="2" charset="0"/>
                <a:ea typeface="Ebrima" panose="02000000000000000000" pitchFamily="2" charset="0"/>
                <a:cs typeface="Ebrima" panose="02000000000000000000" pitchFamily="2" charset="0"/>
              </a:rPr>
              <a:t>Problem 1: Cannot detect sophisticated bots</a:t>
            </a:r>
            <a:endParaRPr lang="en-AU" sz="1600" b="1" dirty="0">
              <a:solidFill>
                <a:schemeClr val="bg2">
                  <a:lumMod val="7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52" name="Rectangle 51">
            <a:extLst>
              <a:ext uri="{FF2B5EF4-FFF2-40B4-BE49-F238E27FC236}">
                <a16:creationId xmlns:a16="http://schemas.microsoft.com/office/drawing/2014/main" id="{B3D97E52-64A6-B7A4-0484-E8FEA60D77B0}"/>
              </a:ext>
            </a:extLst>
          </p:cNvPr>
          <p:cNvSpPr/>
          <p:nvPr/>
        </p:nvSpPr>
        <p:spPr>
          <a:xfrm>
            <a:off x="4224318" y="1476051"/>
            <a:ext cx="3743366" cy="64083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75000"/>
                  </a:schemeClr>
                </a:solidFill>
                <a:latin typeface="Ebrima" panose="02000000000000000000" pitchFamily="2" charset="0"/>
                <a:ea typeface="Ebrima" panose="02000000000000000000" pitchFamily="2" charset="0"/>
                <a:cs typeface="Ebrima" panose="02000000000000000000" pitchFamily="2" charset="0"/>
              </a:rPr>
              <a:t>Problem 2: Performance limited to a Single dataset (case of overfitting)</a:t>
            </a:r>
            <a:endParaRPr lang="en-AU" sz="1600" b="1" dirty="0">
              <a:solidFill>
                <a:schemeClr val="bg2">
                  <a:lumMod val="7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53" name="Rectangle 52">
            <a:extLst>
              <a:ext uri="{FF2B5EF4-FFF2-40B4-BE49-F238E27FC236}">
                <a16:creationId xmlns:a16="http://schemas.microsoft.com/office/drawing/2014/main" id="{E7CD3804-749B-3319-A616-CEEA89AE3D63}"/>
              </a:ext>
            </a:extLst>
          </p:cNvPr>
          <p:cNvSpPr/>
          <p:nvPr/>
        </p:nvSpPr>
        <p:spPr>
          <a:xfrm>
            <a:off x="8200574" y="1478254"/>
            <a:ext cx="3743366"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Problem 3: Vulnerable to Adversarial Attack</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4" name="Picture 12" descr="Line graph srip Blue icon">
            <a:extLst>
              <a:ext uri="{FF2B5EF4-FFF2-40B4-BE49-F238E27FC236}">
                <a16:creationId xmlns:a16="http://schemas.microsoft.com/office/drawing/2014/main" id="{A0BB3ADA-AA1C-1F69-0C07-D78608301246}"/>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5364" y="3065009"/>
            <a:ext cx="2262636" cy="22285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E89B127A-4053-E50D-AB49-50D99FA4D33F}"/>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6726" y="2800718"/>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2D00ACD0-E046-1D2C-E50A-2D3F8E0048FE}"/>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3553" y="3331092"/>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225EBAFE-A42C-1547-9BAD-5AB32304FBC7}"/>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6256" y="3649396"/>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AA25E09B-32D2-7580-5EC1-C2C988A2681E}"/>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6215" y="3191649"/>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ow to Create a Twitter Bot with Node.js">
            <a:extLst>
              <a:ext uri="{FF2B5EF4-FFF2-40B4-BE49-F238E27FC236}">
                <a16:creationId xmlns:a16="http://schemas.microsoft.com/office/drawing/2014/main" id="{6D9F4D60-0000-9F9D-CA83-3C245CACC6E5}"/>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4748" y="2912198"/>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ow to Create a Twitter Bot with Node.js">
            <a:extLst>
              <a:ext uri="{FF2B5EF4-FFF2-40B4-BE49-F238E27FC236}">
                <a16:creationId xmlns:a16="http://schemas.microsoft.com/office/drawing/2014/main" id="{57801CC5-8789-3AA1-A41B-37B433E1577B}"/>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81600" y="4393569"/>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How to Create a Twitter Bot with Node.js">
            <a:extLst>
              <a:ext uri="{FF2B5EF4-FFF2-40B4-BE49-F238E27FC236}">
                <a16:creationId xmlns:a16="http://schemas.microsoft.com/office/drawing/2014/main" id="{32C3C1C3-B114-7D88-E3F0-09A69CE9E2CD}"/>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93001" y="4375075"/>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ow to Create a Twitter Bot with Node.js">
            <a:extLst>
              <a:ext uri="{FF2B5EF4-FFF2-40B4-BE49-F238E27FC236}">
                <a16:creationId xmlns:a16="http://schemas.microsoft.com/office/drawing/2014/main" id="{59C5E63F-7668-D7CA-6312-6D26349E4395}"/>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0495" y="4191133"/>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ow to Create a Twitter Bot with Node.js">
            <a:extLst>
              <a:ext uri="{FF2B5EF4-FFF2-40B4-BE49-F238E27FC236}">
                <a16:creationId xmlns:a16="http://schemas.microsoft.com/office/drawing/2014/main" id="{C5F5B051-A18D-C5CD-D42B-6C9B44B5C39F}"/>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16716" y="3643637"/>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924D02E5-F588-124F-1B88-BAC958371503}"/>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4163" y="4137099"/>
            <a:ext cx="364480" cy="3644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The charge of the chatbots: how do you tell who's human online? | Chatbots  | The Guardian">
            <a:extLst>
              <a:ext uri="{FF2B5EF4-FFF2-40B4-BE49-F238E27FC236}">
                <a16:creationId xmlns:a16="http://schemas.microsoft.com/office/drawing/2014/main" id="{6B0902EA-CEE4-2182-B09E-EBF1BD3A66F7}"/>
              </a:ext>
            </a:extLst>
          </p:cNvPr>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3766" y="2944060"/>
            <a:ext cx="291176" cy="286794"/>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7" name="Picture 14" descr="The charge of the chatbots: how do you tell who's human online? | Chatbots  | The Guardian">
            <a:extLst>
              <a:ext uri="{FF2B5EF4-FFF2-40B4-BE49-F238E27FC236}">
                <a16:creationId xmlns:a16="http://schemas.microsoft.com/office/drawing/2014/main" id="{E1A62E50-7A3D-121B-EA8A-28007A3F38F7}"/>
              </a:ext>
            </a:extLst>
          </p:cNvPr>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3697" y="4137099"/>
            <a:ext cx="291176" cy="286794"/>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9" name="Picture 18" descr="dataset&quot; Icon - Download for free – Iconduck">
            <a:extLst>
              <a:ext uri="{FF2B5EF4-FFF2-40B4-BE49-F238E27FC236}">
                <a16:creationId xmlns:a16="http://schemas.microsoft.com/office/drawing/2014/main" id="{E101F156-B4A3-8CC4-7671-A7AF7B09D9EC}"/>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4015503" y="3253090"/>
            <a:ext cx="328132" cy="4174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8" descr="dataset&quot; Icon - Download for free – Iconduck">
            <a:extLst>
              <a:ext uri="{FF2B5EF4-FFF2-40B4-BE49-F238E27FC236}">
                <a16:creationId xmlns:a16="http://schemas.microsoft.com/office/drawing/2014/main" id="{C46DF5F0-6D2B-FBE8-B0F1-D8DEED58E74B}"/>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5205758" y="2930052"/>
            <a:ext cx="247482" cy="3148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dataset&quot; Icon - Download for free – Iconduck">
            <a:extLst>
              <a:ext uri="{FF2B5EF4-FFF2-40B4-BE49-F238E27FC236}">
                <a16:creationId xmlns:a16="http://schemas.microsoft.com/office/drawing/2014/main" id="{E2CCF05C-7C1E-07C4-0F2E-1B9C5CC598A8}"/>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5222119" y="3461653"/>
            <a:ext cx="247482" cy="314810"/>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Arrow Connector 91">
            <a:extLst>
              <a:ext uri="{FF2B5EF4-FFF2-40B4-BE49-F238E27FC236}">
                <a16:creationId xmlns:a16="http://schemas.microsoft.com/office/drawing/2014/main" id="{800859B2-9B0D-F268-B350-DE909C0E7DE0}"/>
              </a:ext>
            </a:extLst>
          </p:cNvPr>
          <p:cNvCxnSpPr>
            <a:cxnSpLocks/>
            <a:stCxn id="89" idx="3"/>
          </p:cNvCxnSpPr>
          <p:nvPr/>
        </p:nvCxnSpPr>
        <p:spPr>
          <a:xfrm flipV="1">
            <a:off x="4343635" y="3069289"/>
            <a:ext cx="862123" cy="392501"/>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670F8AA-ED63-0FAB-E2F7-8F7CB3EB94BE}"/>
              </a:ext>
            </a:extLst>
          </p:cNvPr>
          <p:cNvCxnSpPr>
            <a:cxnSpLocks/>
            <a:stCxn id="89" idx="3"/>
            <a:endCxn id="91" idx="1"/>
          </p:cNvCxnSpPr>
          <p:nvPr/>
        </p:nvCxnSpPr>
        <p:spPr>
          <a:xfrm>
            <a:off x="4343635" y="3461790"/>
            <a:ext cx="878484" cy="157268"/>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96" name="Picture 18" descr="dataset&quot; Icon - Download for free – Iconduck">
            <a:extLst>
              <a:ext uri="{FF2B5EF4-FFF2-40B4-BE49-F238E27FC236}">
                <a16:creationId xmlns:a16="http://schemas.microsoft.com/office/drawing/2014/main" id="{512110A1-8B93-E13C-A740-F06F4005D309}"/>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5212311" y="4377152"/>
            <a:ext cx="250638" cy="318824"/>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Straight Arrow Connector 96">
            <a:extLst>
              <a:ext uri="{FF2B5EF4-FFF2-40B4-BE49-F238E27FC236}">
                <a16:creationId xmlns:a16="http://schemas.microsoft.com/office/drawing/2014/main" id="{BC7A4C2C-873A-ABEF-67CE-211C96D21DB0}"/>
              </a:ext>
            </a:extLst>
          </p:cNvPr>
          <p:cNvCxnSpPr>
            <a:cxnSpLocks/>
            <a:endCxn id="96" idx="1"/>
          </p:cNvCxnSpPr>
          <p:nvPr/>
        </p:nvCxnSpPr>
        <p:spPr>
          <a:xfrm flipV="1">
            <a:off x="4347396" y="4536564"/>
            <a:ext cx="864915" cy="4213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103" name="Picture 20" descr="Deep learning - Free electronics icons">
            <a:extLst>
              <a:ext uri="{FF2B5EF4-FFF2-40B4-BE49-F238E27FC236}">
                <a16:creationId xmlns:a16="http://schemas.microsoft.com/office/drawing/2014/main" id="{FB4E1EA9-F7B6-1C58-2FFD-1CA5A7A0EA0E}"/>
              </a:ext>
            </a:extLst>
          </p:cNvPr>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6046250" y="3355050"/>
            <a:ext cx="690688" cy="69068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8" descr="dataset&quot; Icon - Download for free – Iconduck">
            <a:extLst>
              <a:ext uri="{FF2B5EF4-FFF2-40B4-BE49-F238E27FC236}">
                <a16:creationId xmlns:a16="http://schemas.microsoft.com/office/drawing/2014/main" id="{07595ECF-6411-D99E-FA07-C09C105F2AE1}"/>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4015503" y="4377423"/>
            <a:ext cx="328132" cy="417400"/>
          </a:xfrm>
          <a:prstGeom prst="rect">
            <a:avLst/>
          </a:prstGeom>
          <a:noFill/>
          <a:extLst>
            <a:ext uri="{909E8E84-426E-40DD-AFC4-6F175D3DCCD1}">
              <a14:hiddenFill xmlns:a14="http://schemas.microsoft.com/office/drawing/2010/main">
                <a:solidFill>
                  <a:srgbClr val="FFFFFF"/>
                </a:solidFill>
              </a14:hiddenFill>
            </a:ext>
          </a:extLst>
        </p:spPr>
      </p:pic>
      <p:cxnSp>
        <p:nvCxnSpPr>
          <p:cNvPr id="118" name="Straight Arrow Connector 117">
            <a:extLst>
              <a:ext uri="{FF2B5EF4-FFF2-40B4-BE49-F238E27FC236}">
                <a16:creationId xmlns:a16="http://schemas.microsoft.com/office/drawing/2014/main" id="{6B0837AB-D2D3-F7BF-2B2F-5F1AF0CCEB0B}"/>
              </a:ext>
            </a:extLst>
          </p:cNvPr>
          <p:cNvCxnSpPr>
            <a:cxnSpLocks/>
          </p:cNvCxnSpPr>
          <p:nvPr/>
        </p:nvCxnSpPr>
        <p:spPr>
          <a:xfrm>
            <a:off x="5422353" y="3339508"/>
            <a:ext cx="568756" cy="27968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87D2A912-748B-4284-5FE8-5D7971AAB5CF}"/>
              </a:ext>
            </a:extLst>
          </p:cNvPr>
          <p:cNvCxnSpPr>
            <a:cxnSpLocks/>
          </p:cNvCxnSpPr>
          <p:nvPr/>
        </p:nvCxnSpPr>
        <p:spPr>
          <a:xfrm flipV="1">
            <a:off x="5562602" y="4084721"/>
            <a:ext cx="428507" cy="52183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123" name="Picture 34" descr="Arrows transparent PNG images - StickPNG">
            <a:extLst>
              <a:ext uri="{FF2B5EF4-FFF2-40B4-BE49-F238E27FC236}">
                <a16:creationId xmlns:a16="http://schemas.microsoft.com/office/drawing/2014/main" id="{2805B9F8-4070-B65B-7A88-75D7E2FA9073}"/>
              </a:ext>
            </a:extLst>
          </p:cNvPr>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6829610" y="3221439"/>
            <a:ext cx="448074" cy="44807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36" descr="Arrows transparent PNG images - StickPNG">
            <a:extLst>
              <a:ext uri="{FF2B5EF4-FFF2-40B4-BE49-F238E27FC236}">
                <a16:creationId xmlns:a16="http://schemas.microsoft.com/office/drawing/2014/main" id="{43C00E5B-FDEA-222C-D59E-12E6E079B81F}"/>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rot="1380000">
            <a:off x="6786009" y="3679709"/>
            <a:ext cx="636050" cy="63605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2" descr="Increasing Graph Icons - Free SVG &amp; PNG Increasing Graph Images - Noun  Project">
            <a:extLst>
              <a:ext uri="{FF2B5EF4-FFF2-40B4-BE49-F238E27FC236}">
                <a16:creationId xmlns:a16="http://schemas.microsoft.com/office/drawing/2014/main" id="{27EB01E3-3F4E-4D79-68BB-7A61CE396DA3}"/>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7367479" y="2916747"/>
            <a:ext cx="1110412" cy="111041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4" descr="Decreasing Graph Icons - Free SVG &amp; PNG Decreasing Graph Images - Noun  Project">
            <a:extLst>
              <a:ext uri="{FF2B5EF4-FFF2-40B4-BE49-F238E27FC236}">
                <a16:creationId xmlns:a16="http://schemas.microsoft.com/office/drawing/2014/main" id="{80450062-376E-4348-C586-1DE633F8E4D0}"/>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7393827" y="3884813"/>
            <a:ext cx="1086722" cy="1086722"/>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FC04F6A2-4BDF-F3F1-F815-D0845E747518}"/>
              </a:ext>
            </a:extLst>
          </p:cNvPr>
          <p:cNvSpPr txBox="1"/>
          <p:nvPr/>
        </p:nvSpPr>
        <p:spPr>
          <a:xfrm>
            <a:off x="5422353" y="2766399"/>
            <a:ext cx="6038501" cy="276999"/>
          </a:xfrm>
          <a:prstGeom prst="rect">
            <a:avLst/>
          </a:prstGeom>
          <a:noFill/>
        </p:spPr>
        <p:txBody>
          <a:bodyPr wrap="square" rtlCol="0">
            <a:spAutoFit/>
          </a:bodyPr>
          <a:lstStyle/>
          <a:p>
            <a:r>
              <a:rPr lang="en-US" sz="12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Perform Good when Tested with same dataset</a:t>
            </a:r>
            <a:endParaRPr lang="en-AU" sz="12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32" name="TextBox 131">
            <a:extLst>
              <a:ext uri="{FF2B5EF4-FFF2-40B4-BE49-F238E27FC236}">
                <a16:creationId xmlns:a16="http://schemas.microsoft.com/office/drawing/2014/main" id="{59CBF651-F2D7-E2AC-A10E-592A41422604}"/>
              </a:ext>
            </a:extLst>
          </p:cNvPr>
          <p:cNvSpPr txBox="1"/>
          <p:nvPr/>
        </p:nvSpPr>
        <p:spPr>
          <a:xfrm>
            <a:off x="5469601" y="4898756"/>
            <a:ext cx="6038501" cy="276999"/>
          </a:xfrm>
          <a:prstGeom prst="rect">
            <a:avLst/>
          </a:prstGeom>
          <a:noFill/>
        </p:spPr>
        <p:txBody>
          <a:bodyPr wrap="square" rtlCol="0">
            <a:spAutoFit/>
          </a:bodyPr>
          <a:lstStyle/>
          <a:p>
            <a:r>
              <a:rPr lang="en-US" sz="12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Do not perform well when tested with different dataset</a:t>
            </a:r>
            <a:endParaRPr lang="en-AU" sz="12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33" name="TextBox 132">
            <a:extLst>
              <a:ext uri="{FF2B5EF4-FFF2-40B4-BE49-F238E27FC236}">
                <a16:creationId xmlns:a16="http://schemas.microsoft.com/office/drawing/2014/main" id="{CF1CD466-0E91-4003-286A-9B0497119620}"/>
              </a:ext>
            </a:extLst>
          </p:cNvPr>
          <p:cNvSpPr txBox="1"/>
          <p:nvPr/>
        </p:nvSpPr>
        <p:spPr>
          <a:xfrm>
            <a:off x="3718638" y="2857421"/>
            <a:ext cx="2120958" cy="307777"/>
          </a:xfrm>
          <a:prstGeom prst="rect">
            <a:avLst/>
          </a:prstGeom>
          <a:noFill/>
        </p:spPr>
        <p:txBody>
          <a:bodyPr wrap="square" rtlCol="0">
            <a:spAutoFit/>
          </a:bodyPr>
          <a:lstStyle/>
          <a:p>
            <a:r>
              <a:rPr lang="en-US" sz="14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Dataset 1</a:t>
            </a:r>
            <a:endParaRPr lang="en-AU" sz="14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34" name="TextBox 133">
            <a:extLst>
              <a:ext uri="{FF2B5EF4-FFF2-40B4-BE49-F238E27FC236}">
                <a16:creationId xmlns:a16="http://schemas.microsoft.com/office/drawing/2014/main" id="{9381851F-65A1-60A1-A360-C162D16C66E6}"/>
              </a:ext>
            </a:extLst>
          </p:cNvPr>
          <p:cNvSpPr txBox="1"/>
          <p:nvPr/>
        </p:nvSpPr>
        <p:spPr>
          <a:xfrm>
            <a:off x="3747773" y="4840518"/>
            <a:ext cx="2120958" cy="307777"/>
          </a:xfrm>
          <a:prstGeom prst="rect">
            <a:avLst/>
          </a:prstGeom>
          <a:noFill/>
        </p:spPr>
        <p:txBody>
          <a:bodyPr wrap="square" rtlCol="0">
            <a:spAutoFit/>
          </a:bodyPr>
          <a:lstStyle/>
          <a:p>
            <a:r>
              <a:rPr lang="en-US" sz="14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Dataset 2</a:t>
            </a:r>
            <a:endParaRPr lang="en-AU" sz="140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35" name="TextBox 134">
            <a:extLst>
              <a:ext uri="{FF2B5EF4-FFF2-40B4-BE49-F238E27FC236}">
                <a16:creationId xmlns:a16="http://schemas.microsoft.com/office/drawing/2014/main" id="{9C0211AC-A8B6-634C-EF9A-268A5458D527}"/>
              </a:ext>
            </a:extLst>
          </p:cNvPr>
          <p:cNvSpPr txBox="1"/>
          <p:nvPr/>
        </p:nvSpPr>
        <p:spPr>
          <a:xfrm>
            <a:off x="4903530" y="2596735"/>
            <a:ext cx="2120958" cy="261610"/>
          </a:xfrm>
          <a:prstGeom prst="rect">
            <a:avLst/>
          </a:prstGeom>
          <a:noFill/>
        </p:spPr>
        <p:txBody>
          <a:bodyPr wrap="square" rtlCol="0">
            <a:spAutoFit/>
          </a:bodyPr>
          <a:lstStyle/>
          <a:p>
            <a:r>
              <a:rPr lang="en-US"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Train Set 1</a:t>
            </a:r>
            <a:endParaRPr lang="en-AU"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36" name="TextBox 135">
            <a:extLst>
              <a:ext uri="{FF2B5EF4-FFF2-40B4-BE49-F238E27FC236}">
                <a16:creationId xmlns:a16="http://schemas.microsoft.com/office/drawing/2014/main" id="{A60710A5-E6E1-E57C-EFC5-6638F636E78B}"/>
              </a:ext>
            </a:extLst>
          </p:cNvPr>
          <p:cNvSpPr txBox="1"/>
          <p:nvPr/>
        </p:nvSpPr>
        <p:spPr>
          <a:xfrm>
            <a:off x="4960324" y="4701509"/>
            <a:ext cx="2120958" cy="261610"/>
          </a:xfrm>
          <a:prstGeom prst="rect">
            <a:avLst/>
          </a:prstGeom>
          <a:noFill/>
        </p:spPr>
        <p:txBody>
          <a:bodyPr wrap="square" rtlCol="0">
            <a:spAutoFit/>
          </a:bodyPr>
          <a:lstStyle/>
          <a:p>
            <a:r>
              <a:rPr lang="en-US"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Test Set 2</a:t>
            </a:r>
            <a:endParaRPr lang="en-AU"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37" name="TextBox 136">
            <a:extLst>
              <a:ext uri="{FF2B5EF4-FFF2-40B4-BE49-F238E27FC236}">
                <a16:creationId xmlns:a16="http://schemas.microsoft.com/office/drawing/2014/main" id="{142A0039-F3FD-D9B3-D997-E17D578145CE}"/>
              </a:ext>
            </a:extLst>
          </p:cNvPr>
          <p:cNvSpPr txBox="1"/>
          <p:nvPr/>
        </p:nvSpPr>
        <p:spPr>
          <a:xfrm>
            <a:off x="4229342" y="3760246"/>
            <a:ext cx="2120958" cy="430887"/>
          </a:xfrm>
          <a:prstGeom prst="rect">
            <a:avLst/>
          </a:prstGeom>
          <a:noFill/>
        </p:spPr>
        <p:txBody>
          <a:bodyPr wrap="square" rtlCol="0">
            <a:spAutoFit/>
          </a:bodyPr>
          <a:lstStyle/>
          <a:p>
            <a:pPr algn="ctr"/>
            <a:r>
              <a:rPr lang="en-US"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 Test Set 1</a:t>
            </a:r>
            <a:br>
              <a:rPr lang="en-US"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br>
            <a:r>
              <a:rPr lang="en-US"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rPr>
              <a:t>(from training dataset)</a:t>
            </a:r>
            <a:endParaRPr lang="en-AU" sz="1050" dirty="0">
              <a:solidFill>
                <a:schemeClr val="bg2">
                  <a:lumMod val="90000"/>
                </a:schemeClr>
              </a:solidFill>
              <a:latin typeface="Ebrima" panose="02000000000000000000" pitchFamily="2" charset="0"/>
              <a:ea typeface="Ebrima" panose="02000000000000000000" pitchFamily="2" charset="0"/>
              <a:cs typeface="Ebrima" panose="02000000000000000000" pitchFamily="2" charset="0"/>
            </a:endParaRPr>
          </a:p>
        </p:txBody>
      </p:sp>
      <p:pic>
        <p:nvPicPr>
          <p:cNvPr id="140" name="Picture 139" descr="A screen shot of a computer screen&#10;&#10;Description automatically generated">
            <a:extLst>
              <a:ext uri="{FF2B5EF4-FFF2-40B4-BE49-F238E27FC236}">
                <a16:creationId xmlns:a16="http://schemas.microsoft.com/office/drawing/2014/main" id="{84E5370B-B701-A09D-411E-7C74F7A336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61688" y="3298529"/>
            <a:ext cx="3294162" cy="1199222"/>
          </a:xfrm>
          <a:prstGeom prst="rect">
            <a:avLst/>
          </a:prstGeom>
        </p:spPr>
      </p:pic>
      <p:pic>
        <p:nvPicPr>
          <p:cNvPr id="141" name="Picture 4">
            <a:extLst>
              <a:ext uri="{FF2B5EF4-FFF2-40B4-BE49-F238E27FC236}">
                <a16:creationId xmlns:a16="http://schemas.microsoft.com/office/drawing/2014/main" id="{9287B172-5893-E414-AFB9-C5C8A704E4DD}"/>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5647" y="3484114"/>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IFCYBER projects receive seed funding from the Centre for Critical Digital  Infrastructure (CCDI)">
            <a:extLst>
              <a:ext uri="{FF2B5EF4-FFF2-40B4-BE49-F238E27FC236}">
                <a16:creationId xmlns:a16="http://schemas.microsoft.com/office/drawing/2014/main" id="{682324F0-851F-DC52-1C32-52A7C66F702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F30809-497D-0A3B-AF45-39D47708169A}"/>
              </a:ext>
            </a:extLst>
          </p:cNvPr>
          <p:cNvSpPr txBox="1"/>
          <p:nvPr/>
        </p:nvSpPr>
        <p:spPr>
          <a:xfrm>
            <a:off x="1713506" y="135709"/>
            <a:ext cx="9258300" cy="904863"/>
          </a:xfrm>
          <a:prstGeom prst="rect">
            <a:avLst/>
          </a:prstGeom>
        </p:spPr>
        <p:txBody>
          <a:bodyPr wrap="square" lIns="0" tIns="0" rIns="0" bIns="0" rtlCol="0" anchor="t">
            <a:spAutoFit/>
          </a:bodyPr>
          <a:lstStyle/>
          <a:p>
            <a:pPr algn="ct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Existing Research Gaps</a:t>
            </a:r>
          </a:p>
        </p:txBody>
      </p:sp>
      <p:sp>
        <p:nvSpPr>
          <p:cNvPr id="3" name="Slide Number Placeholder 2">
            <a:extLst>
              <a:ext uri="{FF2B5EF4-FFF2-40B4-BE49-F238E27FC236}">
                <a16:creationId xmlns:a16="http://schemas.microsoft.com/office/drawing/2014/main" id="{65739066-D7B9-4226-F780-79BBF32B24D0}"/>
              </a:ext>
            </a:extLst>
          </p:cNvPr>
          <p:cNvSpPr>
            <a:spLocks noGrp="1"/>
          </p:cNvSpPr>
          <p:nvPr>
            <p:ph type="sldNum" sz="quarter" idx="12"/>
          </p:nvPr>
        </p:nvSpPr>
        <p:spPr/>
        <p:txBody>
          <a:bodyPr/>
          <a:lstStyle/>
          <a:p>
            <a:fld id="{AB5B0412-B986-4302-B217-B745C7E56CDD}" type="slidenum">
              <a:rPr lang="en-AU" smtClean="0"/>
              <a:t>18</a:t>
            </a:fld>
            <a:endParaRPr lang="en-AU"/>
          </a:p>
        </p:txBody>
      </p:sp>
    </p:spTree>
    <p:extLst>
      <p:ext uri="{BB962C8B-B14F-4D97-AF65-F5344CB8AC3E}">
        <p14:creationId xmlns:p14="http://schemas.microsoft.com/office/powerpoint/2010/main" val="93418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084A-DB73-C31D-A91F-5A6070717241}"/>
            </a:ext>
          </a:extLst>
        </p:cNvPr>
        <p:cNvGrpSpPr/>
        <p:nvPr/>
      </p:nvGrpSpPr>
      <p:grpSpPr>
        <a:xfrm>
          <a:off x="0" y="0"/>
          <a:ext cx="0" cy="0"/>
          <a:chOff x="0" y="0"/>
          <a:chExt cx="0" cy="0"/>
        </a:xfrm>
      </p:grpSpPr>
      <p:sp>
        <p:nvSpPr>
          <p:cNvPr id="51" name="Rectangle 50">
            <a:extLst>
              <a:ext uri="{FF2B5EF4-FFF2-40B4-BE49-F238E27FC236}">
                <a16:creationId xmlns:a16="http://schemas.microsoft.com/office/drawing/2014/main" id="{808B67D3-5CF5-A8B0-8F7A-8472A089B836}"/>
              </a:ext>
            </a:extLst>
          </p:cNvPr>
          <p:cNvSpPr/>
          <p:nvPr/>
        </p:nvSpPr>
        <p:spPr>
          <a:xfrm>
            <a:off x="248062" y="1478254"/>
            <a:ext cx="3743366"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Problem 1: Don’t fairly detect sophisticated bots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52" name="Rectangle 51">
            <a:extLst>
              <a:ext uri="{FF2B5EF4-FFF2-40B4-BE49-F238E27FC236}">
                <a16:creationId xmlns:a16="http://schemas.microsoft.com/office/drawing/2014/main" id="{EDE6246B-C6AC-85AB-2CCA-A2D7CC62266D}"/>
              </a:ext>
            </a:extLst>
          </p:cNvPr>
          <p:cNvSpPr/>
          <p:nvPr/>
        </p:nvSpPr>
        <p:spPr>
          <a:xfrm>
            <a:off x="4224318" y="1476051"/>
            <a:ext cx="3743366"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Problem 2: Performance limited to a Single dataset (case of overfitting)</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53" name="Rectangle 52">
            <a:extLst>
              <a:ext uri="{FF2B5EF4-FFF2-40B4-BE49-F238E27FC236}">
                <a16:creationId xmlns:a16="http://schemas.microsoft.com/office/drawing/2014/main" id="{CCC1359F-3A59-753A-9F02-6D630B48354A}"/>
              </a:ext>
            </a:extLst>
          </p:cNvPr>
          <p:cNvSpPr/>
          <p:nvPr/>
        </p:nvSpPr>
        <p:spPr>
          <a:xfrm>
            <a:off x="8200574" y="1478254"/>
            <a:ext cx="3743366"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Problem 3: Vulnerable to Adversarial Attack</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4" name="Picture 12" descr="Line graph srip Blue icon">
            <a:extLst>
              <a:ext uri="{FF2B5EF4-FFF2-40B4-BE49-F238E27FC236}">
                <a16:creationId xmlns:a16="http://schemas.microsoft.com/office/drawing/2014/main" id="{E9C11EE6-F67D-8468-E545-D27A83744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64" y="3065009"/>
            <a:ext cx="2262636" cy="22285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FCF9C171-4C46-865C-5A6E-F264DF72E6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726" y="2800718"/>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BAE32036-5428-4A94-3DAD-D859C0A0BA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553" y="3331092"/>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304A43DE-D65E-ECE1-A301-E1484B53CB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256" y="3649396"/>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60745C0E-1967-2D0F-B64E-7A895C4739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6215" y="3191649"/>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ow to Create a Twitter Bot with Node.js">
            <a:extLst>
              <a:ext uri="{FF2B5EF4-FFF2-40B4-BE49-F238E27FC236}">
                <a16:creationId xmlns:a16="http://schemas.microsoft.com/office/drawing/2014/main" id="{345B54B2-5825-3795-60A5-C29447D5B4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4748" y="2912198"/>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ow to Create a Twitter Bot with Node.js">
            <a:extLst>
              <a:ext uri="{FF2B5EF4-FFF2-40B4-BE49-F238E27FC236}">
                <a16:creationId xmlns:a16="http://schemas.microsoft.com/office/drawing/2014/main" id="{D14E803D-AA48-6CDC-1DB4-D865B70E02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1600" y="4393569"/>
            <a:ext cx="521534" cy="5798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How to Create a Twitter Bot with Node.js">
            <a:extLst>
              <a:ext uri="{FF2B5EF4-FFF2-40B4-BE49-F238E27FC236}">
                <a16:creationId xmlns:a16="http://schemas.microsoft.com/office/drawing/2014/main" id="{40138FB5-170B-1F27-553A-3733285B8C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3001" y="4375075"/>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ow to Create a Twitter Bot with Node.js">
            <a:extLst>
              <a:ext uri="{FF2B5EF4-FFF2-40B4-BE49-F238E27FC236}">
                <a16:creationId xmlns:a16="http://schemas.microsoft.com/office/drawing/2014/main" id="{61E1E3C0-301E-F624-E799-6C117BCAF3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0495" y="4191133"/>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ow to Create a Twitter Bot with Node.js">
            <a:extLst>
              <a:ext uri="{FF2B5EF4-FFF2-40B4-BE49-F238E27FC236}">
                <a16:creationId xmlns:a16="http://schemas.microsoft.com/office/drawing/2014/main" id="{70A3D12B-2D72-88AC-3639-1A2E0C2D9A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716" y="3643637"/>
            <a:ext cx="513684" cy="57982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F98E4900-FC40-465E-7A70-F7CC0A032F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4163" y="4137099"/>
            <a:ext cx="364480" cy="3644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The charge of the chatbots: how do you tell who's human online? | Chatbots  | The Guardian">
            <a:extLst>
              <a:ext uri="{FF2B5EF4-FFF2-40B4-BE49-F238E27FC236}">
                <a16:creationId xmlns:a16="http://schemas.microsoft.com/office/drawing/2014/main" id="{8EF877D4-57BC-2126-18E2-48A7728244C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3766" y="2944060"/>
            <a:ext cx="291176" cy="286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7" name="Picture 14" descr="The charge of the chatbots: how do you tell who's human online? | Chatbots  | The Guardian">
            <a:extLst>
              <a:ext uri="{FF2B5EF4-FFF2-40B4-BE49-F238E27FC236}">
                <a16:creationId xmlns:a16="http://schemas.microsoft.com/office/drawing/2014/main" id="{C66A8D10-47B0-D6B1-D248-4A07F2414F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3697" y="4137099"/>
            <a:ext cx="291176" cy="286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9" name="Picture 18" descr="dataset&quot; Icon - Download for free – Iconduck">
            <a:extLst>
              <a:ext uri="{FF2B5EF4-FFF2-40B4-BE49-F238E27FC236}">
                <a16:creationId xmlns:a16="http://schemas.microsoft.com/office/drawing/2014/main" id="{060F0B46-84B5-A7CF-D9A1-CE860658ED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5503" y="3253090"/>
            <a:ext cx="328132" cy="4174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8" descr="dataset&quot; Icon - Download for free – Iconduck">
            <a:extLst>
              <a:ext uri="{FF2B5EF4-FFF2-40B4-BE49-F238E27FC236}">
                <a16:creationId xmlns:a16="http://schemas.microsoft.com/office/drawing/2014/main" id="{581ACBC7-E482-6C1E-8397-348F2D775E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5758" y="2930052"/>
            <a:ext cx="247482" cy="3148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dataset&quot; Icon - Download for free – Iconduck">
            <a:extLst>
              <a:ext uri="{FF2B5EF4-FFF2-40B4-BE49-F238E27FC236}">
                <a16:creationId xmlns:a16="http://schemas.microsoft.com/office/drawing/2014/main" id="{0421DBA3-0E06-722A-83E7-A85AA7E399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2119" y="3461653"/>
            <a:ext cx="247482" cy="314810"/>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Arrow Connector 91">
            <a:extLst>
              <a:ext uri="{FF2B5EF4-FFF2-40B4-BE49-F238E27FC236}">
                <a16:creationId xmlns:a16="http://schemas.microsoft.com/office/drawing/2014/main" id="{D44B361A-19AF-B2DB-BB0F-A73532DB8A21}"/>
              </a:ext>
            </a:extLst>
          </p:cNvPr>
          <p:cNvCxnSpPr>
            <a:cxnSpLocks/>
            <a:stCxn id="89" idx="3"/>
          </p:cNvCxnSpPr>
          <p:nvPr/>
        </p:nvCxnSpPr>
        <p:spPr>
          <a:xfrm flipV="1">
            <a:off x="4343635" y="3069289"/>
            <a:ext cx="862123" cy="3925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66B7FC9-EC8F-D5AC-FBEC-C772B30796B0}"/>
              </a:ext>
            </a:extLst>
          </p:cNvPr>
          <p:cNvCxnSpPr>
            <a:cxnSpLocks/>
            <a:stCxn id="89" idx="3"/>
            <a:endCxn id="91" idx="1"/>
          </p:cNvCxnSpPr>
          <p:nvPr/>
        </p:nvCxnSpPr>
        <p:spPr>
          <a:xfrm>
            <a:off x="4343635" y="3461790"/>
            <a:ext cx="878484" cy="157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6" name="Picture 18" descr="dataset&quot; Icon - Download for free – Iconduck">
            <a:extLst>
              <a:ext uri="{FF2B5EF4-FFF2-40B4-BE49-F238E27FC236}">
                <a16:creationId xmlns:a16="http://schemas.microsoft.com/office/drawing/2014/main" id="{8E1CE543-C706-FC58-6792-93C80F6438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2311" y="4377152"/>
            <a:ext cx="250638" cy="318824"/>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Straight Arrow Connector 96">
            <a:extLst>
              <a:ext uri="{FF2B5EF4-FFF2-40B4-BE49-F238E27FC236}">
                <a16:creationId xmlns:a16="http://schemas.microsoft.com/office/drawing/2014/main" id="{247A69C9-AAD1-65BD-F582-5025BF9BC6E3}"/>
              </a:ext>
            </a:extLst>
          </p:cNvPr>
          <p:cNvCxnSpPr>
            <a:cxnSpLocks/>
            <a:endCxn id="96" idx="1"/>
          </p:cNvCxnSpPr>
          <p:nvPr/>
        </p:nvCxnSpPr>
        <p:spPr>
          <a:xfrm flipV="1">
            <a:off x="4347396" y="4536564"/>
            <a:ext cx="864915" cy="42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3" name="Picture 20" descr="Deep learning - Free electronics icons">
            <a:extLst>
              <a:ext uri="{FF2B5EF4-FFF2-40B4-BE49-F238E27FC236}">
                <a16:creationId xmlns:a16="http://schemas.microsoft.com/office/drawing/2014/main" id="{21EAB48A-1EC7-1318-C39C-489A303A6E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46250" y="3355050"/>
            <a:ext cx="690688" cy="69068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8" descr="dataset&quot; Icon - Download for free – Iconduck">
            <a:extLst>
              <a:ext uri="{FF2B5EF4-FFF2-40B4-BE49-F238E27FC236}">
                <a16:creationId xmlns:a16="http://schemas.microsoft.com/office/drawing/2014/main" id="{475D55B2-11AB-9B1E-EB32-07474E119C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5503" y="4377423"/>
            <a:ext cx="328132" cy="417400"/>
          </a:xfrm>
          <a:prstGeom prst="rect">
            <a:avLst/>
          </a:prstGeom>
          <a:noFill/>
          <a:extLst>
            <a:ext uri="{909E8E84-426E-40DD-AFC4-6F175D3DCCD1}">
              <a14:hiddenFill xmlns:a14="http://schemas.microsoft.com/office/drawing/2010/main">
                <a:solidFill>
                  <a:srgbClr val="FFFFFF"/>
                </a:solidFill>
              </a14:hiddenFill>
            </a:ext>
          </a:extLst>
        </p:spPr>
      </p:pic>
      <p:cxnSp>
        <p:nvCxnSpPr>
          <p:cNvPr id="118" name="Straight Arrow Connector 117">
            <a:extLst>
              <a:ext uri="{FF2B5EF4-FFF2-40B4-BE49-F238E27FC236}">
                <a16:creationId xmlns:a16="http://schemas.microsoft.com/office/drawing/2014/main" id="{DB348832-C943-1D32-B750-FBCF831E50E1}"/>
              </a:ext>
            </a:extLst>
          </p:cNvPr>
          <p:cNvCxnSpPr>
            <a:cxnSpLocks/>
          </p:cNvCxnSpPr>
          <p:nvPr/>
        </p:nvCxnSpPr>
        <p:spPr>
          <a:xfrm>
            <a:off x="5422353" y="3339508"/>
            <a:ext cx="568756" cy="2796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BA93B57D-9E24-C8AC-B54D-4A68C33A7588}"/>
              </a:ext>
            </a:extLst>
          </p:cNvPr>
          <p:cNvCxnSpPr>
            <a:cxnSpLocks/>
          </p:cNvCxnSpPr>
          <p:nvPr/>
        </p:nvCxnSpPr>
        <p:spPr>
          <a:xfrm flipV="1">
            <a:off x="5562602" y="4084721"/>
            <a:ext cx="428507" cy="521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3" name="Picture 34" descr="Arrows transparent PNG images - StickPNG">
            <a:extLst>
              <a:ext uri="{FF2B5EF4-FFF2-40B4-BE49-F238E27FC236}">
                <a16:creationId xmlns:a16="http://schemas.microsoft.com/office/drawing/2014/main" id="{3BA256E0-5E85-D71F-646B-CD46328C6CE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9610" y="3221439"/>
            <a:ext cx="448074" cy="44807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36" descr="Arrows transparent PNG images - StickPNG">
            <a:extLst>
              <a:ext uri="{FF2B5EF4-FFF2-40B4-BE49-F238E27FC236}">
                <a16:creationId xmlns:a16="http://schemas.microsoft.com/office/drawing/2014/main" id="{EDC530A0-9C28-843F-C6B5-50C312D816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380000">
            <a:off x="6786009" y="3679709"/>
            <a:ext cx="636050" cy="63605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2" descr="Increasing Graph Icons - Free SVG &amp; PNG Increasing Graph Images - Noun  Project">
            <a:extLst>
              <a:ext uri="{FF2B5EF4-FFF2-40B4-BE49-F238E27FC236}">
                <a16:creationId xmlns:a16="http://schemas.microsoft.com/office/drawing/2014/main" id="{881FF7D7-8633-26EE-E291-1FBC79E08F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7479" y="2916747"/>
            <a:ext cx="1110412" cy="111041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4" descr="Decreasing Graph Icons - Free SVG &amp; PNG Decreasing Graph Images - Noun  Project">
            <a:extLst>
              <a:ext uri="{FF2B5EF4-FFF2-40B4-BE49-F238E27FC236}">
                <a16:creationId xmlns:a16="http://schemas.microsoft.com/office/drawing/2014/main" id="{AF7B1DF9-594C-1C66-9421-431111AE24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3827" y="3884813"/>
            <a:ext cx="1086722" cy="1086722"/>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32ACDA8A-75F2-6C7C-BF6B-AD20995F979B}"/>
              </a:ext>
            </a:extLst>
          </p:cNvPr>
          <p:cNvSpPr txBox="1"/>
          <p:nvPr/>
        </p:nvSpPr>
        <p:spPr>
          <a:xfrm>
            <a:off x="5422353" y="2766399"/>
            <a:ext cx="6038501" cy="276999"/>
          </a:xfrm>
          <a:prstGeom prst="rect">
            <a:avLst/>
          </a:prstGeom>
          <a:noFill/>
        </p:spPr>
        <p:txBody>
          <a:bodyPr wrap="square" rtlCol="0">
            <a:spAutoFit/>
          </a:bodyPr>
          <a:lstStyle/>
          <a:p>
            <a:r>
              <a:rPr lang="en-US" sz="1200" dirty="0">
                <a:latin typeface="Ebrima" panose="02000000000000000000" pitchFamily="2" charset="0"/>
                <a:ea typeface="Ebrima" panose="02000000000000000000" pitchFamily="2" charset="0"/>
                <a:cs typeface="Ebrima" panose="02000000000000000000" pitchFamily="2" charset="0"/>
              </a:rPr>
              <a:t>Perform Good when Tested with same dataset</a:t>
            </a:r>
            <a:endParaRPr lang="en-AU" sz="1200" dirty="0">
              <a:latin typeface="Ebrima" panose="02000000000000000000" pitchFamily="2" charset="0"/>
              <a:ea typeface="Ebrima" panose="02000000000000000000" pitchFamily="2" charset="0"/>
              <a:cs typeface="Ebrima" panose="02000000000000000000" pitchFamily="2" charset="0"/>
            </a:endParaRPr>
          </a:p>
        </p:txBody>
      </p:sp>
      <p:sp>
        <p:nvSpPr>
          <p:cNvPr id="132" name="TextBox 131">
            <a:extLst>
              <a:ext uri="{FF2B5EF4-FFF2-40B4-BE49-F238E27FC236}">
                <a16:creationId xmlns:a16="http://schemas.microsoft.com/office/drawing/2014/main" id="{F970F2A8-FAB9-44F9-0F00-859680EC5C38}"/>
              </a:ext>
            </a:extLst>
          </p:cNvPr>
          <p:cNvSpPr txBox="1"/>
          <p:nvPr/>
        </p:nvSpPr>
        <p:spPr>
          <a:xfrm>
            <a:off x="5469601" y="4898756"/>
            <a:ext cx="6038501" cy="276999"/>
          </a:xfrm>
          <a:prstGeom prst="rect">
            <a:avLst/>
          </a:prstGeom>
          <a:noFill/>
        </p:spPr>
        <p:txBody>
          <a:bodyPr wrap="square" rtlCol="0">
            <a:spAutoFit/>
          </a:bodyPr>
          <a:lstStyle/>
          <a:p>
            <a:r>
              <a:rPr lang="en-US" sz="1200" dirty="0">
                <a:latin typeface="Ebrima" panose="02000000000000000000" pitchFamily="2" charset="0"/>
                <a:ea typeface="Ebrima" panose="02000000000000000000" pitchFamily="2" charset="0"/>
                <a:cs typeface="Ebrima" panose="02000000000000000000" pitchFamily="2" charset="0"/>
              </a:rPr>
              <a:t>Do not perform well when tested with different dataset</a:t>
            </a:r>
            <a:endParaRPr lang="en-AU" sz="1200" dirty="0">
              <a:latin typeface="Ebrima" panose="02000000000000000000" pitchFamily="2" charset="0"/>
              <a:ea typeface="Ebrima" panose="02000000000000000000" pitchFamily="2" charset="0"/>
              <a:cs typeface="Ebrima" panose="02000000000000000000" pitchFamily="2" charset="0"/>
            </a:endParaRPr>
          </a:p>
        </p:txBody>
      </p:sp>
      <p:sp>
        <p:nvSpPr>
          <p:cNvPr id="133" name="TextBox 132">
            <a:extLst>
              <a:ext uri="{FF2B5EF4-FFF2-40B4-BE49-F238E27FC236}">
                <a16:creationId xmlns:a16="http://schemas.microsoft.com/office/drawing/2014/main" id="{1C67B563-D6F6-C2B0-CAB3-666BCB55F7F2}"/>
              </a:ext>
            </a:extLst>
          </p:cNvPr>
          <p:cNvSpPr txBox="1"/>
          <p:nvPr/>
        </p:nvSpPr>
        <p:spPr>
          <a:xfrm>
            <a:off x="3718638" y="2857421"/>
            <a:ext cx="2120958" cy="307777"/>
          </a:xfrm>
          <a:prstGeom prst="rect">
            <a:avLst/>
          </a:prstGeom>
          <a:noFill/>
        </p:spPr>
        <p:txBody>
          <a:bodyPr wrap="square" rtlCol="0">
            <a:spAutoFit/>
          </a:bodyPr>
          <a:lstStyle/>
          <a:p>
            <a:r>
              <a:rPr lang="en-US" sz="1400" dirty="0">
                <a:latin typeface="Ebrima" panose="02000000000000000000" pitchFamily="2" charset="0"/>
                <a:ea typeface="Ebrima" panose="02000000000000000000" pitchFamily="2" charset="0"/>
                <a:cs typeface="Ebrima" panose="02000000000000000000" pitchFamily="2" charset="0"/>
              </a:rPr>
              <a:t>Dataset 1</a:t>
            </a:r>
            <a:endParaRPr lang="en-AU" sz="1400" dirty="0">
              <a:latin typeface="Ebrima" panose="02000000000000000000" pitchFamily="2" charset="0"/>
              <a:ea typeface="Ebrima" panose="02000000000000000000" pitchFamily="2" charset="0"/>
              <a:cs typeface="Ebrima" panose="02000000000000000000" pitchFamily="2" charset="0"/>
            </a:endParaRPr>
          </a:p>
        </p:txBody>
      </p:sp>
      <p:sp>
        <p:nvSpPr>
          <p:cNvPr id="134" name="TextBox 133">
            <a:extLst>
              <a:ext uri="{FF2B5EF4-FFF2-40B4-BE49-F238E27FC236}">
                <a16:creationId xmlns:a16="http://schemas.microsoft.com/office/drawing/2014/main" id="{E540EA8A-3180-52F4-977F-4BB3ECC4F5ED}"/>
              </a:ext>
            </a:extLst>
          </p:cNvPr>
          <p:cNvSpPr txBox="1"/>
          <p:nvPr/>
        </p:nvSpPr>
        <p:spPr>
          <a:xfrm>
            <a:off x="3747773" y="4840518"/>
            <a:ext cx="2120958" cy="307777"/>
          </a:xfrm>
          <a:prstGeom prst="rect">
            <a:avLst/>
          </a:prstGeom>
          <a:noFill/>
        </p:spPr>
        <p:txBody>
          <a:bodyPr wrap="square" rtlCol="0">
            <a:spAutoFit/>
          </a:bodyPr>
          <a:lstStyle/>
          <a:p>
            <a:r>
              <a:rPr lang="en-US" sz="1400" dirty="0">
                <a:latin typeface="Ebrima" panose="02000000000000000000" pitchFamily="2" charset="0"/>
                <a:ea typeface="Ebrima" panose="02000000000000000000" pitchFamily="2" charset="0"/>
                <a:cs typeface="Ebrima" panose="02000000000000000000" pitchFamily="2" charset="0"/>
              </a:rPr>
              <a:t>Dataset 2</a:t>
            </a:r>
            <a:endParaRPr lang="en-AU" sz="1400" dirty="0">
              <a:latin typeface="Ebrima" panose="02000000000000000000" pitchFamily="2" charset="0"/>
              <a:ea typeface="Ebrima" panose="02000000000000000000" pitchFamily="2" charset="0"/>
              <a:cs typeface="Ebrima" panose="02000000000000000000" pitchFamily="2" charset="0"/>
            </a:endParaRPr>
          </a:p>
        </p:txBody>
      </p:sp>
      <p:sp>
        <p:nvSpPr>
          <p:cNvPr id="135" name="TextBox 134">
            <a:extLst>
              <a:ext uri="{FF2B5EF4-FFF2-40B4-BE49-F238E27FC236}">
                <a16:creationId xmlns:a16="http://schemas.microsoft.com/office/drawing/2014/main" id="{29293418-3413-CFA2-0588-B25BC50E687C}"/>
              </a:ext>
            </a:extLst>
          </p:cNvPr>
          <p:cNvSpPr txBox="1"/>
          <p:nvPr/>
        </p:nvSpPr>
        <p:spPr>
          <a:xfrm>
            <a:off x="4903530" y="2596735"/>
            <a:ext cx="2120958" cy="261610"/>
          </a:xfrm>
          <a:prstGeom prst="rect">
            <a:avLst/>
          </a:prstGeom>
          <a:noFill/>
        </p:spPr>
        <p:txBody>
          <a:bodyPr wrap="square" rtlCol="0">
            <a:spAutoFit/>
          </a:bodyPr>
          <a:lstStyle/>
          <a:p>
            <a:r>
              <a:rPr lang="en-US" sz="1050" dirty="0">
                <a:latin typeface="Ebrima" panose="02000000000000000000" pitchFamily="2" charset="0"/>
                <a:ea typeface="Ebrima" panose="02000000000000000000" pitchFamily="2" charset="0"/>
                <a:cs typeface="Ebrima" panose="02000000000000000000" pitchFamily="2" charset="0"/>
              </a:rPr>
              <a:t>Train Set 1</a:t>
            </a:r>
            <a:endParaRPr lang="en-AU" sz="1050" dirty="0">
              <a:latin typeface="Ebrima" panose="02000000000000000000" pitchFamily="2" charset="0"/>
              <a:ea typeface="Ebrima" panose="02000000000000000000" pitchFamily="2" charset="0"/>
              <a:cs typeface="Ebrima" panose="02000000000000000000" pitchFamily="2" charset="0"/>
            </a:endParaRPr>
          </a:p>
        </p:txBody>
      </p:sp>
      <p:sp>
        <p:nvSpPr>
          <p:cNvPr id="136" name="TextBox 135">
            <a:extLst>
              <a:ext uri="{FF2B5EF4-FFF2-40B4-BE49-F238E27FC236}">
                <a16:creationId xmlns:a16="http://schemas.microsoft.com/office/drawing/2014/main" id="{4CA3B811-0F2C-358E-6D66-DF9AFD463B73}"/>
              </a:ext>
            </a:extLst>
          </p:cNvPr>
          <p:cNvSpPr txBox="1"/>
          <p:nvPr/>
        </p:nvSpPr>
        <p:spPr>
          <a:xfrm>
            <a:off x="4960324" y="4701509"/>
            <a:ext cx="2120958" cy="261610"/>
          </a:xfrm>
          <a:prstGeom prst="rect">
            <a:avLst/>
          </a:prstGeom>
          <a:noFill/>
        </p:spPr>
        <p:txBody>
          <a:bodyPr wrap="square" rtlCol="0">
            <a:spAutoFit/>
          </a:bodyPr>
          <a:lstStyle/>
          <a:p>
            <a:r>
              <a:rPr lang="en-US" sz="1050" dirty="0">
                <a:latin typeface="Ebrima" panose="02000000000000000000" pitchFamily="2" charset="0"/>
                <a:ea typeface="Ebrima" panose="02000000000000000000" pitchFamily="2" charset="0"/>
                <a:cs typeface="Ebrima" panose="02000000000000000000" pitchFamily="2" charset="0"/>
              </a:rPr>
              <a:t>Test Set 2</a:t>
            </a:r>
            <a:endParaRPr lang="en-AU" sz="1050" dirty="0">
              <a:latin typeface="Ebrima" panose="02000000000000000000" pitchFamily="2" charset="0"/>
              <a:ea typeface="Ebrima" panose="02000000000000000000" pitchFamily="2" charset="0"/>
              <a:cs typeface="Ebrima" panose="02000000000000000000" pitchFamily="2" charset="0"/>
            </a:endParaRPr>
          </a:p>
        </p:txBody>
      </p:sp>
      <p:sp>
        <p:nvSpPr>
          <p:cNvPr id="137" name="TextBox 136">
            <a:extLst>
              <a:ext uri="{FF2B5EF4-FFF2-40B4-BE49-F238E27FC236}">
                <a16:creationId xmlns:a16="http://schemas.microsoft.com/office/drawing/2014/main" id="{DD6BBBDB-57B0-B5F8-6057-66582CCA2ACA}"/>
              </a:ext>
            </a:extLst>
          </p:cNvPr>
          <p:cNvSpPr txBox="1"/>
          <p:nvPr/>
        </p:nvSpPr>
        <p:spPr>
          <a:xfrm>
            <a:off x="4229342" y="3760246"/>
            <a:ext cx="2120958" cy="430887"/>
          </a:xfrm>
          <a:prstGeom prst="rect">
            <a:avLst/>
          </a:prstGeom>
          <a:noFill/>
        </p:spPr>
        <p:txBody>
          <a:bodyPr wrap="square" rtlCol="0">
            <a:spAutoFit/>
          </a:bodyPr>
          <a:lstStyle/>
          <a:p>
            <a:pPr algn="ctr"/>
            <a:r>
              <a:rPr lang="en-US" sz="1050" dirty="0">
                <a:latin typeface="Ebrima" panose="02000000000000000000" pitchFamily="2" charset="0"/>
                <a:ea typeface="Ebrima" panose="02000000000000000000" pitchFamily="2" charset="0"/>
                <a:cs typeface="Ebrima" panose="02000000000000000000" pitchFamily="2" charset="0"/>
              </a:rPr>
              <a:t> Test Set 1</a:t>
            </a:r>
            <a:br>
              <a:rPr lang="en-US" sz="1050" dirty="0">
                <a:latin typeface="Ebrima" panose="02000000000000000000" pitchFamily="2" charset="0"/>
                <a:ea typeface="Ebrima" panose="02000000000000000000" pitchFamily="2" charset="0"/>
                <a:cs typeface="Ebrima" panose="02000000000000000000" pitchFamily="2" charset="0"/>
              </a:rPr>
            </a:br>
            <a:r>
              <a:rPr lang="en-US" sz="1050" dirty="0">
                <a:latin typeface="Ebrima" panose="02000000000000000000" pitchFamily="2" charset="0"/>
                <a:ea typeface="Ebrima" panose="02000000000000000000" pitchFamily="2" charset="0"/>
                <a:cs typeface="Ebrima" panose="02000000000000000000" pitchFamily="2" charset="0"/>
              </a:rPr>
              <a:t>(from training dataset)</a:t>
            </a:r>
            <a:endParaRPr lang="en-AU" sz="1050" dirty="0">
              <a:latin typeface="Ebrima" panose="02000000000000000000" pitchFamily="2" charset="0"/>
              <a:ea typeface="Ebrima" panose="02000000000000000000" pitchFamily="2" charset="0"/>
              <a:cs typeface="Ebrima" panose="02000000000000000000" pitchFamily="2" charset="0"/>
            </a:endParaRPr>
          </a:p>
        </p:txBody>
      </p:sp>
      <p:pic>
        <p:nvPicPr>
          <p:cNvPr id="140" name="Picture 139" descr="A screen shot of a computer screen&#10;&#10;Description automatically generated">
            <a:extLst>
              <a:ext uri="{FF2B5EF4-FFF2-40B4-BE49-F238E27FC236}">
                <a16:creationId xmlns:a16="http://schemas.microsoft.com/office/drawing/2014/main" id="{87736AEA-FDEE-0634-3BE1-DD441D9117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61688" y="3298529"/>
            <a:ext cx="3294162" cy="1199222"/>
          </a:xfrm>
          <a:prstGeom prst="rect">
            <a:avLst/>
          </a:prstGeom>
        </p:spPr>
      </p:pic>
      <p:pic>
        <p:nvPicPr>
          <p:cNvPr id="141" name="Picture 4">
            <a:extLst>
              <a:ext uri="{FF2B5EF4-FFF2-40B4-BE49-F238E27FC236}">
                <a16:creationId xmlns:a16="http://schemas.microsoft.com/office/drawing/2014/main" id="{ED274152-60E8-BBCD-9034-3D3A1D1B3B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5647" y="3484114"/>
            <a:ext cx="370050" cy="36448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IFCYBER projects receive seed funding from the Centre for Critical Digital  Infrastructure (CCDI)">
            <a:extLst>
              <a:ext uri="{FF2B5EF4-FFF2-40B4-BE49-F238E27FC236}">
                <a16:creationId xmlns:a16="http://schemas.microsoft.com/office/drawing/2014/main" id="{B4F5C558-32B4-BFDA-5379-59FB08C7127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1829A2-C8AA-9DC0-AC16-0000399A680C}"/>
              </a:ext>
            </a:extLst>
          </p:cNvPr>
          <p:cNvSpPr txBox="1"/>
          <p:nvPr/>
        </p:nvSpPr>
        <p:spPr>
          <a:xfrm>
            <a:off x="476801" y="5097212"/>
            <a:ext cx="3079010" cy="830356"/>
          </a:xfrm>
          <a:prstGeom prst="rect">
            <a:avLst/>
          </a:prstGeom>
        </p:spPr>
        <p:txBody>
          <a:bodyPr wrap="square" lIns="0" tIns="0" rIns="0" bIns="0" rtlCol="0" anchor="t">
            <a:spAutoFit/>
          </a:bodyPr>
          <a:lstStyle/>
          <a:p>
            <a:pPr algn="ctr">
              <a:lnSpc>
                <a:spcPts val="7999"/>
              </a:lnSpc>
            </a:pPr>
            <a:r>
              <a:rPr lang="en-US" dirty="0">
                <a:solidFill>
                  <a:srgbClr val="004AAD"/>
                </a:solidFill>
                <a:latin typeface="Montserrat Classic Bold"/>
              </a:rPr>
              <a:t>Contribution 1: Performance </a:t>
            </a:r>
          </a:p>
        </p:txBody>
      </p:sp>
      <p:sp>
        <p:nvSpPr>
          <p:cNvPr id="3" name="TextBox 2">
            <a:extLst>
              <a:ext uri="{FF2B5EF4-FFF2-40B4-BE49-F238E27FC236}">
                <a16:creationId xmlns:a16="http://schemas.microsoft.com/office/drawing/2014/main" id="{266D6088-2646-1FC1-2369-60814C2B9C0F}"/>
              </a:ext>
            </a:extLst>
          </p:cNvPr>
          <p:cNvSpPr txBox="1"/>
          <p:nvPr/>
        </p:nvSpPr>
        <p:spPr>
          <a:xfrm>
            <a:off x="4351399" y="5093814"/>
            <a:ext cx="3338808" cy="837152"/>
          </a:xfrm>
          <a:prstGeom prst="rect">
            <a:avLst/>
          </a:prstGeom>
        </p:spPr>
        <p:txBody>
          <a:bodyPr wrap="square" lIns="0" tIns="0" rIns="0" bIns="0" rtlCol="0" anchor="t">
            <a:spAutoFit/>
          </a:bodyPr>
          <a:lstStyle/>
          <a:p>
            <a:pPr algn="ctr">
              <a:lnSpc>
                <a:spcPts val="7999"/>
              </a:lnSpc>
            </a:pPr>
            <a:r>
              <a:rPr lang="en-US" dirty="0">
                <a:solidFill>
                  <a:srgbClr val="004AAD"/>
                </a:solidFill>
                <a:latin typeface="Montserrat Classic Bold"/>
              </a:rPr>
              <a:t>Contribution 2: Generalizability </a:t>
            </a:r>
          </a:p>
        </p:txBody>
      </p:sp>
      <p:sp>
        <p:nvSpPr>
          <p:cNvPr id="5" name="TextBox 4">
            <a:extLst>
              <a:ext uri="{FF2B5EF4-FFF2-40B4-BE49-F238E27FC236}">
                <a16:creationId xmlns:a16="http://schemas.microsoft.com/office/drawing/2014/main" id="{1BD1E77B-1086-22FF-0F05-1A92CC36565C}"/>
              </a:ext>
            </a:extLst>
          </p:cNvPr>
          <p:cNvSpPr txBox="1"/>
          <p:nvPr/>
        </p:nvSpPr>
        <p:spPr>
          <a:xfrm>
            <a:off x="7937188" y="5097212"/>
            <a:ext cx="4495343" cy="837152"/>
          </a:xfrm>
          <a:prstGeom prst="rect">
            <a:avLst/>
          </a:prstGeom>
        </p:spPr>
        <p:txBody>
          <a:bodyPr wrap="square" lIns="0" tIns="0" rIns="0" bIns="0" rtlCol="0" anchor="t">
            <a:spAutoFit/>
          </a:bodyPr>
          <a:lstStyle/>
          <a:p>
            <a:pPr algn="ctr">
              <a:lnSpc>
                <a:spcPts val="7999"/>
              </a:lnSpc>
            </a:pPr>
            <a:r>
              <a:rPr lang="en-US" dirty="0">
                <a:solidFill>
                  <a:srgbClr val="004AAD"/>
                </a:solidFill>
                <a:latin typeface="Montserrat Classic Bold"/>
              </a:rPr>
              <a:t>Contribution 3: Adversarial Robustness </a:t>
            </a:r>
          </a:p>
        </p:txBody>
      </p:sp>
      <p:sp>
        <p:nvSpPr>
          <p:cNvPr id="6" name="TextBox 5">
            <a:extLst>
              <a:ext uri="{FF2B5EF4-FFF2-40B4-BE49-F238E27FC236}">
                <a16:creationId xmlns:a16="http://schemas.microsoft.com/office/drawing/2014/main" id="{846DC39E-5738-86D8-39AE-5CD937DB8F1D}"/>
              </a:ext>
            </a:extLst>
          </p:cNvPr>
          <p:cNvSpPr txBox="1"/>
          <p:nvPr/>
        </p:nvSpPr>
        <p:spPr>
          <a:xfrm>
            <a:off x="1713506" y="135709"/>
            <a:ext cx="9258300" cy="904863"/>
          </a:xfrm>
          <a:prstGeom prst="rect">
            <a:avLst/>
          </a:prstGeom>
        </p:spPr>
        <p:txBody>
          <a:bodyPr wrap="square" lIns="0" tIns="0" rIns="0" bIns="0" rtlCol="0" anchor="t">
            <a:spAutoFit/>
          </a:bodyPr>
          <a:lstStyle/>
          <a:p>
            <a:pPr algn="ct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Existing Research Gaps</a:t>
            </a:r>
          </a:p>
        </p:txBody>
      </p:sp>
      <p:sp>
        <p:nvSpPr>
          <p:cNvPr id="4" name="Slide Number Placeholder 3">
            <a:extLst>
              <a:ext uri="{FF2B5EF4-FFF2-40B4-BE49-F238E27FC236}">
                <a16:creationId xmlns:a16="http://schemas.microsoft.com/office/drawing/2014/main" id="{22B5CADC-A441-5619-1AB1-4CD8E254EB4D}"/>
              </a:ext>
            </a:extLst>
          </p:cNvPr>
          <p:cNvSpPr>
            <a:spLocks noGrp="1"/>
          </p:cNvSpPr>
          <p:nvPr>
            <p:ph type="sldNum" sz="quarter" idx="12"/>
          </p:nvPr>
        </p:nvSpPr>
        <p:spPr/>
        <p:txBody>
          <a:bodyPr/>
          <a:lstStyle/>
          <a:p>
            <a:fld id="{AB5B0412-B986-4302-B217-B745C7E56CDD}" type="slidenum">
              <a:rPr lang="en-AU" smtClean="0"/>
              <a:t>19</a:t>
            </a:fld>
            <a:endParaRPr lang="en-AU"/>
          </a:p>
        </p:txBody>
      </p:sp>
    </p:spTree>
    <p:extLst>
      <p:ext uri="{BB962C8B-B14F-4D97-AF65-F5344CB8AC3E}">
        <p14:creationId xmlns:p14="http://schemas.microsoft.com/office/powerpoint/2010/main" val="414099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
            <a:extLst>
              <a:ext uri="{FF2B5EF4-FFF2-40B4-BE49-F238E27FC236}">
                <a16:creationId xmlns:a16="http://schemas.microsoft.com/office/drawing/2014/main" id="{FBFA768E-A655-92C9-ABD5-F340D5BDD6B4}"/>
              </a:ext>
            </a:extLst>
          </p:cNvPr>
          <p:cNvSpPr txBox="1"/>
          <p:nvPr/>
        </p:nvSpPr>
        <p:spPr>
          <a:xfrm>
            <a:off x="1545537" y="-12062"/>
            <a:ext cx="8948526" cy="880369"/>
          </a:xfrm>
          <a:prstGeom prst="rect">
            <a:avLst/>
          </a:prstGeom>
        </p:spPr>
        <p:txBody>
          <a:bodyPr lIns="0" tIns="0" rIns="0" bIns="0" rtlCol="0" anchor="t">
            <a:spAutoFit/>
          </a:bodyPr>
          <a:lstStyle/>
          <a:p>
            <a:pPr algn="ctr">
              <a:lnSpc>
                <a:spcPts val="7334"/>
              </a:lnSpc>
            </a:pPr>
            <a:r>
              <a:rPr lang="en-US" sz="4800" dirty="0">
                <a:solidFill>
                  <a:schemeClr val="accent1">
                    <a:lumMod val="75000"/>
                  </a:schemeClr>
                </a:solidFill>
                <a:latin typeface="Source Sans Pro Bold"/>
              </a:rPr>
              <a:t>Social Media Landscape</a:t>
            </a:r>
          </a:p>
        </p:txBody>
      </p:sp>
      <p:grpSp>
        <p:nvGrpSpPr>
          <p:cNvPr id="30" name="Group 6">
            <a:extLst>
              <a:ext uri="{FF2B5EF4-FFF2-40B4-BE49-F238E27FC236}">
                <a16:creationId xmlns:a16="http://schemas.microsoft.com/office/drawing/2014/main" id="{36D37197-2066-DD36-FF22-EE46F88C8353}"/>
              </a:ext>
            </a:extLst>
          </p:cNvPr>
          <p:cNvGrpSpPr/>
          <p:nvPr/>
        </p:nvGrpSpPr>
        <p:grpSpPr>
          <a:xfrm>
            <a:off x="925987" y="1432656"/>
            <a:ext cx="10477636" cy="1890836"/>
            <a:chOff x="0" y="0"/>
            <a:chExt cx="21403936" cy="5607650"/>
          </a:xfrm>
        </p:grpSpPr>
        <p:sp>
          <p:nvSpPr>
            <p:cNvPr id="31" name="Freeform 7">
              <a:extLst>
                <a:ext uri="{FF2B5EF4-FFF2-40B4-BE49-F238E27FC236}">
                  <a16:creationId xmlns:a16="http://schemas.microsoft.com/office/drawing/2014/main" id="{001FC318-C650-FC2B-5F96-6CDB0F52E8D2}"/>
                </a:ext>
              </a:extLst>
            </p:cNvPr>
            <p:cNvSpPr/>
            <p:nvPr/>
          </p:nvSpPr>
          <p:spPr>
            <a:xfrm>
              <a:off x="31750" y="31750"/>
              <a:ext cx="21340435" cy="5544150"/>
            </a:xfrm>
            <a:custGeom>
              <a:avLst/>
              <a:gdLst/>
              <a:ahLst/>
              <a:cxnLst/>
              <a:rect l="l" t="t" r="r" b="b"/>
              <a:pathLst>
                <a:path w="21340435" h="5544150">
                  <a:moveTo>
                    <a:pt x="21247726" y="5544150"/>
                  </a:moveTo>
                  <a:lnTo>
                    <a:pt x="92710" y="5544150"/>
                  </a:lnTo>
                  <a:cubicBezTo>
                    <a:pt x="41910" y="5544150"/>
                    <a:pt x="0" y="5502240"/>
                    <a:pt x="0" y="5451440"/>
                  </a:cubicBezTo>
                  <a:lnTo>
                    <a:pt x="0" y="92710"/>
                  </a:lnTo>
                  <a:cubicBezTo>
                    <a:pt x="0" y="41910"/>
                    <a:pt x="41910" y="0"/>
                    <a:pt x="92710" y="0"/>
                  </a:cubicBezTo>
                  <a:lnTo>
                    <a:pt x="21246457" y="0"/>
                  </a:lnTo>
                  <a:cubicBezTo>
                    <a:pt x="21297257" y="0"/>
                    <a:pt x="21339166" y="41910"/>
                    <a:pt x="21339166" y="92710"/>
                  </a:cubicBezTo>
                  <a:lnTo>
                    <a:pt x="21339166" y="5450170"/>
                  </a:lnTo>
                  <a:cubicBezTo>
                    <a:pt x="21340435" y="5502240"/>
                    <a:pt x="21298526" y="5544150"/>
                    <a:pt x="21247726" y="5544150"/>
                  </a:cubicBezTo>
                  <a:close/>
                </a:path>
              </a:pathLst>
            </a:custGeom>
            <a:solidFill>
              <a:srgbClr val="DFD8CA"/>
            </a:solidFill>
          </p:spPr>
          <p:txBody>
            <a:bodyPr/>
            <a:lstStyle/>
            <a:p>
              <a:endParaRPr lang="en-AU" sz="1200"/>
            </a:p>
          </p:txBody>
        </p:sp>
        <p:sp>
          <p:nvSpPr>
            <p:cNvPr id="32" name="Freeform 8">
              <a:extLst>
                <a:ext uri="{FF2B5EF4-FFF2-40B4-BE49-F238E27FC236}">
                  <a16:creationId xmlns:a16="http://schemas.microsoft.com/office/drawing/2014/main" id="{8EE5EA6F-A876-AF84-DE23-A49758A51F23}"/>
                </a:ext>
              </a:extLst>
            </p:cNvPr>
            <p:cNvSpPr/>
            <p:nvPr/>
          </p:nvSpPr>
          <p:spPr>
            <a:xfrm>
              <a:off x="0" y="0"/>
              <a:ext cx="21403935" cy="5607650"/>
            </a:xfrm>
            <a:custGeom>
              <a:avLst/>
              <a:gdLst/>
              <a:ahLst/>
              <a:cxnLst/>
              <a:rect l="l" t="t" r="r" b="b"/>
              <a:pathLst>
                <a:path w="21403935" h="5607650">
                  <a:moveTo>
                    <a:pt x="21279476" y="59690"/>
                  </a:moveTo>
                  <a:cubicBezTo>
                    <a:pt x="21315035" y="59690"/>
                    <a:pt x="21344246" y="88900"/>
                    <a:pt x="21344246" y="124460"/>
                  </a:cubicBezTo>
                  <a:lnTo>
                    <a:pt x="21344246" y="5483191"/>
                  </a:lnTo>
                  <a:cubicBezTo>
                    <a:pt x="21344246" y="5518750"/>
                    <a:pt x="21315035" y="5547960"/>
                    <a:pt x="21279476" y="5547960"/>
                  </a:cubicBezTo>
                  <a:lnTo>
                    <a:pt x="124460" y="5547960"/>
                  </a:lnTo>
                  <a:cubicBezTo>
                    <a:pt x="88900" y="5547960"/>
                    <a:pt x="59690" y="5518750"/>
                    <a:pt x="59690" y="5483191"/>
                  </a:cubicBezTo>
                  <a:lnTo>
                    <a:pt x="59690" y="124460"/>
                  </a:lnTo>
                  <a:cubicBezTo>
                    <a:pt x="59690" y="88900"/>
                    <a:pt x="88900" y="59690"/>
                    <a:pt x="124460" y="59690"/>
                  </a:cubicBezTo>
                  <a:lnTo>
                    <a:pt x="21279476" y="59690"/>
                  </a:lnTo>
                  <a:moveTo>
                    <a:pt x="21279476" y="0"/>
                  </a:moveTo>
                  <a:lnTo>
                    <a:pt x="124460" y="0"/>
                  </a:lnTo>
                  <a:cubicBezTo>
                    <a:pt x="55880" y="0"/>
                    <a:pt x="0" y="55880"/>
                    <a:pt x="0" y="124460"/>
                  </a:cubicBezTo>
                  <a:lnTo>
                    <a:pt x="0" y="5483191"/>
                  </a:lnTo>
                  <a:cubicBezTo>
                    <a:pt x="0" y="5551770"/>
                    <a:pt x="55880" y="5607650"/>
                    <a:pt x="124460" y="5607650"/>
                  </a:cubicBezTo>
                  <a:lnTo>
                    <a:pt x="21279476" y="5607650"/>
                  </a:lnTo>
                  <a:cubicBezTo>
                    <a:pt x="21348057" y="5607650"/>
                    <a:pt x="21403935" y="5551770"/>
                    <a:pt x="21403935" y="5483191"/>
                  </a:cubicBezTo>
                  <a:lnTo>
                    <a:pt x="21403935" y="124460"/>
                  </a:lnTo>
                  <a:cubicBezTo>
                    <a:pt x="21403935" y="55880"/>
                    <a:pt x="21348057" y="0"/>
                    <a:pt x="21279476" y="0"/>
                  </a:cubicBezTo>
                  <a:close/>
                </a:path>
              </a:pathLst>
            </a:custGeom>
            <a:solidFill>
              <a:srgbClr val="000000"/>
            </a:solidFill>
          </p:spPr>
          <p:txBody>
            <a:bodyPr/>
            <a:lstStyle/>
            <a:p>
              <a:endParaRPr lang="en-AU" sz="1200"/>
            </a:p>
          </p:txBody>
        </p:sp>
      </p:grpSp>
      <p:sp>
        <p:nvSpPr>
          <p:cNvPr id="33" name="TextBox 32">
            <a:extLst>
              <a:ext uri="{FF2B5EF4-FFF2-40B4-BE49-F238E27FC236}">
                <a16:creationId xmlns:a16="http://schemas.microsoft.com/office/drawing/2014/main" id="{5BBB31F8-5052-C2CD-C378-2535E5282F58}"/>
              </a:ext>
            </a:extLst>
          </p:cNvPr>
          <p:cNvSpPr txBox="1"/>
          <p:nvPr/>
        </p:nvSpPr>
        <p:spPr>
          <a:xfrm>
            <a:off x="834003" y="1918980"/>
            <a:ext cx="2902256" cy="1073114"/>
          </a:xfrm>
          <a:prstGeom prst="rect">
            <a:avLst/>
          </a:prstGeom>
          <a:noFill/>
        </p:spPr>
        <p:txBody>
          <a:bodyPr wrap="square">
            <a:spAutoFit/>
          </a:bodyPr>
          <a:lstStyle/>
          <a:p>
            <a:pPr algn="ctr">
              <a:lnSpc>
                <a:spcPts val="1919"/>
              </a:lnSpc>
            </a:pPr>
            <a:r>
              <a:rPr lang="en-US" sz="1867" dirty="0">
                <a:solidFill>
                  <a:srgbClr val="000000"/>
                </a:solidFill>
                <a:latin typeface="Poppins"/>
              </a:rPr>
              <a:t>Information</a:t>
            </a:r>
          </a:p>
          <a:p>
            <a:pPr algn="ctr">
              <a:lnSpc>
                <a:spcPts val="1919"/>
              </a:lnSpc>
            </a:pPr>
            <a:endParaRPr lang="en-US" sz="1050" b="1" dirty="0">
              <a:solidFill>
                <a:srgbClr val="000000"/>
              </a:solidFill>
              <a:latin typeface="Poppins"/>
            </a:endParaRPr>
          </a:p>
          <a:p>
            <a:pPr algn="ctr">
              <a:lnSpc>
                <a:spcPts val="1919"/>
              </a:lnSpc>
            </a:pPr>
            <a:endParaRPr lang="en-US" sz="1867" b="1" dirty="0">
              <a:solidFill>
                <a:srgbClr val="000000"/>
              </a:solidFill>
              <a:latin typeface="Poppins"/>
            </a:endParaRPr>
          </a:p>
          <a:p>
            <a:pPr algn="ctr">
              <a:lnSpc>
                <a:spcPts val="1919"/>
              </a:lnSpc>
            </a:pPr>
            <a:r>
              <a:rPr lang="en-US" sz="1867" b="1" dirty="0">
                <a:solidFill>
                  <a:srgbClr val="000000"/>
                </a:solidFill>
                <a:latin typeface="Poppins"/>
              </a:rPr>
              <a:t>Communication</a:t>
            </a:r>
          </a:p>
        </p:txBody>
      </p:sp>
      <p:sp>
        <p:nvSpPr>
          <p:cNvPr id="34" name="TextBox 33">
            <a:extLst>
              <a:ext uri="{FF2B5EF4-FFF2-40B4-BE49-F238E27FC236}">
                <a16:creationId xmlns:a16="http://schemas.microsoft.com/office/drawing/2014/main" id="{F3CC44B1-641D-0143-B04F-4588B6ABC472}"/>
              </a:ext>
            </a:extLst>
          </p:cNvPr>
          <p:cNvSpPr txBox="1"/>
          <p:nvPr/>
        </p:nvSpPr>
        <p:spPr>
          <a:xfrm>
            <a:off x="4418226" y="1905632"/>
            <a:ext cx="2902256" cy="1073114"/>
          </a:xfrm>
          <a:prstGeom prst="rect">
            <a:avLst/>
          </a:prstGeom>
          <a:noFill/>
        </p:spPr>
        <p:txBody>
          <a:bodyPr wrap="square">
            <a:spAutoFit/>
          </a:bodyPr>
          <a:lstStyle/>
          <a:p>
            <a:pPr algn="ctr">
              <a:lnSpc>
                <a:spcPts val="1919"/>
              </a:lnSpc>
            </a:pPr>
            <a:r>
              <a:rPr lang="en-US" sz="1867" dirty="0">
                <a:solidFill>
                  <a:srgbClr val="000000"/>
                </a:solidFill>
                <a:latin typeface="Poppins"/>
              </a:rPr>
              <a:t>Personas/Identity</a:t>
            </a:r>
          </a:p>
          <a:p>
            <a:pPr algn="ctr">
              <a:lnSpc>
                <a:spcPts val="1919"/>
              </a:lnSpc>
            </a:pPr>
            <a:endParaRPr lang="en-US" sz="1867" b="1" dirty="0">
              <a:solidFill>
                <a:srgbClr val="000000"/>
              </a:solidFill>
              <a:latin typeface="Poppins"/>
            </a:endParaRPr>
          </a:p>
          <a:p>
            <a:pPr algn="ctr">
              <a:lnSpc>
                <a:spcPts val="1919"/>
              </a:lnSpc>
            </a:pPr>
            <a:endParaRPr lang="en-US" sz="1867" b="1" dirty="0">
              <a:solidFill>
                <a:srgbClr val="000000"/>
              </a:solidFill>
              <a:latin typeface="Poppins"/>
            </a:endParaRPr>
          </a:p>
          <a:p>
            <a:pPr algn="ctr">
              <a:lnSpc>
                <a:spcPts val="1919"/>
              </a:lnSpc>
            </a:pPr>
            <a:r>
              <a:rPr lang="en-US" sz="1867" b="1" dirty="0">
                <a:solidFill>
                  <a:srgbClr val="000000"/>
                </a:solidFill>
                <a:latin typeface="Poppins"/>
              </a:rPr>
              <a:t>Community</a:t>
            </a:r>
          </a:p>
        </p:txBody>
      </p:sp>
      <p:sp>
        <p:nvSpPr>
          <p:cNvPr id="35" name="TextBox 34">
            <a:extLst>
              <a:ext uri="{FF2B5EF4-FFF2-40B4-BE49-F238E27FC236}">
                <a16:creationId xmlns:a16="http://schemas.microsoft.com/office/drawing/2014/main" id="{A455979B-EE8C-C00D-2B15-83705D982BC9}"/>
              </a:ext>
            </a:extLst>
          </p:cNvPr>
          <p:cNvSpPr txBox="1"/>
          <p:nvPr/>
        </p:nvSpPr>
        <p:spPr>
          <a:xfrm>
            <a:off x="8163993" y="1790534"/>
            <a:ext cx="2902256" cy="1316771"/>
          </a:xfrm>
          <a:prstGeom prst="rect">
            <a:avLst/>
          </a:prstGeom>
          <a:noFill/>
        </p:spPr>
        <p:txBody>
          <a:bodyPr wrap="square">
            <a:spAutoFit/>
          </a:bodyPr>
          <a:lstStyle/>
          <a:p>
            <a:pPr algn="ctr">
              <a:lnSpc>
                <a:spcPts val="1919"/>
              </a:lnSpc>
            </a:pPr>
            <a:r>
              <a:rPr lang="en-US" sz="1867" dirty="0">
                <a:solidFill>
                  <a:srgbClr val="000000"/>
                </a:solidFill>
                <a:latin typeface="Poppins"/>
              </a:rPr>
              <a:t>Campaigns</a:t>
            </a:r>
          </a:p>
          <a:p>
            <a:pPr algn="ctr">
              <a:lnSpc>
                <a:spcPts val="1919"/>
              </a:lnSpc>
            </a:pPr>
            <a:endParaRPr lang="en-US" sz="1867" b="1" dirty="0">
              <a:solidFill>
                <a:srgbClr val="000000"/>
              </a:solidFill>
              <a:latin typeface="Poppins"/>
            </a:endParaRPr>
          </a:p>
          <a:p>
            <a:pPr algn="ctr">
              <a:lnSpc>
                <a:spcPts val="1919"/>
              </a:lnSpc>
            </a:pPr>
            <a:endParaRPr lang="en-US" sz="1867" b="1" dirty="0">
              <a:solidFill>
                <a:srgbClr val="000000"/>
              </a:solidFill>
              <a:latin typeface="Poppins"/>
            </a:endParaRPr>
          </a:p>
          <a:p>
            <a:pPr algn="ctr">
              <a:lnSpc>
                <a:spcPts val="1919"/>
              </a:lnSpc>
            </a:pPr>
            <a:r>
              <a:rPr lang="en-US" sz="1867" b="1" dirty="0">
                <a:solidFill>
                  <a:srgbClr val="000000"/>
                </a:solidFill>
                <a:latin typeface="Poppins"/>
              </a:rPr>
              <a:t>Collaboration</a:t>
            </a:r>
          </a:p>
          <a:p>
            <a:pPr algn="ctr">
              <a:lnSpc>
                <a:spcPts val="1919"/>
              </a:lnSpc>
            </a:pPr>
            <a:r>
              <a:rPr lang="en-US" sz="1867" b="1" dirty="0">
                <a:solidFill>
                  <a:srgbClr val="000000"/>
                </a:solidFill>
                <a:latin typeface="Poppins"/>
              </a:rPr>
              <a:t>/Coordination</a:t>
            </a:r>
          </a:p>
        </p:txBody>
      </p:sp>
      <p:sp>
        <p:nvSpPr>
          <p:cNvPr id="36" name="TextBox 35">
            <a:extLst>
              <a:ext uri="{FF2B5EF4-FFF2-40B4-BE49-F238E27FC236}">
                <a16:creationId xmlns:a16="http://schemas.microsoft.com/office/drawing/2014/main" id="{CEDA97EF-C16F-BAC3-2F79-D8A79F928CFC}"/>
              </a:ext>
            </a:extLst>
          </p:cNvPr>
          <p:cNvSpPr txBox="1"/>
          <p:nvPr/>
        </p:nvSpPr>
        <p:spPr>
          <a:xfrm>
            <a:off x="4447153" y="1079324"/>
            <a:ext cx="2902256" cy="342145"/>
          </a:xfrm>
          <a:prstGeom prst="rect">
            <a:avLst/>
          </a:prstGeom>
          <a:noFill/>
        </p:spPr>
        <p:txBody>
          <a:bodyPr wrap="square">
            <a:spAutoFit/>
          </a:bodyPr>
          <a:lstStyle/>
          <a:p>
            <a:pPr algn="ctr">
              <a:lnSpc>
                <a:spcPts val="1919"/>
              </a:lnSpc>
            </a:pPr>
            <a:r>
              <a:rPr lang="en-US" sz="1867" b="1" dirty="0">
                <a:solidFill>
                  <a:srgbClr val="000000"/>
                </a:solidFill>
                <a:latin typeface="Poppins"/>
              </a:rPr>
              <a:t>Social Media Tools</a:t>
            </a:r>
          </a:p>
        </p:txBody>
      </p:sp>
      <p:sp>
        <p:nvSpPr>
          <p:cNvPr id="37" name="AutoShape 9">
            <a:extLst>
              <a:ext uri="{FF2B5EF4-FFF2-40B4-BE49-F238E27FC236}">
                <a16:creationId xmlns:a16="http://schemas.microsoft.com/office/drawing/2014/main" id="{C7D5FF00-0B17-1E1F-FFA8-A5F0E562941C}"/>
              </a:ext>
            </a:extLst>
          </p:cNvPr>
          <p:cNvSpPr/>
          <p:nvPr/>
        </p:nvSpPr>
        <p:spPr>
          <a:xfrm rot="2017">
            <a:off x="925985" y="3659528"/>
            <a:ext cx="10477637" cy="0"/>
          </a:xfrm>
          <a:prstGeom prst="line">
            <a:avLst/>
          </a:prstGeom>
          <a:ln w="19050" cap="flat">
            <a:solidFill>
              <a:srgbClr val="000000"/>
            </a:solidFill>
            <a:prstDash val="solid"/>
            <a:headEnd type="none" w="sm" len="sm"/>
            <a:tailEnd type="none" w="sm" len="sm"/>
          </a:ln>
        </p:spPr>
        <p:txBody>
          <a:bodyPr/>
          <a:lstStyle/>
          <a:p>
            <a:endParaRPr lang="en-AU" sz="1200" dirty="0"/>
          </a:p>
        </p:txBody>
      </p:sp>
      <p:grpSp>
        <p:nvGrpSpPr>
          <p:cNvPr id="38" name="Group 6">
            <a:extLst>
              <a:ext uri="{FF2B5EF4-FFF2-40B4-BE49-F238E27FC236}">
                <a16:creationId xmlns:a16="http://schemas.microsoft.com/office/drawing/2014/main" id="{DCB86EC5-BFB6-B255-99D8-8CA71A51C350}"/>
              </a:ext>
            </a:extLst>
          </p:cNvPr>
          <p:cNvGrpSpPr/>
          <p:nvPr/>
        </p:nvGrpSpPr>
        <p:grpSpPr>
          <a:xfrm>
            <a:off x="935686" y="4004274"/>
            <a:ext cx="10477635" cy="1884688"/>
            <a:chOff x="0" y="0"/>
            <a:chExt cx="21403936" cy="5607650"/>
          </a:xfrm>
        </p:grpSpPr>
        <p:sp>
          <p:nvSpPr>
            <p:cNvPr id="39" name="Freeform 7">
              <a:extLst>
                <a:ext uri="{FF2B5EF4-FFF2-40B4-BE49-F238E27FC236}">
                  <a16:creationId xmlns:a16="http://schemas.microsoft.com/office/drawing/2014/main" id="{0020BA8B-9336-757A-4E59-D53B3B7194AE}"/>
                </a:ext>
              </a:extLst>
            </p:cNvPr>
            <p:cNvSpPr/>
            <p:nvPr/>
          </p:nvSpPr>
          <p:spPr>
            <a:xfrm>
              <a:off x="31750" y="31750"/>
              <a:ext cx="21340435" cy="5544150"/>
            </a:xfrm>
            <a:custGeom>
              <a:avLst/>
              <a:gdLst/>
              <a:ahLst/>
              <a:cxnLst/>
              <a:rect l="l" t="t" r="r" b="b"/>
              <a:pathLst>
                <a:path w="21340435" h="5544150">
                  <a:moveTo>
                    <a:pt x="21247726" y="5544150"/>
                  </a:moveTo>
                  <a:lnTo>
                    <a:pt x="92710" y="5544150"/>
                  </a:lnTo>
                  <a:cubicBezTo>
                    <a:pt x="41910" y="5544150"/>
                    <a:pt x="0" y="5502240"/>
                    <a:pt x="0" y="5451440"/>
                  </a:cubicBezTo>
                  <a:lnTo>
                    <a:pt x="0" y="92710"/>
                  </a:lnTo>
                  <a:cubicBezTo>
                    <a:pt x="0" y="41910"/>
                    <a:pt x="41910" y="0"/>
                    <a:pt x="92710" y="0"/>
                  </a:cubicBezTo>
                  <a:lnTo>
                    <a:pt x="21246457" y="0"/>
                  </a:lnTo>
                  <a:cubicBezTo>
                    <a:pt x="21297257" y="0"/>
                    <a:pt x="21339166" y="41910"/>
                    <a:pt x="21339166" y="92710"/>
                  </a:cubicBezTo>
                  <a:lnTo>
                    <a:pt x="21339166" y="5450170"/>
                  </a:lnTo>
                  <a:cubicBezTo>
                    <a:pt x="21340435" y="5502240"/>
                    <a:pt x="21298526" y="5544150"/>
                    <a:pt x="21247726" y="5544150"/>
                  </a:cubicBezTo>
                  <a:close/>
                </a:path>
              </a:pathLst>
            </a:custGeom>
            <a:solidFill>
              <a:srgbClr val="DFD8CA"/>
            </a:solidFill>
          </p:spPr>
          <p:txBody>
            <a:bodyPr/>
            <a:lstStyle/>
            <a:p>
              <a:endParaRPr lang="en-AU" sz="1200"/>
            </a:p>
          </p:txBody>
        </p:sp>
        <p:sp>
          <p:nvSpPr>
            <p:cNvPr id="40" name="Freeform 8">
              <a:extLst>
                <a:ext uri="{FF2B5EF4-FFF2-40B4-BE49-F238E27FC236}">
                  <a16:creationId xmlns:a16="http://schemas.microsoft.com/office/drawing/2014/main" id="{9E89889A-FD2B-70B2-2DE7-32FA2332266C}"/>
                </a:ext>
              </a:extLst>
            </p:cNvPr>
            <p:cNvSpPr/>
            <p:nvPr/>
          </p:nvSpPr>
          <p:spPr>
            <a:xfrm>
              <a:off x="0" y="0"/>
              <a:ext cx="21403935" cy="5607650"/>
            </a:xfrm>
            <a:custGeom>
              <a:avLst/>
              <a:gdLst/>
              <a:ahLst/>
              <a:cxnLst/>
              <a:rect l="l" t="t" r="r" b="b"/>
              <a:pathLst>
                <a:path w="21403935" h="5607650">
                  <a:moveTo>
                    <a:pt x="21279476" y="59690"/>
                  </a:moveTo>
                  <a:cubicBezTo>
                    <a:pt x="21315035" y="59690"/>
                    <a:pt x="21344246" y="88900"/>
                    <a:pt x="21344246" y="124460"/>
                  </a:cubicBezTo>
                  <a:lnTo>
                    <a:pt x="21344246" y="5483191"/>
                  </a:lnTo>
                  <a:cubicBezTo>
                    <a:pt x="21344246" y="5518750"/>
                    <a:pt x="21315035" y="5547960"/>
                    <a:pt x="21279476" y="5547960"/>
                  </a:cubicBezTo>
                  <a:lnTo>
                    <a:pt x="124460" y="5547960"/>
                  </a:lnTo>
                  <a:cubicBezTo>
                    <a:pt x="88900" y="5547960"/>
                    <a:pt x="59690" y="5518750"/>
                    <a:pt x="59690" y="5483191"/>
                  </a:cubicBezTo>
                  <a:lnTo>
                    <a:pt x="59690" y="124460"/>
                  </a:lnTo>
                  <a:cubicBezTo>
                    <a:pt x="59690" y="88900"/>
                    <a:pt x="88900" y="59690"/>
                    <a:pt x="124460" y="59690"/>
                  </a:cubicBezTo>
                  <a:lnTo>
                    <a:pt x="21279476" y="59690"/>
                  </a:lnTo>
                  <a:moveTo>
                    <a:pt x="21279476" y="0"/>
                  </a:moveTo>
                  <a:lnTo>
                    <a:pt x="124460" y="0"/>
                  </a:lnTo>
                  <a:cubicBezTo>
                    <a:pt x="55880" y="0"/>
                    <a:pt x="0" y="55880"/>
                    <a:pt x="0" y="124460"/>
                  </a:cubicBezTo>
                  <a:lnTo>
                    <a:pt x="0" y="5483191"/>
                  </a:lnTo>
                  <a:cubicBezTo>
                    <a:pt x="0" y="5551770"/>
                    <a:pt x="55880" y="5607650"/>
                    <a:pt x="124460" y="5607650"/>
                  </a:cubicBezTo>
                  <a:lnTo>
                    <a:pt x="21279476" y="5607650"/>
                  </a:lnTo>
                  <a:cubicBezTo>
                    <a:pt x="21348057" y="5607650"/>
                    <a:pt x="21403935" y="5551770"/>
                    <a:pt x="21403935" y="5483191"/>
                  </a:cubicBezTo>
                  <a:lnTo>
                    <a:pt x="21403935" y="124460"/>
                  </a:lnTo>
                  <a:cubicBezTo>
                    <a:pt x="21403935" y="55880"/>
                    <a:pt x="21348057" y="0"/>
                    <a:pt x="21279476" y="0"/>
                  </a:cubicBezTo>
                  <a:close/>
                </a:path>
              </a:pathLst>
            </a:custGeom>
            <a:solidFill>
              <a:srgbClr val="000000"/>
            </a:solidFill>
          </p:spPr>
          <p:txBody>
            <a:bodyPr/>
            <a:lstStyle/>
            <a:p>
              <a:endParaRPr lang="en-AU" sz="1200"/>
            </a:p>
          </p:txBody>
        </p:sp>
      </p:grpSp>
      <p:sp>
        <p:nvSpPr>
          <p:cNvPr id="41" name="TextBox 40">
            <a:extLst>
              <a:ext uri="{FF2B5EF4-FFF2-40B4-BE49-F238E27FC236}">
                <a16:creationId xmlns:a16="http://schemas.microsoft.com/office/drawing/2014/main" id="{EE88C78C-6245-8E98-0A3E-6CAEEAC208CF}"/>
              </a:ext>
            </a:extLst>
          </p:cNvPr>
          <p:cNvSpPr txBox="1"/>
          <p:nvPr/>
        </p:nvSpPr>
        <p:spPr>
          <a:xfrm>
            <a:off x="951228" y="4525935"/>
            <a:ext cx="2902256" cy="841366"/>
          </a:xfrm>
          <a:prstGeom prst="rect">
            <a:avLst/>
          </a:prstGeom>
          <a:noFill/>
        </p:spPr>
        <p:txBody>
          <a:bodyPr wrap="square">
            <a:spAutoFit/>
          </a:bodyPr>
          <a:lstStyle/>
          <a:p>
            <a:pPr algn="ctr">
              <a:lnSpc>
                <a:spcPts val="1919"/>
              </a:lnSpc>
            </a:pPr>
            <a:r>
              <a:rPr lang="en-US" dirty="0">
                <a:solidFill>
                  <a:srgbClr val="000000"/>
                </a:solidFill>
                <a:latin typeface="Poppins"/>
              </a:rPr>
              <a:t>False Information</a:t>
            </a:r>
          </a:p>
          <a:p>
            <a:pPr algn="ctr">
              <a:lnSpc>
                <a:spcPts val="1919"/>
              </a:lnSpc>
            </a:pPr>
            <a:r>
              <a:rPr lang="en-US" dirty="0">
                <a:solidFill>
                  <a:srgbClr val="000000"/>
                </a:solidFill>
                <a:latin typeface="Poppins"/>
              </a:rPr>
              <a:t>Or</a:t>
            </a:r>
            <a:r>
              <a:rPr lang="en-US" b="1" dirty="0">
                <a:solidFill>
                  <a:srgbClr val="000000"/>
                </a:solidFill>
                <a:latin typeface="Poppins"/>
              </a:rPr>
              <a:t> </a:t>
            </a:r>
          </a:p>
          <a:p>
            <a:pPr algn="ctr">
              <a:lnSpc>
                <a:spcPts val="1919"/>
              </a:lnSpc>
            </a:pPr>
            <a:r>
              <a:rPr lang="en-US" dirty="0">
                <a:solidFill>
                  <a:srgbClr val="000000"/>
                </a:solidFill>
                <a:latin typeface="Poppins"/>
              </a:rPr>
              <a:t>Mis/Disinformation</a:t>
            </a:r>
          </a:p>
        </p:txBody>
      </p:sp>
      <p:sp>
        <p:nvSpPr>
          <p:cNvPr id="42" name="TextBox 41">
            <a:extLst>
              <a:ext uri="{FF2B5EF4-FFF2-40B4-BE49-F238E27FC236}">
                <a16:creationId xmlns:a16="http://schemas.microsoft.com/office/drawing/2014/main" id="{4120CC5C-4ACF-79AC-FA2E-36FEA2B6E9C0}"/>
              </a:ext>
            </a:extLst>
          </p:cNvPr>
          <p:cNvSpPr txBox="1"/>
          <p:nvPr/>
        </p:nvSpPr>
        <p:spPr>
          <a:xfrm>
            <a:off x="4447153" y="4600438"/>
            <a:ext cx="2902256" cy="583365"/>
          </a:xfrm>
          <a:prstGeom prst="rect">
            <a:avLst/>
          </a:prstGeom>
          <a:noFill/>
        </p:spPr>
        <p:txBody>
          <a:bodyPr wrap="square">
            <a:spAutoFit/>
          </a:bodyPr>
          <a:lstStyle/>
          <a:p>
            <a:pPr algn="ctr">
              <a:lnSpc>
                <a:spcPts val="1919"/>
              </a:lnSpc>
            </a:pPr>
            <a:r>
              <a:rPr lang="en-US" dirty="0">
                <a:solidFill>
                  <a:srgbClr val="000000"/>
                </a:solidFill>
                <a:latin typeface="Poppins"/>
              </a:rPr>
              <a:t>Fake Accounts or Bot Accounts (Automated)</a:t>
            </a:r>
          </a:p>
        </p:txBody>
      </p:sp>
      <p:sp>
        <p:nvSpPr>
          <p:cNvPr id="43" name="TextBox 42">
            <a:extLst>
              <a:ext uri="{FF2B5EF4-FFF2-40B4-BE49-F238E27FC236}">
                <a16:creationId xmlns:a16="http://schemas.microsoft.com/office/drawing/2014/main" id="{CFE2A08A-CFB5-6DE5-AD01-572571B20FBA}"/>
              </a:ext>
            </a:extLst>
          </p:cNvPr>
          <p:cNvSpPr txBox="1"/>
          <p:nvPr/>
        </p:nvSpPr>
        <p:spPr>
          <a:xfrm>
            <a:off x="8266434" y="4718591"/>
            <a:ext cx="2902256" cy="347058"/>
          </a:xfrm>
          <a:prstGeom prst="rect">
            <a:avLst/>
          </a:prstGeom>
          <a:noFill/>
        </p:spPr>
        <p:txBody>
          <a:bodyPr wrap="square">
            <a:spAutoFit/>
          </a:bodyPr>
          <a:lstStyle/>
          <a:p>
            <a:pPr algn="ctr">
              <a:lnSpc>
                <a:spcPts val="1919"/>
              </a:lnSpc>
            </a:pPr>
            <a:r>
              <a:rPr lang="en-US" dirty="0">
                <a:solidFill>
                  <a:srgbClr val="000000"/>
                </a:solidFill>
                <a:latin typeface="Poppins"/>
              </a:rPr>
              <a:t>Malicious Campaigns</a:t>
            </a:r>
          </a:p>
        </p:txBody>
      </p:sp>
      <p:sp>
        <p:nvSpPr>
          <p:cNvPr id="44" name="TextBox 43">
            <a:extLst>
              <a:ext uri="{FF2B5EF4-FFF2-40B4-BE49-F238E27FC236}">
                <a16:creationId xmlns:a16="http://schemas.microsoft.com/office/drawing/2014/main" id="{8D59956B-F6DA-84EF-09F4-F7972327B9DC}"/>
              </a:ext>
            </a:extLst>
          </p:cNvPr>
          <p:cNvSpPr txBox="1"/>
          <p:nvPr/>
        </p:nvSpPr>
        <p:spPr>
          <a:xfrm>
            <a:off x="3886199" y="5536146"/>
            <a:ext cx="4535311" cy="342145"/>
          </a:xfrm>
          <a:prstGeom prst="rect">
            <a:avLst/>
          </a:prstGeom>
          <a:noFill/>
        </p:spPr>
        <p:txBody>
          <a:bodyPr wrap="square">
            <a:spAutoFit/>
          </a:bodyPr>
          <a:lstStyle/>
          <a:p>
            <a:pPr algn="ctr">
              <a:lnSpc>
                <a:spcPts val="1919"/>
              </a:lnSpc>
            </a:pPr>
            <a:r>
              <a:rPr lang="en-US" sz="1867" b="1" dirty="0">
                <a:solidFill>
                  <a:srgbClr val="000000"/>
                </a:solidFill>
                <a:latin typeface="Poppins"/>
              </a:rPr>
              <a:t>Social Media Manipulation (SMM)</a:t>
            </a:r>
          </a:p>
        </p:txBody>
      </p:sp>
      <p:cxnSp>
        <p:nvCxnSpPr>
          <p:cNvPr id="45" name="Straight Arrow Connector 44">
            <a:extLst>
              <a:ext uri="{FF2B5EF4-FFF2-40B4-BE49-F238E27FC236}">
                <a16:creationId xmlns:a16="http://schemas.microsoft.com/office/drawing/2014/main" id="{9925D84F-2773-771D-2294-C365CBCEAD59}"/>
              </a:ext>
            </a:extLst>
          </p:cNvPr>
          <p:cNvCxnSpPr>
            <a:cxnSpLocks/>
          </p:cNvCxnSpPr>
          <p:nvPr/>
        </p:nvCxnSpPr>
        <p:spPr>
          <a:xfrm>
            <a:off x="2232377" y="3069693"/>
            <a:ext cx="0" cy="945252"/>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B4073C-042B-1D6A-57AE-22EF3DF8269A}"/>
              </a:ext>
            </a:extLst>
          </p:cNvPr>
          <p:cNvCxnSpPr>
            <a:cxnSpLocks/>
          </p:cNvCxnSpPr>
          <p:nvPr/>
        </p:nvCxnSpPr>
        <p:spPr>
          <a:xfrm>
            <a:off x="5910492" y="3107305"/>
            <a:ext cx="0" cy="90764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129F9D9-7B36-0362-44F7-41CA9E2FC0A2}"/>
              </a:ext>
            </a:extLst>
          </p:cNvPr>
          <p:cNvCxnSpPr>
            <a:cxnSpLocks/>
          </p:cNvCxnSpPr>
          <p:nvPr/>
        </p:nvCxnSpPr>
        <p:spPr>
          <a:xfrm>
            <a:off x="9717562" y="3107305"/>
            <a:ext cx="0" cy="896969"/>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4AFFD1C-A9FD-BF2A-A4C4-585276080CE2}"/>
              </a:ext>
            </a:extLst>
          </p:cNvPr>
          <p:cNvSpPr txBox="1"/>
          <p:nvPr/>
        </p:nvSpPr>
        <p:spPr>
          <a:xfrm>
            <a:off x="925986" y="6117203"/>
            <a:ext cx="10140264"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 [3]</a:t>
            </a:r>
            <a:endParaRPr lang="en-AU" sz="1400" dirty="0"/>
          </a:p>
        </p:txBody>
      </p:sp>
      <p:pic>
        <p:nvPicPr>
          <p:cNvPr id="7" name="Picture 6" descr="IFCYBER projects receive seed funding from the Centre for Critical Digital  Infrastructure (CCDI)">
            <a:extLst>
              <a:ext uri="{FF2B5EF4-FFF2-40B4-BE49-F238E27FC236}">
                <a16:creationId xmlns:a16="http://schemas.microsoft.com/office/drawing/2014/main" id="{127A91C7-8F80-D42D-BFE8-13B6EC738C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46" y="5878291"/>
            <a:ext cx="1216488" cy="121648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913A34B-AED3-0CB7-C345-7AD0228623BC}"/>
              </a:ext>
            </a:extLst>
          </p:cNvPr>
          <p:cNvSpPr>
            <a:spLocks noGrp="1"/>
          </p:cNvSpPr>
          <p:nvPr>
            <p:ph type="sldNum" sz="quarter" idx="12"/>
          </p:nvPr>
        </p:nvSpPr>
        <p:spPr/>
        <p:txBody>
          <a:bodyPr/>
          <a:lstStyle/>
          <a:p>
            <a:fld id="{AB5B0412-B986-4302-B217-B745C7E56CDD}" type="slidenum">
              <a:rPr lang="en-AU" smtClean="0"/>
              <a:t>2</a:t>
            </a:fld>
            <a:endParaRPr lang="en-AU"/>
          </a:p>
        </p:txBody>
      </p:sp>
    </p:spTree>
    <p:extLst>
      <p:ext uri="{BB962C8B-B14F-4D97-AF65-F5344CB8AC3E}">
        <p14:creationId xmlns:p14="http://schemas.microsoft.com/office/powerpoint/2010/main" val="19247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8F94B-2F0C-C586-8159-E7C6AD0A93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70D0936-61F3-BBEE-AE8E-1B42EFFC4378}"/>
              </a:ext>
            </a:extLst>
          </p:cNvPr>
          <p:cNvSpPr txBox="1"/>
          <p:nvPr/>
        </p:nvSpPr>
        <p:spPr>
          <a:xfrm>
            <a:off x="4386025" y="1906628"/>
            <a:ext cx="4270958" cy="2018822"/>
          </a:xfrm>
          <a:prstGeom prst="rect">
            <a:avLst/>
          </a:prstGeom>
        </p:spPr>
        <p:txBody>
          <a:bodyPr wrap="square" lIns="0" tIns="0" rIns="0" bIns="0" rtlCol="0" anchor="t">
            <a:spAutoFit/>
          </a:bodyPr>
          <a:lstStyle/>
          <a:p>
            <a:pPr>
              <a:lnSpc>
                <a:spcPts val="7999"/>
              </a:lnSpc>
            </a:pPr>
            <a:br>
              <a:rPr lang="en-US" sz="6600" dirty="0">
                <a:solidFill>
                  <a:srgbClr val="004AAD"/>
                </a:solidFill>
                <a:latin typeface="Montserrat Classic Bold"/>
              </a:rPr>
            </a:br>
            <a:endParaRPr lang="en-US" sz="6600" dirty="0">
              <a:solidFill>
                <a:srgbClr val="004AAD"/>
              </a:solidFill>
              <a:latin typeface="Montserrat Classic Bold"/>
            </a:endParaRPr>
          </a:p>
        </p:txBody>
      </p:sp>
      <p:pic>
        <p:nvPicPr>
          <p:cNvPr id="2" name="Picture 2" descr="IFCYBER projects receive seed funding from the Centre for Critical Digital  Infrastructure (CCDI)">
            <a:extLst>
              <a:ext uri="{FF2B5EF4-FFF2-40B4-BE49-F238E27FC236}">
                <a16:creationId xmlns:a16="http://schemas.microsoft.com/office/drawing/2014/main" id="{D503A57B-FF98-9355-FCA7-CC75C96882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3113" y="5228389"/>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4089D4-F5AF-1E1E-D463-6EBC183D0E82}"/>
              </a:ext>
            </a:extLst>
          </p:cNvPr>
          <p:cNvSpPr txBox="1"/>
          <p:nvPr/>
        </p:nvSpPr>
        <p:spPr>
          <a:xfrm>
            <a:off x="1530773" y="2275402"/>
            <a:ext cx="9353093" cy="1231106"/>
          </a:xfrm>
          <a:prstGeom prst="rect">
            <a:avLst/>
          </a:prstGeom>
        </p:spPr>
        <p:txBody>
          <a:bodyPr wrap="square" lIns="0" tIns="0" rIns="0" bIns="0" rtlCol="0" anchor="t">
            <a:spAutoFit/>
          </a:bodyPr>
          <a:lstStyle/>
          <a:p>
            <a:pPr algn="ctr"/>
            <a:r>
              <a:rPr lang="en-US" sz="4000" dirty="0" err="1">
                <a:solidFill>
                  <a:srgbClr val="004AAD"/>
                </a:solidFill>
                <a:latin typeface="Montserrat Classic Bold"/>
              </a:rPr>
              <a:t>BotSSCL</a:t>
            </a:r>
            <a:r>
              <a:rPr lang="en-US" sz="4000" dirty="0">
                <a:solidFill>
                  <a:srgbClr val="004AAD"/>
                </a:solidFill>
                <a:latin typeface="Montserrat Classic Bold"/>
              </a:rPr>
              <a:t>: Social Bot Detection with Self-Supervised Contrastive Learning</a:t>
            </a:r>
          </a:p>
        </p:txBody>
      </p:sp>
      <p:sp>
        <p:nvSpPr>
          <p:cNvPr id="4" name="Content Placeholder 3">
            <a:extLst>
              <a:ext uri="{FF2B5EF4-FFF2-40B4-BE49-F238E27FC236}">
                <a16:creationId xmlns:a16="http://schemas.microsoft.com/office/drawing/2014/main" id="{817FF75A-2EC9-E5A6-DB8B-86CBE94EA9B6}"/>
              </a:ext>
            </a:extLst>
          </p:cNvPr>
          <p:cNvSpPr>
            <a:spLocks noGrp="1"/>
          </p:cNvSpPr>
          <p:nvPr>
            <p:ph idx="1"/>
          </p:nvPr>
        </p:nvSpPr>
        <p:spPr>
          <a:xfrm>
            <a:off x="2941162" y="3818344"/>
            <a:ext cx="6532313" cy="1231105"/>
          </a:xfrm>
        </p:spPr>
        <p:txBody>
          <a:bodyPr>
            <a:normAutofit/>
          </a:bodyPr>
          <a:lstStyle/>
          <a:p>
            <a:pPr marL="0" indent="0" algn="ctr">
              <a:buNone/>
            </a:pPr>
            <a:r>
              <a:rPr lang="en-AU" dirty="0"/>
              <a:t>Online Social Networks and Media, vol. 48, 2025 (Q1 Journal) </a:t>
            </a:r>
          </a:p>
        </p:txBody>
      </p:sp>
      <p:pic>
        <p:nvPicPr>
          <p:cNvPr id="3" name="Picture 2" descr="A qr code with black squares&#10;&#10;AI-generated content may be incorrect.">
            <a:extLst>
              <a:ext uri="{FF2B5EF4-FFF2-40B4-BE49-F238E27FC236}">
                <a16:creationId xmlns:a16="http://schemas.microsoft.com/office/drawing/2014/main" id="{5F486E4F-19BB-6315-61AB-49BC17F5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343" y="5408210"/>
            <a:ext cx="1151915" cy="1123646"/>
          </a:xfrm>
          <a:prstGeom prst="rect">
            <a:avLst/>
          </a:prstGeom>
        </p:spPr>
      </p:pic>
      <p:sp>
        <p:nvSpPr>
          <p:cNvPr id="8" name="TextBox 7">
            <a:extLst>
              <a:ext uri="{FF2B5EF4-FFF2-40B4-BE49-F238E27FC236}">
                <a16:creationId xmlns:a16="http://schemas.microsoft.com/office/drawing/2014/main" id="{8162C1E0-98C6-7F3F-1DB8-E341A0D42560}"/>
              </a:ext>
            </a:extLst>
          </p:cNvPr>
          <p:cNvSpPr txBox="1"/>
          <p:nvPr/>
        </p:nvSpPr>
        <p:spPr>
          <a:xfrm>
            <a:off x="4654267" y="5049449"/>
            <a:ext cx="720069" cy="369332"/>
          </a:xfrm>
          <a:prstGeom prst="rect">
            <a:avLst/>
          </a:prstGeom>
          <a:noFill/>
        </p:spPr>
        <p:txBody>
          <a:bodyPr wrap="none" rtlCol="0">
            <a:spAutoFit/>
          </a:bodyPr>
          <a:lstStyle/>
          <a:p>
            <a:r>
              <a:rPr lang="en-US" dirty="0"/>
              <a:t>Code </a:t>
            </a:r>
          </a:p>
        </p:txBody>
      </p:sp>
      <p:pic>
        <p:nvPicPr>
          <p:cNvPr id="9" name="Picture 8" descr="A qr code on a white background&#10;&#10;AI-generated content may be incorrect.">
            <a:extLst>
              <a:ext uri="{FF2B5EF4-FFF2-40B4-BE49-F238E27FC236}">
                <a16:creationId xmlns:a16="http://schemas.microsoft.com/office/drawing/2014/main" id="{99CA148B-FCAF-E1ED-EC21-451C6ABBA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318" y="5332655"/>
            <a:ext cx="1274757" cy="1274757"/>
          </a:xfrm>
          <a:prstGeom prst="rect">
            <a:avLst/>
          </a:prstGeom>
        </p:spPr>
      </p:pic>
      <p:sp>
        <p:nvSpPr>
          <p:cNvPr id="10" name="TextBox 9">
            <a:extLst>
              <a:ext uri="{FF2B5EF4-FFF2-40B4-BE49-F238E27FC236}">
                <a16:creationId xmlns:a16="http://schemas.microsoft.com/office/drawing/2014/main" id="{AA9C3FC8-C310-9C3D-BCA3-F64444CFF9F5}"/>
              </a:ext>
            </a:extLst>
          </p:cNvPr>
          <p:cNvSpPr txBox="1"/>
          <p:nvPr/>
        </p:nvSpPr>
        <p:spPr>
          <a:xfrm>
            <a:off x="6450050" y="5089350"/>
            <a:ext cx="726353" cy="369332"/>
          </a:xfrm>
          <a:prstGeom prst="rect">
            <a:avLst/>
          </a:prstGeom>
          <a:noFill/>
        </p:spPr>
        <p:txBody>
          <a:bodyPr wrap="none" rtlCol="0">
            <a:spAutoFit/>
          </a:bodyPr>
          <a:lstStyle/>
          <a:p>
            <a:r>
              <a:rPr lang="en-US" dirty="0"/>
              <a:t>Paper</a:t>
            </a:r>
          </a:p>
        </p:txBody>
      </p:sp>
    </p:spTree>
    <p:extLst>
      <p:ext uri="{BB962C8B-B14F-4D97-AF65-F5344CB8AC3E}">
        <p14:creationId xmlns:p14="http://schemas.microsoft.com/office/powerpoint/2010/main" val="234116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6EBB-D75D-DC21-BB63-90D2A7CF3189}"/>
              </a:ext>
            </a:extLst>
          </p:cNvPr>
          <p:cNvSpPr>
            <a:spLocks noGrp="1"/>
          </p:cNvSpPr>
          <p:nvPr>
            <p:ph type="title"/>
          </p:nvPr>
        </p:nvSpPr>
        <p:spPr>
          <a:xfrm>
            <a:off x="572729" y="340344"/>
            <a:ext cx="10515600" cy="1325563"/>
          </a:xfrm>
        </p:spPr>
        <p:txBody>
          <a:bodyPr/>
          <a:lstStyle/>
          <a:p>
            <a:r>
              <a:rPr lang="en-AU" dirty="0">
                <a:solidFill>
                  <a:schemeClr val="accent5">
                    <a:lumMod val="50000"/>
                  </a:schemeClr>
                </a:solidFill>
                <a:latin typeface="Ebrima" panose="02000000000000000000" pitchFamily="2" charset="0"/>
                <a:ea typeface="Ebrima" panose="02000000000000000000" pitchFamily="2" charset="0"/>
                <a:cs typeface="Ebrima" panose="02000000000000000000" pitchFamily="2" charset="0"/>
              </a:rPr>
              <a:t>Methodology of BotSSCL</a:t>
            </a:r>
          </a:p>
        </p:txBody>
      </p:sp>
      <p:pic>
        <p:nvPicPr>
          <p:cNvPr id="1028" name="Picture 4" descr="An Introduction to Contrastive Learning | Baeldung on Computer Science">
            <a:extLst>
              <a:ext uri="{FF2B5EF4-FFF2-40B4-BE49-F238E27FC236}">
                <a16:creationId xmlns:a16="http://schemas.microsoft.com/office/drawing/2014/main" id="{89F832FC-0E9F-E580-8B19-8F1975E14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174" y="1360913"/>
            <a:ext cx="5447072" cy="3569322"/>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16">
            <a:extLst>
              <a:ext uri="{FF2B5EF4-FFF2-40B4-BE49-F238E27FC236}">
                <a16:creationId xmlns:a16="http://schemas.microsoft.com/office/drawing/2014/main" id="{A1462754-D1A2-C2DD-0787-E63D5E131AC3}"/>
              </a:ext>
            </a:extLst>
          </p:cNvPr>
          <p:cNvSpPr>
            <a:spLocks noGrp="1"/>
          </p:cNvSpPr>
          <p:nvPr>
            <p:ph idx="1"/>
          </p:nvPr>
        </p:nvSpPr>
        <p:spPr>
          <a:xfrm>
            <a:off x="572729" y="1882225"/>
            <a:ext cx="10515600" cy="4088158"/>
          </a:xfrm>
        </p:spPr>
        <p:txBody>
          <a:bodyPr/>
          <a:lstStyle/>
          <a:p>
            <a:pPr marL="0" indent="0">
              <a:buNone/>
            </a:pPr>
            <a:r>
              <a:rPr lang="en-AU" u="sng" dirty="0"/>
              <a:t>Contrastive Learning</a:t>
            </a:r>
          </a:p>
          <a:p>
            <a:pPr marL="0" indent="0">
              <a:buNone/>
            </a:pPr>
            <a:endParaRPr lang="en-AU" dirty="0"/>
          </a:p>
          <a:p>
            <a:pPr marL="0" indent="0">
              <a:buNone/>
            </a:pPr>
            <a:r>
              <a:rPr lang="en-AU" sz="2000" i="1" dirty="0"/>
              <a:t>“Grouping similar items together”</a:t>
            </a:r>
          </a:p>
          <a:p>
            <a:pPr marL="0" indent="0">
              <a:buNone/>
            </a:pPr>
            <a:endParaRPr lang="en-AU" sz="2000" i="1" dirty="0"/>
          </a:p>
          <a:p>
            <a:pPr marL="0" indent="0">
              <a:buNone/>
            </a:pPr>
            <a:r>
              <a:rPr lang="en-AU" sz="2000" i="1" dirty="0"/>
              <a:t>“To learn high-level representation of objects</a:t>
            </a:r>
            <a:br>
              <a:rPr lang="en-AU" sz="2000" i="1" dirty="0"/>
            </a:br>
            <a:r>
              <a:rPr lang="en-AU" sz="2000" i="1" dirty="0"/>
              <a:t>in unsupervised fashion” </a:t>
            </a:r>
          </a:p>
        </p:txBody>
      </p:sp>
      <p:sp>
        <p:nvSpPr>
          <p:cNvPr id="18" name="Content Placeholder 16">
            <a:extLst>
              <a:ext uri="{FF2B5EF4-FFF2-40B4-BE49-F238E27FC236}">
                <a16:creationId xmlns:a16="http://schemas.microsoft.com/office/drawing/2014/main" id="{A8467472-C714-D8DA-93CA-255CE14917A4}"/>
              </a:ext>
            </a:extLst>
          </p:cNvPr>
          <p:cNvSpPr txBox="1">
            <a:spLocks/>
          </p:cNvSpPr>
          <p:nvPr/>
        </p:nvSpPr>
        <p:spPr>
          <a:xfrm>
            <a:off x="7113141" y="4639129"/>
            <a:ext cx="3419821" cy="1026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sz="2000" i="1" dirty="0"/>
          </a:p>
          <a:p>
            <a:pPr marL="0" indent="0">
              <a:buFont typeface="Arial" panose="020B0604020202020204" pitchFamily="34" charset="0"/>
              <a:buNone/>
            </a:pPr>
            <a:r>
              <a:rPr lang="en-AU" sz="2000" i="1" dirty="0"/>
              <a:t>Positive and Negative Pairs</a:t>
            </a:r>
          </a:p>
        </p:txBody>
      </p:sp>
      <p:sp>
        <p:nvSpPr>
          <p:cNvPr id="5" name="Rectangle 4">
            <a:extLst>
              <a:ext uri="{FF2B5EF4-FFF2-40B4-BE49-F238E27FC236}">
                <a16:creationId xmlns:a16="http://schemas.microsoft.com/office/drawing/2014/main" id="{9C0099F7-E002-6265-5A71-D32B61334402}"/>
              </a:ext>
            </a:extLst>
          </p:cNvPr>
          <p:cNvSpPr/>
          <p:nvPr/>
        </p:nvSpPr>
        <p:spPr>
          <a:xfrm>
            <a:off x="6369978" y="1310743"/>
            <a:ext cx="1900720" cy="35903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4">
            <a:extLst>
              <a:ext uri="{FF2B5EF4-FFF2-40B4-BE49-F238E27FC236}">
                <a16:creationId xmlns:a16="http://schemas.microsoft.com/office/drawing/2014/main" id="{9128BBBC-B27C-F29D-4606-631B19938A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12" y="1553850"/>
            <a:ext cx="1041774" cy="1026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ow to Create a Twitter Bot with Node.js">
            <a:extLst>
              <a:ext uri="{FF2B5EF4-FFF2-40B4-BE49-F238E27FC236}">
                <a16:creationId xmlns:a16="http://schemas.microsoft.com/office/drawing/2014/main" id="{AAF107D1-D4DD-1EA7-980C-3020752773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1560" y="3663177"/>
            <a:ext cx="1136032" cy="1263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17B9DFC-CA48-B287-3DCA-1527684456C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57912" y="2630112"/>
            <a:ext cx="1041774" cy="10260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FCYBER projects receive seed funding from the Centre for Critical Digital  Infrastructure (CCDI)">
            <a:extLst>
              <a:ext uri="{FF2B5EF4-FFF2-40B4-BE49-F238E27FC236}">
                <a16:creationId xmlns:a16="http://schemas.microsoft.com/office/drawing/2014/main" id="{E75869EC-EF28-2A4A-33E9-871B553FC5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4FBA8ABD-D495-6458-D5E1-1D5B6CFB8CDF}"/>
              </a:ext>
            </a:extLst>
          </p:cNvPr>
          <p:cNvSpPr>
            <a:spLocks noGrp="1"/>
          </p:cNvSpPr>
          <p:nvPr>
            <p:ph type="sldNum" sz="quarter" idx="12"/>
          </p:nvPr>
        </p:nvSpPr>
        <p:spPr/>
        <p:txBody>
          <a:bodyPr/>
          <a:lstStyle/>
          <a:p>
            <a:fld id="{AB5B0412-B986-4302-B217-B745C7E56CDD}" type="slidenum">
              <a:rPr lang="en-AU" smtClean="0"/>
              <a:t>21</a:t>
            </a:fld>
            <a:endParaRPr lang="en-AU"/>
          </a:p>
        </p:txBody>
      </p:sp>
    </p:spTree>
    <p:extLst>
      <p:ext uri="{BB962C8B-B14F-4D97-AF65-F5344CB8AC3E}">
        <p14:creationId xmlns:p14="http://schemas.microsoft.com/office/powerpoint/2010/main" val="126523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07D77-5F6D-13A6-84D2-942A00E99B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DFCF8-FAC6-4401-C0A2-31A94797939A}"/>
              </a:ext>
            </a:extLst>
          </p:cNvPr>
          <p:cNvSpPr>
            <a:spLocks noGrp="1"/>
          </p:cNvSpPr>
          <p:nvPr>
            <p:ph type="title"/>
          </p:nvPr>
        </p:nvSpPr>
        <p:spPr>
          <a:xfrm>
            <a:off x="838200" y="281435"/>
            <a:ext cx="10515600" cy="1325563"/>
          </a:xfrm>
        </p:spPr>
        <p:txBody>
          <a:bodyPr/>
          <a:lstStyle/>
          <a:p>
            <a:r>
              <a:rPr lang="en-AU" dirty="0">
                <a:solidFill>
                  <a:schemeClr val="accent5">
                    <a:lumMod val="50000"/>
                  </a:schemeClr>
                </a:solidFill>
                <a:latin typeface="Ebrima" panose="02000000000000000000" pitchFamily="2" charset="0"/>
                <a:ea typeface="Ebrima" panose="02000000000000000000" pitchFamily="2" charset="0"/>
                <a:cs typeface="Ebrima" panose="02000000000000000000" pitchFamily="2" charset="0"/>
              </a:rPr>
              <a:t>How do we generate these pairs?</a:t>
            </a:r>
          </a:p>
        </p:txBody>
      </p:sp>
      <p:sp>
        <p:nvSpPr>
          <p:cNvPr id="17" name="Content Placeholder 16">
            <a:extLst>
              <a:ext uri="{FF2B5EF4-FFF2-40B4-BE49-F238E27FC236}">
                <a16:creationId xmlns:a16="http://schemas.microsoft.com/office/drawing/2014/main" id="{6E8E4714-C183-BB64-5CEE-90DB664E999A}"/>
              </a:ext>
            </a:extLst>
          </p:cNvPr>
          <p:cNvSpPr>
            <a:spLocks noGrp="1"/>
          </p:cNvSpPr>
          <p:nvPr>
            <p:ph idx="1"/>
          </p:nvPr>
        </p:nvSpPr>
        <p:spPr>
          <a:xfrm>
            <a:off x="985683" y="1606997"/>
            <a:ext cx="10515600" cy="4380847"/>
          </a:xfrm>
        </p:spPr>
        <p:txBody>
          <a:bodyPr>
            <a:normAutofit/>
          </a:bodyPr>
          <a:lstStyle/>
          <a:p>
            <a:pPr marL="0" indent="0">
              <a:buNone/>
            </a:pPr>
            <a:r>
              <a:rPr lang="en-AU" sz="2000" i="1" dirty="0"/>
              <a:t>Generate Pairs through </a:t>
            </a:r>
            <a:r>
              <a:rPr lang="en-AU" sz="2000" b="1" i="1" dirty="0"/>
              <a:t>Data Augmentation</a:t>
            </a:r>
          </a:p>
          <a:p>
            <a:pPr marL="0" indent="0">
              <a:buNone/>
            </a:pPr>
            <a:endParaRPr lang="en-AU" sz="2000" b="1" i="1" dirty="0"/>
          </a:p>
          <a:p>
            <a:pPr marL="0" indent="0">
              <a:buNone/>
            </a:pPr>
            <a:endParaRPr lang="en-AU" sz="2000" b="1" i="1" dirty="0"/>
          </a:p>
          <a:p>
            <a:pPr marL="0" indent="0">
              <a:buNone/>
            </a:pPr>
            <a:endParaRPr lang="en-AU" sz="2000" b="1" i="1" dirty="0"/>
          </a:p>
          <a:p>
            <a:pPr marL="0" indent="0">
              <a:buNone/>
            </a:pPr>
            <a:endParaRPr lang="en-AU" sz="2000" b="1" i="1" dirty="0"/>
          </a:p>
          <a:p>
            <a:pPr marL="0" indent="0">
              <a:buNone/>
            </a:pPr>
            <a:endParaRPr lang="en-AU" sz="2000" b="1" i="1" dirty="0"/>
          </a:p>
          <a:p>
            <a:pPr marL="0" indent="0">
              <a:buNone/>
            </a:pPr>
            <a:endParaRPr lang="en-AU" sz="2000" b="1" i="1" dirty="0"/>
          </a:p>
          <a:p>
            <a:pPr marL="0" indent="0">
              <a:buNone/>
            </a:pPr>
            <a:endParaRPr lang="en-AU" sz="2000" b="1" i="1" dirty="0"/>
          </a:p>
          <a:p>
            <a:pPr marL="0" indent="0">
              <a:buNone/>
            </a:pPr>
            <a:endParaRPr lang="en-AU" sz="2000" b="1" i="1" dirty="0"/>
          </a:p>
          <a:p>
            <a:pPr marL="0" indent="0">
              <a:buNone/>
            </a:pPr>
            <a:endParaRPr lang="en-AU" sz="2000" b="1" i="1" dirty="0"/>
          </a:p>
          <a:p>
            <a:pPr marL="0" indent="0">
              <a:buNone/>
            </a:pPr>
            <a:r>
              <a:rPr lang="en-AU" sz="2000" i="1" dirty="0"/>
              <a:t>These pairs should be closer to each other in the representation space</a:t>
            </a:r>
            <a:r>
              <a:rPr lang="en-AU" sz="2000" dirty="0"/>
              <a:t>.</a:t>
            </a:r>
          </a:p>
        </p:txBody>
      </p:sp>
      <p:pic>
        <p:nvPicPr>
          <p:cNvPr id="3" name="Picture 2">
            <a:extLst>
              <a:ext uri="{FF2B5EF4-FFF2-40B4-BE49-F238E27FC236}">
                <a16:creationId xmlns:a16="http://schemas.microsoft.com/office/drawing/2014/main" id="{D17F89E7-29EB-DEB0-F9E2-7796BA4ECCF0}"/>
              </a:ext>
            </a:extLst>
          </p:cNvPr>
          <p:cNvPicPr>
            <a:picLocks noChangeAspect="1"/>
          </p:cNvPicPr>
          <p:nvPr/>
        </p:nvPicPr>
        <p:blipFill>
          <a:blip r:embed="rId3"/>
          <a:stretch>
            <a:fillRect/>
          </a:stretch>
        </p:blipFill>
        <p:spPr>
          <a:xfrm>
            <a:off x="2959509" y="2483662"/>
            <a:ext cx="6567948" cy="2657592"/>
          </a:xfrm>
          <a:prstGeom prst="rect">
            <a:avLst/>
          </a:prstGeom>
        </p:spPr>
      </p:pic>
      <p:pic>
        <p:nvPicPr>
          <p:cNvPr id="4" name="Picture 3" descr="A diagram of a graph&#10;&#10;Description automatically generated with medium confidence">
            <a:extLst>
              <a:ext uri="{FF2B5EF4-FFF2-40B4-BE49-F238E27FC236}">
                <a16:creationId xmlns:a16="http://schemas.microsoft.com/office/drawing/2014/main" id="{04C59235-EB55-7AAD-3880-D4F6F8FCF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862" y="2019507"/>
            <a:ext cx="8576276" cy="3334000"/>
          </a:xfrm>
          <a:prstGeom prst="rect">
            <a:avLst/>
          </a:prstGeom>
        </p:spPr>
      </p:pic>
      <p:pic>
        <p:nvPicPr>
          <p:cNvPr id="5" name="Picture 2" descr="IFCYBER projects receive seed funding from the Centre for Critical Digital  Infrastructure (CCDI)">
            <a:extLst>
              <a:ext uri="{FF2B5EF4-FFF2-40B4-BE49-F238E27FC236}">
                <a16:creationId xmlns:a16="http://schemas.microsoft.com/office/drawing/2014/main" id="{B54C9E03-58AD-E13C-26E1-748ACD6E9F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F854BF-0488-E224-61F6-2BB986248FD1}"/>
              </a:ext>
            </a:extLst>
          </p:cNvPr>
          <p:cNvSpPr txBox="1"/>
          <p:nvPr/>
        </p:nvSpPr>
        <p:spPr>
          <a:xfrm>
            <a:off x="1555532" y="5486009"/>
            <a:ext cx="3058511" cy="369332"/>
          </a:xfrm>
          <a:prstGeom prst="rect">
            <a:avLst/>
          </a:prstGeom>
          <a:noFill/>
        </p:spPr>
        <p:txBody>
          <a:bodyPr wrap="square">
            <a:spAutoFit/>
          </a:bodyPr>
          <a:lstStyle/>
          <a:p>
            <a:pPr marL="0" indent="0">
              <a:buNone/>
            </a:pPr>
            <a:r>
              <a:rPr lang="en-AU" sz="1800" i="1" dirty="0"/>
              <a:t>“Superficial profile replication”</a:t>
            </a:r>
          </a:p>
        </p:txBody>
      </p:sp>
      <p:sp>
        <p:nvSpPr>
          <p:cNvPr id="8" name="TextBox 7">
            <a:extLst>
              <a:ext uri="{FF2B5EF4-FFF2-40B4-BE49-F238E27FC236}">
                <a16:creationId xmlns:a16="http://schemas.microsoft.com/office/drawing/2014/main" id="{3FE01D4F-C84A-299E-E5B1-796E39B31A74}"/>
              </a:ext>
            </a:extLst>
          </p:cNvPr>
          <p:cNvSpPr txBox="1"/>
          <p:nvPr/>
        </p:nvSpPr>
        <p:spPr>
          <a:xfrm>
            <a:off x="4567106" y="5498172"/>
            <a:ext cx="3226634" cy="369332"/>
          </a:xfrm>
          <a:prstGeom prst="rect">
            <a:avLst/>
          </a:prstGeom>
          <a:noFill/>
        </p:spPr>
        <p:txBody>
          <a:bodyPr wrap="square">
            <a:spAutoFit/>
          </a:bodyPr>
          <a:lstStyle/>
          <a:p>
            <a:pPr marL="0" indent="0">
              <a:buNone/>
            </a:pPr>
            <a:r>
              <a:rPr lang="en-AU" i="1" dirty="0"/>
              <a:t>“r</a:t>
            </a:r>
            <a:r>
              <a:rPr lang="en-AU" sz="1800" i="1" dirty="0"/>
              <a:t>estore previous </a:t>
            </a:r>
            <a:r>
              <a:rPr lang="en-AU" i="1" dirty="0"/>
              <a:t>profile </a:t>
            </a:r>
            <a:r>
              <a:rPr lang="en-AU" sz="1800" i="1" dirty="0"/>
              <a:t>state”</a:t>
            </a:r>
          </a:p>
        </p:txBody>
      </p:sp>
      <p:sp>
        <p:nvSpPr>
          <p:cNvPr id="9" name="TextBox 8">
            <a:extLst>
              <a:ext uri="{FF2B5EF4-FFF2-40B4-BE49-F238E27FC236}">
                <a16:creationId xmlns:a16="http://schemas.microsoft.com/office/drawing/2014/main" id="{F0829EC9-FEB3-6D94-9292-812EE40FBC5C}"/>
              </a:ext>
            </a:extLst>
          </p:cNvPr>
          <p:cNvSpPr txBox="1"/>
          <p:nvPr/>
        </p:nvSpPr>
        <p:spPr>
          <a:xfrm>
            <a:off x="7525407" y="5506578"/>
            <a:ext cx="3426374" cy="369332"/>
          </a:xfrm>
          <a:prstGeom prst="rect">
            <a:avLst/>
          </a:prstGeom>
          <a:noFill/>
        </p:spPr>
        <p:txBody>
          <a:bodyPr wrap="square">
            <a:spAutoFit/>
          </a:bodyPr>
          <a:lstStyle/>
          <a:p>
            <a:pPr marL="0" indent="0">
              <a:buNone/>
            </a:pPr>
            <a:r>
              <a:rPr lang="en-AU" sz="1800" i="1" dirty="0"/>
              <a:t>“deep and thorough mimicking”</a:t>
            </a:r>
          </a:p>
        </p:txBody>
      </p:sp>
      <p:cxnSp>
        <p:nvCxnSpPr>
          <p:cNvPr id="11" name="Straight Arrow Connector 10">
            <a:extLst>
              <a:ext uri="{FF2B5EF4-FFF2-40B4-BE49-F238E27FC236}">
                <a16:creationId xmlns:a16="http://schemas.microsoft.com/office/drawing/2014/main" id="{271F4845-3F61-3595-FFF9-FABC026DE0D7}"/>
              </a:ext>
            </a:extLst>
          </p:cNvPr>
          <p:cNvCxnSpPr>
            <a:cxnSpLocks/>
          </p:cNvCxnSpPr>
          <p:nvPr/>
        </p:nvCxnSpPr>
        <p:spPr>
          <a:xfrm>
            <a:off x="3184634" y="5321977"/>
            <a:ext cx="0" cy="2590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D99776A-D05F-034D-36B4-17B2FE4C06F9}"/>
              </a:ext>
            </a:extLst>
          </p:cNvPr>
          <p:cNvCxnSpPr>
            <a:cxnSpLocks/>
          </p:cNvCxnSpPr>
          <p:nvPr/>
        </p:nvCxnSpPr>
        <p:spPr>
          <a:xfrm>
            <a:off x="6006662" y="5317983"/>
            <a:ext cx="0" cy="2590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0D67F2-E395-E117-C0CB-ECFEB81C0976}"/>
              </a:ext>
            </a:extLst>
          </p:cNvPr>
          <p:cNvCxnSpPr>
            <a:cxnSpLocks/>
          </p:cNvCxnSpPr>
          <p:nvPr/>
        </p:nvCxnSpPr>
        <p:spPr>
          <a:xfrm>
            <a:off x="9002110" y="5317983"/>
            <a:ext cx="0" cy="2590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6A493AF-3A11-B43A-C65F-9B4430260B5F}"/>
              </a:ext>
            </a:extLst>
          </p:cNvPr>
          <p:cNvSpPr txBox="1"/>
          <p:nvPr/>
        </p:nvSpPr>
        <p:spPr>
          <a:xfrm>
            <a:off x="1828800" y="6208888"/>
            <a:ext cx="9636304" cy="523220"/>
          </a:xfrm>
          <a:prstGeom prst="rect">
            <a:avLst/>
          </a:prstGeom>
          <a:noFill/>
        </p:spPr>
        <p:txBody>
          <a:bodyPr wrap="square">
            <a:spAutoFit/>
          </a:bodyPr>
          <a:lstStyle/>
          <a:p>
            <a:r>
              <a:rPr lang="en-AU" sz="1400" b="0" i="0" dirty="0">
                <a:solidFill>
                  <a:srgbClr val="222222"/>
                </a:solidFill>
                <a:effectLst/>
                <a:latin typeface="Arial" panose="020B0604020202020204" pitchFamily="34" charset="0"/>
              </a:rPr>
              <a:t>Bahri, D., Jiang, H., Tay, Y., &amp; Metzler, D. (2021). Scarf: Self-supervised contrastive learning using random feature corruption. </a:t>
            </a:r>
            <a:r>
              <a:rPr lang="en-AU" sz="1400" b="0" i="1" dirty="0" err="1">
                <a:solidFill>
                  <a:srgbClr val="222222"/>
                </a:solidFill>
                <a:effectLst/>
                <a:latin typeface="Arial" panose="020B0604020202020204" pitchFamily="34" charset="0"/>
              </a:rPr>
              <a:t>arXiv</a:t>
            </a:r>
            <a:r>
              <a:rPr lang="en-AU" sz="1400" b="0" i="1" dirty="0">
                <a:solidFill>
                  <a:srgbClr val="222222"/>
                </a:solidFill>
                <a:effectLst/>
                <a:latin typeface="Arial" panose="020B0604020202020204" pitchFamily="34" charset="0"/>
              </a:rPr>
              <a:t> preprint arXiv:2106.15147</a:t>
            </a:r>
            <a:r>
              <a:rPr lang="en-AU" sz="1400" b="0" i="0" dirty="0">
                <a:solidFill>
                  <a:srgbClr val="222222"/>
                </a:solidFill>
                <a:effectLst/>
                <a:latin typeface="Arial" panose="020B0604020202020204" pitchFamily="34" charset="0"/>
              </a:rPr>
              <a:t>.</a:t>
            </a:r>
            <a:endParaRPr lang="en-US" sz="1400" dirty="0">
              <a:solidFill>
                <a:srgbClr val="000000"/>
              </a:solidFill>
            </a:endParaRPr>
          </a:p>
        </p:txBody>
      </p:sp>
      <p:sp>
        <p:nvSpPr>
          <p:cNvPr id="12" name="TextBox 11">
            <a:extLst>
              <a:ext uri="{FF2B5EF4-FFF2-40B4-BE49-F238E27FC236}">
                <a16:creationId xmlns:a16="http://schemas.microsoft.com/office/drawing/2014/main" id="{79F8922B-9A1B-28B5-4A3A-4EEA043005C0}"/>
              </a:ext>
            </a:extLst>
          </p:cNvPr>
          <p:cNvSpPr txBox="1"/>
          <p:nvPr/>
        </p:nvSpPr>
        <p:spPr>
          <a:xfrm>
            <a:off x="985683" y="1587375"/>
            <a:ext cx="7013800" cy="400110"/>
          </a:xfrm>
          <a:prstGeom prst="rect">
            <a:avLst/>
          </a:prstGeom>
          <a:noFill/>
        </p:spPr>
        <p:txBody>
          <a:bodyPr wrap="square">
            <a:spAutoFit/>
          </a:bodyPr>
          <a:lstStyle/>
          <a:p>
            <a:pPr marL="0" indent="0">
              <a:buNone/>
            </a:pPr>
            <a:r>
              <a:rPr lang="en-AU" sz="2000" i="1" dirty="0">
                <a:latin typeface="Arial" panose="020B0604020202020204" pitchFamily="34" charset="0"/>
                <a:cs typeface="Arial" panose="020B0604020202020204" pitchFamily="34" charset="0"/>
              </a:rPr>
              <a:t>Generate Pairs through </a:t>
            </a:r>
            <a:r>
              <a:rPr lang="en-AU" sz="2000" b="1" i="1" dirty="0">
                <a:latin typeface="Arial" panose="020B0604020202020204" pitchFamily="34" charset="0"/>
                <a:cs typeface="Arial" panose="020B0604020202020204" pitchFamily="34" charset="0"/>
              </a:rPr>
              <a:t>OSN-inspired Data Augmentation</a:t>
            </a:r>
          </a:p>
        </p:txBody>
      </p:sp>
      <p:sp>
        <p:nvSpPr>
          <p:cNvPr id="10" name="Slide Number Placeholder 9">
            <a:extLst>
              <a:ext uri="{FF2B5EF4-FFF2-40B4-BE49-F238E27FC236}">
                <a16:creationId xmlns:a16="http://schemas.microsoft.com/office/drawing/2014/main" id="{5464087B-6041-B468-10EA-B214ADEE70F3}"/>
              </a:ext>
            </a:extLst>
          </p:cNvPr>
          <p:cNvSpPr>
            <a:spLocks noGrp="1"/>
          </p:cNvSpPr>
          <p:nvPr>
            <p:ph type="sldNum" sz="quarter" idx="12"/>
          </p:nvPr>
        </p:nvSpPr>
        <p:spPr/>
        <p:txBody>
          <a:bodyPr/>
          <a:lstStyle/>
          <a:p>
            <a:fld id="{AB5B0412-B986-4302-B217-B745C7E56CDD}" type="slidenum">
              <a:rPr lang="en-AU" smtClean="0"/>
              <a:t>22</a:t>
            </a:fld>
            <a:endParaRPr lang="en-AU"/>
          </a:p>
        </p:txBody>
      </p:sp>
    </p:spTree>
    <p:extLst>
      <p:ext uri="{BB962C8B-B14F-4D97-AF65-F5344CB8AC3E}">
        <p14:creationId xmlns:p14="http://schemas.microsoft.com/office/powerpoint/2010/main" val="8035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10" end="10"/>
                                            </p:txEl>
                                          </p:spTgt>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7" grpId="0"/>
      <p:bldP spid="7" grpId="1"/>
      <p:bldP spid="8" grpId="0"/>
      <p:bldP spid="8" grpId="1"/>
      <p:bldP spid="9" grpId="0"/>
      <p:bldP spid="9" grpId="1"/>
      <p:bldP spid="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6EBB-D75D-DC21-BB63-90D2A7CF3189}"/>
              </a:ext>
            </a:extLst>
          </p:cNvPr>
          <p:cNvSpPr>
            <a:spLocks noGrp="1"/>
          </p:cNvSpPr>
          <p:nvPr>
            <p:ph type="title"/>
          </p:nvPr>
        </p:nvSpPr>
        <p:spPr>
          <a:xfrm>
            <a:off x="838200" y="281435"/>
            <a:ext cx="10515600" cy="1325563"/>
          </a:xfrm>
        </p:spPr>
        <p:txBody>
          <a:bodyPr/>
          <a:lstStyle/>
          <a:p>
            <a:r>
              <a:rPr lang="en-AU" dirty="0">
                <a:solidFill>
                  <a:schemeClr val="accent5">
                    <a:lumMod val="50000"/>
                  </a:schemeClr>
                </a:solidFill>
              </a:rPr>
              <a:t>Contrastive Pre-Training Network</a:t>
            </a:r>
          </a:p>
        </p:txBody>
      </p:sp>
      <p:pic>
        <p:nvPicPr>
          <p:cNvPr id="7" name="Content Placeholder 7" descr="A diagram of a diagram&#10;&#10;Description automatically generated">
            <a:extLst>
              <a:ext uri="{FF2B5EF4-FFF2-40B4-BE49-F238E27FC236}">
                <a16:creationId xmlns:a16="http://schemas.microsoft.com/office/drawing/2014/main" id="{772FF4C4-E6A8-9BC7-3DFD-F781E9A485CF}"/>
              </a:ext>
            </a:extLst>
          </p:cNvPr>
          <p:cNvPicPr>
            <a:picLocks noGrp="1" noChangeAspect="1"/>
          </p:cNvPicPr>
          <p:nvPr>
            <p:ph idx="1"/>
          </p:nvPr>
        </p:nvPicPr>
        <p:blipFill>
          <a:blip r:embed="rId3"/>
          <a:stretch>
            <a:fillRect/>
          </a:stretch>
        </p:blipFill>
        <p:spPr>
          <a:xfrm>
            <a:off x="1482488" y="1885870"/>
            <a:ext cx="9227024" cy="3086259"/>
          </a:xfrm>
          <a:prstGeom prst="rect">
            <a:avLst/>
          </a:prstGeom>
        </p:spPr>
      </p:pic>
      <p:sp>
        <p:nvSpPr>
          <p:cNvPr id="8" name="TextBox 7">
            <a:extLst>
              <a:ext uri="{FF2B5EF4-FFF2-40B4-BE49-F238E27FC236}">
                <a16:creationId xmlns:a16="http://schemas.microsoft.com/office/drawing/2014/main" id="{D8E6CDA5-55E9-62F6-EC74-38A1AEC0AFEB}"/>
              </a:ext>
            </a:extLst>
          </p:cNvPr>
          <p:cNvSpPr txBox="1"/>
          <p:nvPr/>
        </p:nvSpPr>
        <p:spPr>
          <a:xfrm>
            <a:off x="5457100" y="4972129"/>
            <a:ext cx="1901952" cy="646331"/>
          </a:xfrm>
          <a:prstGeom prst="rect">
            <a:avLst/>
          </a:prstGeom>
          <a:noFill/>
        </p:spPr>
        <p:txBody>
          <a:bodyPr wrap="square" rtlCol="0">
            <a:spAutoFit/>
          </a:bodyPr>
          <a:lstStyle/>
          <a:p>
            <a:pPr algn="ctr"/>
            <a:r>
              <a:rPr lang="en-AU" dirty="0"/>
              <a:t>Intermediate Representation</a:t>
            </a:r>
          </a:p>
        </p:txBody>
      </p:sp>
      <p:sp>
        <p:nvSpPr>
          <p:cNvPr id="9" name="TextBox 8">
            <a:extLst>
              <a:ext uri="{FF2B5EF4-FFF2-40B4-BE49-F238E27FC236}">
                <a16:creationId xmlns:a16="http://schemas.microsoft.com/office/drawing/2014/main" id="{10E02A0B-CC6B-A0F0-D52B-2DCB6D470795}"/>
              </a:ext>
            </a:extLst>
          </p:cNvPr>
          <p:cNvSpPr txBox="1"/>
          <p:nvPr/>
        </p:nvSpPr>
        <p:spPr>
          <a:xfrm>
            <a:off x="8309831" y="4972129"/>
            <a:ext cx="1901952" cy="646331"/>
          </a:xfrm>
          <a:prstGeom prst="rect">
            <a:avLst/>
          </a:prstGeom>
          <a:noFill/>
        </p:spPr>
        <p:txBody>
          <a:bodyPr wrap="square" rtlCol="0">
            <a:spAutoFit/>
          </a:bodyPr>
          <a:lstStyle/>
          <a:p>
            <a:pPr algn="ctr"/>
            <a:r>
              <a:rPr lang="en-AU" dirty="0"/>
              <a:t>Low-dimension</a:t>
            </a:r>
            <a:br>
              <a:rPr lang="en-AU" dirty="0"/>
            </a:br>
            <a:r>
              <a:rPr lang="en-AU" dirty="0"/>
              <a:t>Vector</a:t>
            </a:r>
          </a:p>
        </p:txBody>
      </p:sp>
      <p:pic>
        <p:nvPicPr>
          <p:cNvPr id="10" name="Picture 2" descr="IFCYBER projects receive seed funding from the Centre for Critical Digital  Infrastructure (CCDI)">
            <a:extLst>
              <a:ext uri="{FF2B5EF4-FFF2-40B4-BE49-F238E27FC236}">
                <a16:creationId xmlns:a16="http://schemas.microsoft.com/office/drawing/2014/main" id="{CE6EE873-8F21-DBA6-3012-13A934ED13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D014733-FCAD-A578-5483-B9D30C1646A8}"/>
              </a:ext>
            </a:extLst>
          </p:cNvPr>
          <p:cNvSpPr/>
          <p:nvPr/>
        </p:nvSpPr>
        <p:spPr>
          <a:xfrm>
            <a:off x="-14135" y="1"/>
            <a:ext cx="12192000" cy="6873434"/>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12" name="Rectangle 11">
            <a:extLst>
              <a:ext uri="{FF2B5EF4-FFF2-40B4-BE49-F238E27FC236}">
                <a16:creationId xmlns:a16="http://schemas.microsoft.com/office/drawing/2014/main" id="{3A44E419-F830-16F1-740F-F4F59D28B34E}"/>
              </a:ext>
            </a:extLst>
          </p:cNvPr>
          <p:cNvSpPr/>
          <p:nvPr/>
        </p:nvSpPr>
        <p:spPr>
          <a:xfrm>
            <a:off x="1689101" y="1701801"/>
            <a:ext cx="8813799" cy="358663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t>`</a:t>
            </a:r>
          </a:p>
        </p:txBody>
      </p:sp>
      <p:sp>
        <p:nvSpPr>
          <p:cNvPr id="13" name="TextBox 12">
            <a:extLst>
              <a:ext uri="{FF2B5EF4-FFF2-40B4-BE49-F238E27FC236}">
                <a16:creationId xmlns:a16="http://schemas.microsoft.com/office/drawing/2014/main" id="{1D8E7D99-9E8D-5853-D21E-B0A1ECC0BB00}"/>
              </a:ext>
            </a:extLst>
          </p:cNvPr>
          <p:cNvSpPr txBox="1"/>
          <p:nvPr/>
        </p:nvSpPr>
        <p:spPr>
          <a:xfrm>
            <a:off x="2115138" y="1925687"/>
            <a:ext cx="8252117" cy="420564"/>
          </a:xfrm>
          <a:prstGeom prst="rect">
            <a:avLst/>
          </a:prstGeom>
          <a:noFill/>
        </p:spPr>
        <p:txBody>
          <a:bodyPr wrap="square" rtlCol="0">
            <a:spAutoFit/>
          </a:bodyPr>
          <a:lstStyle/>
          <a:p>
            <a:r>
              <a:rPr lang="en-US" sz="2133" b="1" dirty="0"/>
              <a:t>How do we Train the network?</a:t>
            </a:r>
            <a:endParaRPr lang="en-US" sz="2133" b="1" dirty="0">
              <a:solidFill>
                <a:schemeClr val="accent5">
                  <a:lumMod val="75000"/>
                </a:schemeClr>
              </a:solidFill>
            </a:endParaRPr>
          </a:p>
        </p:txBody>
      </p:sp>
      <p:pic>
        <p:nvPicPr>
          <p:cNvPr id="14" name="Picture 13">
            <a:extLst>
              <a:ext uri="{FF2B5EF4-FFF2-40B4-BE49-F238E27FC236}">
                <a16:creationId xmlns:a16="http://schemas.microsoft.com/office/drawing/2014/main" id="{0A9F8AED-3794-991B-F366-15EE72E75D94}"/>
              </a:ext>
            </a:extLst>
          </p:cNvPr>
          <p:cNvPicPr>
            <a:picLocks noChangeAspect="1"/>
          </p:cNvPicPr>
          <p:nvPr/>
        </p:nvPicPr>
        <p:blipFill rotWithShape="1">
          <a:blip r:embed="rId5"/>
          <a:srcRect b="23236"/>
          <a:stretch/>
        </p:blipFill>
        <p:spPr>
          <a:xfrm>
            <a:off x="2459771" y="2582809"/>
            <a:ext cx="7272458" cy="2110448"/>
          </a:xfrm>
          <a:prstGeom prst="rect">
            <a:avLst/>
          </a:prstGeom>
        </p:spPr>
      </p:pic>
      <p:sp>
        <p:nvSpPr>
          <p:cNvPr id="15" name="TextBox 14">
            <a:extLst>
              <a:ext uri="{FF2B5EF4-FFF2-40B4-BE49-F238E27FC236}">
                <a16:creationId xmlns:a16="http://schemas.microsoft.com/office/drawing/2014/main" id="{96262F29-7680-7E7D-D8D9-1340026C06DF}"/>
              </a:ext>
            </a:extLst>
          </p:cNvPr>
          <p:cNvSpPr txBox="1"/>
          <p:nvPr/>
        </p:nvSpPr>
        <p:spPr>
          <a:xfrm>
            <a:off x="2115138" y="4793396"/>
            <a:ext cx="8252117" cy="420564"/>
          </a:xfrm>
          <a:prstGeom prst="rect">
            <a:avLst/>
          </a:prstGeom>
          <a:noFill/>
        </p:spPr>
        <p:txBody>
          <a:bodyPr wrap="square" rtlCol="0">
            <a:spAutoFit/>
          </a:bodyPr>
          <a:lstStyle/>
          <a:p>
            <a:r>
              <a:rPr lang="en-US" sz="2133" i="1" dirty="0"/>
              <a:t>NT-</a:t>
            </a:r>
            <a:r>
              <a:rPr lang="en-US" sz="2133" i="1" dirty="0" err="1"/>
              <a:t>Xent</a:t>
            </a:r>
            <a:r>
              <a:rPr lang="en-US" sz="2133" i="1" dirty="0"/>
              <a:t> Loss or the </a:t>
            </a:r>
            <a:r>
              <a:rPr lang="en-US" sz="2133" i="1" dirty="0" err="1"/>
              <a:t>InfoNCE</a:t>
            </a:r>
            <a:r>
              <a:rPr lang="en-US" sz="2133" i="1" dirty="0"/>
              <a:t> loss [10]</a:t>
            </a:r>
            <a:endParaRPr lang="en-US" sz="2133" i="1" dirty="0">
              <a:solidFill>
                <a:schemeClr val="accent5">
                  <a:lumMod val="75000"/>
                </a:schemeClr>
              </a:solidFill>
            </a:endParaRPr>
          </a:p>
        </p:txBody>
      </p:sp>
      <p:sp>
        <p:nvSpPr>
          <p:cNvPr id="3" name="Slide Number Placeholder 2">
            <a:extLst>
              <a:ext uri="{FF2B5EF4-FFF2-40B4-BE49-F238E27FC236}">
                <a16:creationId xmlns:a16="http://schemas.microsoft.com/office/drawing/2014/main" id="{35A4C8A3-1A40-5CA7-300F-AAC2EECFA9C5}"/>
              </a:ext>
            </a:extLst>
          </p:cNvPr>
          <p:cNvSpPr>
            <a:spLocks noGrp="1"/>
          </p:cNvSpPr>
          <p:nvPr>
            <p:ph type="sldNum" sz="quarter" idx="12"/>
          </p:nvPr>
        </p:nvSpPr>
        <p:spPr/>
        <p:txBody>
          <a:bodyPr/>
          <a:lstStyle/>
          <a:p>
            <a:fld id="{AB5B0412-B986-4302-B217-B745C7E56CDD}" type="slidenum">
              <a:rPr lang="en-AU" smtClean="0"/>
              <a:t>23</a:t>
            </a:fld>
            <a:endParaRPr lang="en-AU"/>
          </a:p>
        </p:txBody>
      </p:sp>
    </p:spTree>
    <p:extLst>
      <p:ext uri="{BB962C8B-B14F-4D97-AF65-F5344CB8AC3E}">
        <p14:creationId xmlns:p14="http://schemas.microsoft.com/office/powerpoint/2010/main" val="86979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iagram of a algorithm&#10;&#10;AI-generated content may be incorrect.">
            <a:extLst>
              <a:ext uri="{FF2B5EF4-FFF2-40B4-BE49-F238E27FC236}">
                <a16:creationId xmlns:a16="http://schemas.microsoft.com/office/drawing/2014/main" id="{8BAA637F-B341-71A8-2059-1210746B58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1244" y="318697"/>
            <a:ext cx="9892498" cy="5434914"/>
          </a:xfrm>
        </p:spPr>
      </p:pic>
      <p:pic>
        <p:nvPicPr>
          <p:cNvPr id="10" name="Picture 2" descr="IFCYBER projects receive seed funding from the Centre for Critical Digital  Infrastructure (CCDI)">
            <a:extLst>
              <a:ext uri="{FF2B5EF4-FFF2-40B4-BE49-F238E27FC236}">
                <a16:creationId xmlns:a16="http://schemas.microsoft.com/office/drawing/2014/main" id="{F7331B89-9560-3CFA-FE1E-D4B6E55932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6DCDDD4-3F02-F6E5-847C-E88F52317B1F}"/>
              </a:ext>
            </a:extLst>
          </p:cNvPr>
          <p:cNvSpPr>
            <a:spLocks noGrp="1"/>
          </p:cNvSpPr>
          <p:nvPr>
            <p:ph type="sldNum" sz="quarter" idx="12"/>
          </p:nvPr>
        </p:nvSpPr>
        <p:spPr/>
        <p:txBody>
          <a:bodyPr/>
          <a:lstStyle/>
          <a:p>
            <a:fld id="{AB5B0412-B986-4302-B217-B745C7E56CDD}" type="slidenum">
              <a:rPr lang="en-AU" smtClean="0"/>
              <a:t>24</a:t>
            </a:fld>
            <a:endParaRPr lang="en-AU"/>
          </a:p>
        </p:txBody>
      </p:sp>
    </p:spTree>
    <p:extLst>
      <p:ext uri="{BB962C8B-B14F-4D97-AF65-F5344CB8AC3E}">
        <p14:creationId xmlns:p14="http://schemas.microsoft.com/office/powerpoint/2010/main" val="1046743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1AEF6-76C9-D040-1329-CACB581BF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884B86-9DF7-5B16-D5FE-3B18C4C76376}"/>
              </a:ext>
            </a:extLst>
          </p:cNvPr>
          <p:cNvSpPr>
            <a:spLocks noGrp="1"/>
          </p:cNvSpPr>
          <p:nvPr>
            <p:ph idx="1"/>
          </p:nvPr>
        </p:nvSpPr>
        <p:spPr>
          <a:xfrm>
            <a:off x="772600" y="1641988"/>
            <a:ext cx="11198941" cy="4127398"/>
          </a:xfrm>
        </p:spPr>
        <p:txBody>
          <a:bodyPr>
            <a:normAutofit/>
          </a:bodyPr>
          <a:lstStyle/>
          <a:p>
            <a:pPr marL="0" indent="0">
              <a:buNone/>
            </a:pPr>
            <a:endParaRPr lang="en-AU" sz="2000" dirty="0"/>
          </a:p>
          <a:p>
            <a:pPr marL="0" indent="0">
              <a:buNone/>
            </a:pPr>
            <a:r>
              <a:rPr lang="en-AU" sz="2000" b="1" dirty="0"/>
              <a:t>			</a:t>
            </a:r>
            <a:endParaRPr lang="en-AU" sz="2000" dirty="0"/>
          </a:p>
          <a:p>
            <a:pPr marL="0" indent="0">
              <a:buNone/>
            </a:pPr>
            <a:endParaRPr lang="en-AU" sz="2000" dirty="0"/>
          </a:p>
          <a:p>
            <a:pPr marL="0" indent="0">
              <a:buNone/>
            </a:pPr>
            <a:endParaRPr lang="en-AU" sz="2000" dirty="0"/>
          </a:p>
          <a:p>
            <a:pPr marL="0" indent="0">
              <a:buNone/>
            </a:pPr>
            <a:endParaRPr lang="en-AU" sz="2000" dirty="0"/>
          </a:p>
          <a:p>
            <a:pPr marL="0" indent="0">
              <a:buNone/>
            </a:pPr>
            <a:br>
              <a:rPr lang="en-AU" sz="2000" dirty="0"/>
            </a:br>
            <a:br>
              <a:rPr lang="en-AU" sz="2000" dirty="0"/>
            </a:br>
            <a:endParaRPr lang="en-AU" sz="2000" dirty="0"/>
          </a:p>
          <a:p>
            <a:pPr marL="0" indent="0">
              <a:buNone/>
            </a:pPr>
            <a:endParaRPr lang="en-AU" sz="2000" dirty="0"/>
          </a:p>
        </p:txBody>
      </p:sp>
      <p:sp>
        <p:nvSpPr>
          <p:cNvPr id="4" name="TextBox 3">
            <a:extLst>
              <a:ext uri="{FF2B5EF4-FFF2-40B4-BE49-F238E27FC236}">
                <a16:creationId xmlns:a16="http://schemas.microsoft.com/office/drawing/2014/main" id="{099B04F0-BF1F-B9C8-57E9-7CFD034B7F3D}"/>
              </a:ext>
            </a:extLst>
          </p:cNvPr>
          <p:cNvSpPr txBox="1"/>
          <p:nvPr/>
        </p:nvSpPr>
        <p:spPr>
          <a:xfrm>
            <a:off x="3837068" y="118706"/>
            <a:ext cx="4614825" cy="1930785"/>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Feature Engineering</a:t>
            </a:r>
            <a:b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br>
            <a:endParaRPr lang="en-US" sz="4000" dirty="0">
              <a:solidFill>
                <a:srgbClr val="004AAD"/>
              </a:solidFill>
              <a:latin typeface="Ebrima" panose="02000000000000000000" pitchFamily="2" charset="0"/>
              <a:ea typeface="Ebrima" panose="02000000000000000000" pitchFamily="2" charset="0"/>
              <a:cs typeface="Ebrima" panose="02000000000000000000" pitchFamily="2" charset="0"/>
            </a:endParaRPr>
          </a:p>
        </p:txBody>
      </p:sp>
      <p:pic>
        <p:nvPicPr>
          <p:cNvPr id="8" name="Picture 2" descr="Is it legal to buy followers on Instagram? - Quora">
            <a:extLst>
              <a:ext uri="{FF2B5EF4-FFF2-40B4-BE49-F238E27FC236}">
                <a16:creationId xmlns:a16="http://schemas.microsoft.com/office/drawing/2014/main" id="{785E26CB-4AF4-BEEE-5721-2B5F6618F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571" y="4280411"/>
            <a:ext cx="2222027" cy="1579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deas for Using Twitter to Teach Vocabulary - Vocabulary Luau">
            <a:extLst>
              <a:ext uri="{FF2B5EF4-FFF2-40B4-BE49-F238E27FC236}">
                <a16:creationId xmlns:a16="http://schemas.microsoft.com/office/drawing/2014/main" id="{18745448-05F1-505A-17FB-FA36E05998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2034" y="4195310"/>
            <a:ext cx="2064896" cy="16106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CF4EDE7-1F93-FB78-3BC7-EC336FE59F6D}"/>
              </a:ext>
            </a:extLst>
          </p:cNvPr>
          <p:cNvSpPr txBox="1"/>
          <p:nvPr/>
        </p:nvSpPr>
        <p:spPr>
          <a:xfrm>
            <a:off x="4747832" y="4795396"/>
            <a:ext cx="364202" cy="523220"/>
          </a:xfrm>
          <a:prstGeom prst="rect">
            <a:avLst/>
          </a:prstGeom>
          <a:noFill/>
        </p:spPr>
        <p:txBody>
          <a:bodyPr wrap="none" rtlCol="0">
            <a:spAutoFit/>
          </a:bodyPr>
          <a:lstStyle/>
          <a:p>
            <a:r>
              <a:rPr lang="en-AU" sz="2800" b="1" dirty="0"/>
              <a:t>+</a:t>
            </a:r>
          </a:p>
        </p:txBody>
      </p:sp>
      <p:sp>
        <p:nvSpPr>
          <p:cNvPr id="12" name="TextBox 11">
            <a:extLst>
              <a:ext uri="{FF2B5EF4-FFF2-40B4-BE49-F238E27FC236}">
                <a16:creationId xmlns:a16="http://schemas.microsoft.com/office/drawing/2014/main" id="{DC032C94-D667-9A46-FEF1-12BDD282EE21}"/>
              </a:ext>
            </a:extLst>
          </p:cNvPr>
          <p:cNvSpPr txBox="1"/>
          <p:nvPr/>
        </p:nvSpPr>
        <p:spPr>
          <a:xfrm>
            <a:off x="7168570" y="4811377"/>
            <a:ext cx="364202" cy="523220"/>
          </a:xfrm>
          <a:prstGeom prst="rect">
            <a:avLst/>
          </a:prstGeom>
          <a:noFill/>
        </p:spPr>
        <p:txBody>
          <a:bodyPr wrap="none" rtlCol="0">
            <a:spAutoFit/>
          </a:bodyPr>
          <a:lstStyle/>
          <a:p>
            <a:r>
              <a:rPr lang="en-AU" sz="2800" b="1" dirty="0"/>
              <a:t>+</a:t>
            </a:r>
          </a:p>
        </p:txBody>
      </p:sp>
      <p:pic>
        <p:nvPicPr>
          <p:cNvPr id="1026" name="Picture 2" descr="Social Network Analytics. Social Network Analytics (with a Case… | by  Shreyansh nanawati | Analytics Vidhya | Medium">
            <a:extLst>
              <a:ext uri="{FF2B5EF4-FFF2-40B4-BE49-F238E27FC236}">
                <a16:creationId xmlns:a16="http://schemas.microsoft.com/office/drawing/2014/main" id="{B4B00B60-B04E-2AB8-F9AE-E1D2C075E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5667" y="4241281"/>
            <a:ext cx="2357152" cy="15985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45F76ADD-F8CB-BC9F-5301-3228857A68E7}"/>
              </a:ext>
            </a:extLst>
          </p:cNvPr>
          <p:cNvGraphicFramePr>
            <a:graphicFrameLocks noGrp="1"/>
          </p:cNvGraphicFramePr>
          <p:nvPr>
            <p:extLst>
              <p:ext uri="{D42A27DB-BD31-4B8C-83A1-F6EECF244321}">
                <p14:modId xmlns:p14="http://schemas.microsoft.com/office/powerpoint/2010/main" val="3458932452"/>
              </p:ext>
            </p:extLst>
          </p:nvPr>
        </p:nvGraphicFramePr>
        <p:xfrm>
          <a:off x="3928184" y="1552710"/>
          <a:ext cx="4432595" cy="221996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159469117"/>
                    </a:ext>
                  </a:extLst>
                </a:gridCol>
                <a:gridCol w="784447">
                  <a:extLst>
                    <a:ext uri="{9D8B030D-6E8A-4147-A177-3AD203B41FA5}">
                      <a16:colId xmlns:a16="http://schemas.microsoft.com/office/drawing/2014/main" val="2589250355"/>
                    </a:ext>
                  </a:extLst>
                </a:gridCol>
                <a:gridCol w="829339">
                  <a:extLst>
                    <a:ext uri="{9D8B030D-6E8A-4147-A177-3AD203B41FA5}">
                      <a16:colId xmlns:a16="http://schemas.microsoft.com/office/drawing/2014/main" val="162370869"/>
                    </a:ext>
                  </a:extLst>
                </a:gridCol>
                <a:gridCol w="786809">
                  <a:extLst>
                    <a:ext uri="{9D8B030D-6E8A-4147-A177-3AD203B41FA5}">
                      <a16:colId xmlns:a16="http://schemas.microsoft.com/office/drawing/2014/main" val="2896424310"/>
                    </a:ext>
                  </a:extLst>
                </a:gridCol>
              </a:tblGrid>
              <a:tr h="0">
                <a:tc>
                  <a:txBody>
                    <a:bodyPr/>
                    <a:lstStyle/>
                    <a:p>
                      <a:pPr algn="ctr"/>
                      <a:r>
                        <a:rPr lang="en-US" b="1" dirty="0"/>
                        <a:t>Features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Tier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Tier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Tier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047902"/>
                  </a:ext>
                </a:extLst>
              </a:tr>
              <a:tr h="370840">
                <a:tc>
                  <a:txBody>
                    <a:bodyPr/>
                    <a:lstStyle/>
                    <a:p>
                      <a:pPr algn="ctr"/>
                      <a:r>
                        <a:rPr lang="en-US" sz="1600" dirty="0">
                          <a:solidFill>
                            <a:schemeClr val="accent1">
                              <a:lumMod val="75000"/>
                            </a:schemeClr>
                          </a:solidFill>
                        </a:rPr>
                        <a:t>User Metadata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203182"/>
                  </a:ext>
                </a:extLst>
              </a:tr>
              <a:tr h="370840">
                <a:tc>
                  <a:txBody>
                    <a:bodyPr/>
                    <a:lstStyle/>
                    <a:p>
                      <a:pPr algn="ctr"/>
                      <a:r>
                        <a:rPr lang="en-US" sz="1600" dirty="0">
                          <a:solidFill>
                            <a:schemeClr val="accent2">
                              <a:lumMod val="75000"/>
                            </a:schemeClr>
                          </a:solidFill>
                        </a:rPr>
                        <a:t>User Tweet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n>
                          <a:solidFill>
                            <a:srgbClr val="C00000"/>
                          </a:solidFill>
                        </a:ln>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846374"/>
                  </a:ext>
                </a:extLst>
              </a:tr>
              <a:tr h="370840">
                <a:tc>
                  <a:txBody>
                    <a:bodyPr/>
                    <a:lstStyle/>
                    <a:p>
                      <a:pPr algn="ctr"/>
                      <a:r>
                        <a:rPr lang="en-US" sz="1600" dirty="0">
                          <a:solidFill>
                            <a:schemeClr val="accent2">
                              <a:lumMod val="75000"/>
                            </a:schemeClr>
                          </a:solidFill>
                        </a:rPr>
                        <a:t>Tweet Metadata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470272"/>
                  </a:ext>
                </a:extLst>
              </a:tr>
              <a:tr h="370840">
                <a:tc>
                  <a:txBody>
                    <a:bodyPr/>
                    <a:lstStyle/>
                    <a:p>
                      <a:pPr algn="ctr"/>
                      <a:r>
                        <a:rPr lang="en-US" sz="1600" dirty="0">
                          <a:solidFill>
                            <a:schemeClr val="accent2">
                              <a:lumMod val="75000"/>
                            </a:schemeClr>
                          </a:solidFill>
                        </a:rPr>
                        <a:t>Tweet Temporal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187240"/>
                  </a:ext>
                </a:extLst>
              </a:tr>
              <a:tr h="370840">
                <a:tc>
                  <a:txBody>
                    <a:bodyPr/>
                    <a:lstStyle/>
                    <a:p>
                      <a:pPr algn="ctr"/>
                      <a:r>
                        <a:rPr lang="en-US" sz="1600" dirty="0">
                          <a:solidFill>
                            <a:srgbClr val="00B050"/>
                          </a:solidFill>
                        </a:rPr>
                        <a:t>Network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n>
                          <a:solidFill>
                            <a:schemeClr val="accent6">
                              <a:lumMod val="50000"/>
                            </a:schemeClr>
                          </a:solidFill>
                        </a:ln>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913691"/>
                  </a:ext>
                </a:extLst>
              </a:tr>
            </a:tbl>
          </a:graphicData>
        </a:graphic>
      </p:graphicFrame>
      <p:pic>
        <p:nvPicPr>
          <p:cNvPr id="5" name="Picture 2" descr="IFCYBER projects receive seed funding from the Centre for Critical Digital  Infrastructure (CCDI)">
            <a:extLst>
              <a:ext uri="{FF2B5EF4-FFF2-40B4-BE49-F238E27FC236}">
                <a16:creationId xmlns:a16="http://schemas.microsoft.com/office/drawing/2014/main" id="{3255CCC0-B1F5-C176-8EB4-C36860BB1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AF0B11-DCE8-7B6C-C7D8-41993C142169}"/>
              </a:ext>
            </a:extLst>
          </p:cNvPr>
          <p:cNvPicPr>
            <a:picLocks noChangeAspect="1"/>
          </p:cNvPicPr>
          <p:nvPr/>
        </p:nvPicPr>
        <p:blipFill>
          <a:blip r:embed="rId7"/>
          <a:stretch>
            <a:fillRect/>
          </a:stretch>
        </p:blipFill>
        <p:spPr>
          <a:xfrm>
            <a:off x="6239539" y="1962229"/>
            <a:ext cx="265062" cy="265062"/>
          </a:xfrm>
          <a:prstGeom prst="rect">
            <a:avLst/>
          </a:prstGeom>
        </p:spPr>
      </p:pic>
      <p:pic>
        <p:nvPicPr>
          <p:cNvPr id="9" name="Picture 8">
            <a:extLst>
              <a:ext uri="{FF2B5EF4-FFF2-40B4-BE49-F238E27FC236}">
                <a16:creationId xmlns:a16="http://schemas.microsoft.com/office/drawing/2014/main" id="{E74E9EDD-5750-860C-EB51-2A09EFE4F073}"/>
              </a:ext>
            </a:extLst>
          </p:cNvPr>
          <p:cNvPicPr>
            <a:picLocks noChangeAspect="1"/>
          </p:cNvPicPr>
          <p:nvPr/>
        </p:nvPicPr>
        <p:blipFill>
          <a:blip r:embed="rId7"/>
          <a:stretch>
            <a:fillRect/>
          </a:stretch>
        </p:blipFill>
        <p:spPr>
          <a:xfrm>
            <a:off x="7022520" y="1935232"/>
            <a:ext cx="265062" cy="265062"/>
          </a:xfrm>
          <a:prstGeom prst="rect">
            <a:avLst/>
          </a:prstGeom>
        </p:spPr>
      </p:pic>
      <p:pic>
        <p:nvPicPr>
          <p:cNvPr id="13" name="Picture 12">
            <a:extLst>
              <a:ext uri="{FF2B5EF4-FFF2-40B4-BE49-F238E27FC236}">
                <a16:creationId xmlns:a16="http://schemas.microsoft.com/office/drawing/2014/main" id="{A5DFDFDC-76B5-4FDC-D591-13A0C580CD7C}"/>
              </a:ext>
            </a:extLst>
          </p:cNvPr>
          <p:cNvPicPr>
            <a:picLocks noChangeAspect="1"/>
          </p:cNvPicPr>
          <p:nvPr/>
        </p:nvPicPr>
        <p:blipFill>
          <a:blip r:embed="rId7"/>
          <a:stretch>
            <a:fillRect/>
          </a:stretch>
        </p:blipFill>
        <p:spPr>
          <a:xfrm>
            <a:off x="7022520" y="2347453"/>
            <a:ext cx="265062" cy="265062"/>
          </a:xfrm>
          <a:prstGeom prst="rect">
            <a:avLst/>
          </a:prstGeom>
        </p:spPr>
      </p:pic>
      <p:pic>
        <p:nvPicPr>
          <p:cNvPr id="14" name="Picture 13">
            <a:extLst>
              <a:ext uri="{FF2B5EF4-FFF2-40B4-BE49-F238E27FC236}">
                <a16:creationId xmlns:a16="http://schemas.microsoft.com/office/drawing/2014/main" id="{4E550B74-6F88-94C0-76AD-DF3A4E9574B5}"/>
              </a:ext>
            </a:extLst>
          </p:cNvPr>
          <p:cNvPicPr>
            <a:picLocks noChangeAspect="1"/>
          </p:cNvPicPr>
          <p:nvPr/>
        </p:nvPicPr>
        <p:blipFill>
          <a:blip r:embed="rId7"/>
          <a:stretch>
            <a:fillRect/>
          </a:stretch>
        </p:blipFill>
        <p:spPr>
          <a:xfrm>
            <a:off x="7022520" y="2683830"/>
            <a:ext cx="265062" cy="265062"/>
          </a:xfrm>
          <a:prstGeom prst="rect">
            <a:avLst/>
          </a:prstGeom>
        </p:spPr>
      </p:pic>
      <p:pic>
        <p:nvPicPr>
          <p:cNvPr id="15" name="Picture 14">
            <a:extLst>
              <a:ext uri="{FF2B5EF4-FFF2-40B4-BE49-F238E27FC236}">
                <a16:creationId xmlns:a16="http://schemas.microsoft.com/office/drawing/2014/main" id="{5CC7081C-7146-1890-87FE-98CB2987D7E7}"/>
              </a:ext>
            </a:extLst>
          </p:cNvPr>
          <p:cNvPicPr>
            <a:picLocks noChangeAspect="1"/>
          </p:cNvPicPr>
          <p:nvPr/>
        </p:nvPicPr>
        <p:blipFill>
          <a:blip r:embed="rId7"/>
          <a:stretch>
            <a:fillRect/>
          </a:stretch>
        </p:blipFill>
        <p:spPr>
          <a:xfrm>
            <a:off x="7022520" y="3086361"/>
            <a:ext cx="265062" cy="265062"/>
          </a:xfrm>
          <a:prstGeom prst="rect">
            <a:avLst/>
          </a:prstGeom>
        </p:spPr>
      </p:pic>
      <p:pic>
        <p:nvPicPr>
          <p:cNvPr id="16" name="Picture 15">
            <a:extLst>
              <a:ext uri="{FF2B5EF4-FFF2-40B4-BE49-F238E27FC236}">
                <a16:creationId xmlns:a16="http://schemas.microsoft.com/office/drawing/2014/main" id="{9E822BE1-D447-B78B-CC0D-DB9819565044}"/>
              </a:ext>
            </a:extLst>
          </p:cNvPr>
          <p:cNvPicPr>
            <a:picLocks noChangeAspect="1"/>
          </p:cNvPicPr>
          <p:nvPr/>
        </p:nvPicPr>
        <p:blipFill>
          <a:blip r:embed="rId7"/>
          <a:stretch>
            <a:fillRect/>
          </a:stretch>
        </p:blipFill>
        <p:spPr>
          <a:xfrm>
            <a:off x="7805501" y="1933410"/>
            <a:ext cx="265062" cy="265062"/>
          </a:xfrm>
          <a:prstGeom prst="rect">
            <a:avLst/>
          </a:prstGeom>
        </p:spPr>
      </p:pic>
      <p:pic>
        <p:nvPicPr>
          <p:cNvPr id="17" name="Picture 16">
            <a:extLst>
              <a:ext uri="{FF2B5EF4-FFF2-40B4-BE49-F238E27FC236}">
                <a16:creationId xmlns:a16="http://schemas.microsoft.com/office/drawing/2014/main" id="{5E7DAEB5-C597-FF97-A659-24D869F55F83}"/>
              </a:ext>
            </a:extLst>
          </p:cNvPr>
          <p:cNvPicPr>
            <a:picLocks noChangeAspect="1"/>
          </p:cNvPicPr>
          <p:nvPr/>
        </p:nvPicPr>
        <p:blipFill>
          <a:blip r:embed="rId7"/>
          <a:stretch>
            <a:fillRect/>
          </a:stretch>
        </p:blipFill>
        <p:spPr>
          <a:xfrm>
            <a:off x="7791519" y="2312242"/>
            <a:ext cx="265062" cy="265062"/>
          </a:xfrm>
          <a:prstGeom prst="rect">
            <a:avLst/>
          </a:prstGeom>
        </p:spPr>
      </p:pic>
      <p:pic>
        <p:nvPicPr>
          <p:cNvPr id="18" name="Picture 17">
            <a:extLst>
              <a:ext uri="{FF2B5EF4-FFF2-40B4-BE49-F238E27FC236}">
                <a16:creationId xmlns:a16="http://schemas.microsoft.com/office/drawing/2014/main" id="{D013BF68-3182-1A3A-A721-72F166AE8473}"/>
              </a:ext>
            </a:extLst>
          </p:cNvPr>
          <p:cNvPicPr>
            <a:picLocks noChangeAspect="1"/>
          </p:cNvPicPr>
          <p:nvPr/>
        </p:nvPicPr>
        <p:blipFill>
          <a:blip r:embed="rId7"/>
          <a:stretch>
            <a:fillRect/>
          </a:stretch>
        </p:blipFill>
        <p:spPr>
          <a:xfrm>
            <a:off x="7763111" y="2707524"/>
            <a:ext cx="265062" cy="265062"/>
          </a:xfrm>
          <a:prstGeom prst="rect">
            <a:avLst/>
          </a:prstGeom>
        </p:spPr>
      </p:pic>
      <p:pic>
        <p:nvPicPr>
          <p:cNvPr id="19" name="Picture 18">
            <a:extLst>
              <a:ext uri="{FF2B5EF4-FFF2-40B4-BE49-F238E27FC236}">
                <a16:creationId xmlns:a16="http://schemas.microsoft.com/office/drawing/2014/main" id="{E53A87CE-8EA7-70DD-A4BA-4FE017F58314}"/>
              </a:ext>
            </a:extLst>
          </p:cNvPr>
          <p:cNvPicPr>
            <a:picLocks noChangeAspect="1"/>
          </p:cNvPicPr>
          <p:nvPr/>
        </p:nvPicPr>
        <p:blipFill>
          <a:blip r:embed="rId7"/>
          <a:stretch>
            <a:fillRect/>
          </a:stretch>
        </p:blipFill>
        <p:spPr>
          <a:xfrm>
            <a:off x="7756819" y="3065080"/>
            <a:ext cx="265062" cy="265062"/>
          </a:xfrm>
          <a:prstGeom prst="rect">
            <a:avLst/>
          </a:prstGeom>
        </p:spPr>
      </p:pic>
      <p:pic>
        <p:nvPicPr>
          <p:cNvPr id="20" name="Picture 19">
            <a:extLst>
              <a:ext uri="{FF2B5EF4-FFF2-40B4-BE49-F238E27FC236}">
                <a16:creationId xmlns:a16="http://schemas.microsoft.com/office/drawing/2014/main" id="{9FC0A961-2686-2026-C6DA-FA41EAD8003B}"/>
              </a:ext>
            </a:extLst>
          </p:cNvPr>
          <p:cNvPicPr>
            <a:picLocks noChangeAspect="1"/>
          </p:cNvPicPr>
          <p:nvPr/>
        </p:nvPicPr>
        <p:blipFill>
          <a:blip r:embed="rId7"/>
          <a:stretch>
            <a:fillRect/>
          </a:stretch>
        </p:blipFill>
        <p:spPr>
          <a:xfrm>
            <a:off x="7730786" y="3462292"/>
            <a:ext cx="265062" cy="265062"/>
          </a:xfrm>
          <a:prstGeom prst="rect">
            <a:avLst/>
          </a:prstGeom>
        </p:spPr>
      </p:pic>
      <p:pic>
        <p:nvPicPr>
          <p:cNvPr id="21" name="Picture 20">
            <a:extLst>
              <a:ext uri="{FF2B5EF4-FFF2-40B4-BE49-F238E27FC236}">
                <a16:creationId xmlns:a16="http://schemas.microsoft.com/office/drawing/2014/main" id="{152AA1C6-8D04-5692-1A3A-71D6A8326509}"/>
              </a:ext>
            </a:extLst>
          </p:cNvPr>
          <p:cNvPicPr>
            <a:picLocks noChangeAspect="1"/>
          </p:cNvPicPr>
          <p:nvPr/>
        </p:nvPicPr>
        <p:blipFill>
          <a:blip r:embed="rId8"/>
          <a:stretch>
            <a:fillRect/>
          </a:stretch>
        </p:blipFill>
        <p:spPr>
          <a:xfrm>
            <a:off x="6239539" y="2333205"/>
            <a:ext cx="252322" cy="252322"/>
          </a:xfrm>
          <a:prstGeom prst="rect">
            <a:avLst/>
          </a:prstGeom>
        </p:spPr>
      </p:pic>
      <p:pic>
        <p:nvPicPr>
          <p:cNvPr id="23" name="Picture 22">
            <a:extLst>
              <a:ext uri="{FF2B5EF4-FFF2-40B4-BE49-F238E27FC236}">
                <a16:creationId xmlns:a16="http://schemas.microsoft.com/office/drawing/2014/main" id="{B062922B-551D-45BB-C4BD-0C7283D0707A}"/>
              </a:ext>
            </a:extLst>
          </p:cNvPr>
          <p:cNvPicPr>
            <a:picLocks noChangeAspect="1"/>
          </p:cNvPicPr>
          <p:nvPr/>
        </p:nvPicPr>
        <p:blipFill>
          <a:blip r:embed="rId8"/>
          <a:stretch>
            <a:fillRect/>
          </a:stretch>
        </p:blipFill>
        <p:spPr>
          <a:xfrm>
            <a:off x="6256327" y="2683830"/>
            <a:ext cx="252322" cy="252322"/>
          </a:xfrm>
          <a:prstGeom prst="rect">
            <a:avLst/>
          </a:prstGeom>
        </p:spPr>
      </p:pic>
      <p:pic>
        <p:nvPicPr>
          <p:cNvPr id="24" name="Picture 23">
            <a:extLst>
              <a:ext uri="{FF2B5EF4-FFF2-40B4-BE49-F238E27FC236}">
                <a16:creationId xmlns:a16="http://schemas.microsoft.com/office/drawing/2014/main" id="{23B203DC-12F4-0DEC-0076-28462FBDEE0F}"/>
              </a:ext>
            </a:extLst>
          </p:cNvPr>
          <p:cNvPicPr>
            <a:picLocks noChangeAspect="1"/>
          </p:cNvPicPr>
          <p:nvPr/>
        </p:nvPicPr>
        <p:blipFill>
          <a:blip r:embed="rId8"/>
          <a:stretch>
            <a:fillRect/>
          </a:stretch>
        </p:blipFill>
        <p:spPr>
          <a:xfrm>
            <a:off x="6243587" y="3086361"/>
            <a:ext cx="252322" cy="252322"/>
          </a:xfrm>
          <a:prstGeom prst="rect">
            <a:avLst/>
          </a:prstGeom>
        </p:spPr>
      </p:pic>
      <p:pic>
        <p:nvPicPr>
          <p:cNvPr id="25" name="Picture 24">
            <a:extLst>
              <a:ext uri="{FF2B5EF4-FFF2-40B4-BE49-F238E27FC236}">
                <a16:creationId xmlns:a16="http://schemas.microsoft.com/office/drawing/2014/main" id="{379DB058-D592-8246-8F0E-222F9BAAA141}"/>
              </a:ext>
            </a:extLst>
          </p:cNvPr>
          <p:cNvPicPr>
            <a:picLocks noChangeAspect="1"/>
          </p:cNvPicPr>
          <p:nvPr/>
        </p:nvPicPr>
        <p:blipFill>
          <a:blip r:embed="rId8"/>
          <a:stretch>
            <a:fillRect/>
          </a:stretch>
        </p:blipFill>
        <p:spPr>
          <a:xfrm>
            <a:off x="6226962" y="3466392"/>
            <a:ext cx="252322" cy="252322"/>
          </a:xfrm>
          <a:prstGeom prst="rect">
            <a:avLst/>
          </a:prstGeom>
        </p:spPr>
      </p:pic>
      <p:pic>
        <p:nvPicPr>
          <p:cNvPr id="26" name="Picture 25">
            <a:extLst>
              <a:ext uri="{FF2B5EF4-FFF2-40B4-BE49-F238E27FC236}">
                <a16:creationId xmlns:a16="http://schemas.microsoft.com/office/drawing/2014/main" id="{5A79A84C-350D-06E3-7EFC-2E3B65A9A8AD}"/>
              </a:ext>
            </a:extLst>
          </p:cNvPr>
          <p:cNvPicPr>
            <a:picLocks noChangeAspect="1"/>
          </p:cNvPicPr>
          <p:nvPr/>
        </p:nvPicPr>
        <p:blipFill>
          <a:blip r:embed="rId8"/>
          <a:stretch>
            <a:fillRect/>
          </a:stretch>
        </p:blipFill>
        <p:spPr>
          <a:xfrm>
            <a:off x="6978874" y="3431739"/>
            <a:ext cx="252322" cy="252322"/>
          </a:xfrm>
          <a:prstGeom prst="rect">
            <a:avLst/>
          </a:prstGeom>
        </p:spPr>
      </p:pic>
      <p:sp>
        <p:nvSpPr>
          <p:cNvPr id="27" name="Oval 26">
            <a:extLst>
              <a:ext uri="{FF2B5EF4-FFF2-40B4-BE49-F238E27FC236}">
                <a16:creationId xmlns:a16="http://schemas.microsoft.com/office/drawing/2014/main" id="{EF3277CF-7A29-BAF7-6A76-2A07B6A20403}"/>
              </a:ext>
            </a:extLst>
          </p:cNvPr>
          <p:cNvSpPr/>
          <p:nvPr/>
        </p:nvSpPr>
        <p:spPr>
          <a:xfrm>
            <a:off x="6766560" y="1197033"/>
            <a:ext cx="873111" cy="280970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3EDDF9F3-E422-12BA-86FB-FE7B5E7D6B8B}"/>
              </a:ext>
            </a:extLst>
          </p:cNvPr>
          <p:cNvSpPr>
            <a:spLocks noGrp="1"/>
          </p:cNvSpPr>
          <p:nvPr>
            <p:ph type="sldNum" sz="quarter" idx="12"/>
          </p:nvPr>
        </p:nvSpPr>
        <p:spPr/>
        <p:txBody>
          <a:bodyPr/>
          <a:lstStyle/>
          <a:p>
            <a:fld id="{AB5B0412-B986-4302-B217-B745C7E56CDD}" type="slidenum">
              <a:rPr lang="en-AU" smtClean="0"/>
              <a:t>25</a:t>
            </a:fld>
            <a:endParaRPr lang="en-AU"/>
          </a:p>
        </p:txBody>
      </p:sp>
    </p:spTree>
    <p:extLst>
      <p:ext uri="{BB962C8B-B14F-4D97-AF65-F5344CB8AC3E}">
        <p14:creationId xmlns:p14="http://schemas.microsoft.com/office/powerpoint/2010/main" val="20211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B2CDF-03AF-D55F-20EA-0E209F8519A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70A5763-8929-BCC9-7B1A-5D28F6B1D278}"/>
              </a:ext>
            </a:extLst>
          </p:cNvPr>
          <p:cNvSpPr txBox="1"/>
          <p:nvPr/>
        </p:nvSpPr>
        <p:spPr>
          <a:xfrm>
            <a:off x="6129592" y="4758853"/>
            <a:ext cx="364202" cy="523220"/>
          </a:xfrm>
          <a:prstGeom prst="rect">
            <a:avLst/>
          </a:prstGeom>
          <a:noFill/>
        </p:spPr>
        <p:txBody>
          <a:bodyPr wrap="none" rtlCol="0">
            <a:spAutoFit/>
          </a:bodyPr>
          <a:lstStyle/>
          <a:p>
            <a:r>
              <a:rPr lang="en-AU" sz="2800" b="1" dirty="0"/>
              <a:t>+</a:t>
            </a:r>
          </a:p>
        </p:txBody>
      </p:sp>
      <p:pic>
        <p:nvPicPr>
          <p:cNvPr id="5" name="Picture 2" descr="IFCYBER projects receive seed funding from the Centre for Critical Digital  Infrastructure (CCDI)">
            <a:extLst>
              <a:ext uri="{FF2B5EF4-FFF2-40B4-BE49-F238E27FC236}">
                <a16:creationId xmlns:a16="http://schemas.microsoft.com/office/drawing/2014/main" id="{C00EBCB4-5BDA-F3C6-12AC-F85BBC2D6A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7652B4-8B1A-D9A7-E294-B529229423FC}"/>
              </a:ext>
            </a:extLst>
          </p:cNvPr>
          <p:cNvSpPr txBox="1"/>
          <p:nvPr/>
        </p:nvSpPr>
        <p:spPr>
          <a:xfrm>
            <a:off x="4045699" y="118706"/>
            <a:ext cx="10740205" cy="1930785"/>
          </a:xfrm>
          <a:prstGeom prst="rect">
            <a:avLst/>
          </a:prstGeom>
        </p:spPr>
        <p:txBody>
          <a:bodyPr wrap="square" lIns="0" tIns="0" rIns="0" bIns="0" rtlCol="0" anchor="t">
            <a:spAutoFit/>
          </a:bodyPr>
          <a:lstStyle/>
          <a:p>
            <a:pPr>
              <a:lnSpc>
                <a:spcPts val="7999"/>
              </a:lnSpc>
            </a:pPr>
            <a:r>
              <a:rPr lang="en-US" sz="4000" dirty="0">
                <a:solidFill>
                  <a:srgbClr val="004AAD"/>
                </a:solidFill>
                <a:latin typeface="Montserrat Classic Bold"/>
              </a:rPr>
              <a:t>Feature Engineering</a:t>
            </a:r>
            <a:br>
              <a:rPr lang="en-US" sz="4000" dirty="0">
                <a:solidFill>
                  <a:srgbClr val="004AAD"/>
                </a:solidFill>
                <a:latin typeface="Montserrat Classic Bold"/>
              </a:rPr>
            </a:br>
            <a:endParaRPr lang="en-US" sz="4000" dirty="0">
              <a:solidFill>
                <a:srgbClr val="004AAD"/>
              </a:solidFill>
              <a:latin typeface="Montserrat Classic Bold"/>
            </a:endParaRPr>
          </a:p>
        </p:txBody>
      </p:sp>
      <p:sp>
        <p:nvSpPr>
          <p:cNvPr id="16" name="Rectangle 15">
            <a:extLst>
              <a:ext uri="{FF2B5EF4-FFF2-40B4-BE49-F238E27FC236}">
                <a16:creationId xmlns:a16="http://schemas.microsoft.com/office/drawing/2014/main" id="{C45F6E4C-FD22-02AE-4726-C42901174903}"/>
              </a:ext>
            </a:extLst>
          </p:cNvPr>
          <p:cNvSpPr/>
          <p:nvPr/>
        </p:nvSpPr>
        <p:spPr>
          <a:xfrm>
            <a:off x="8909905" y="1773034"/>
            <a:ext cx="2970453" cy="48634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t>`</a:t>
            </a:r>
          </a:p>
        </p:txBody>
      </p:sp>
      <p:sp>
        <p:nvSpPr>
          <p:cNvPr id="17" name="TextBox 16">
            <a:extLst>
              <a:ext uri="{FF2B5EF4-FFF2-40B4-BE49-F238E27FC236}">
                <a16:creationId xmlns:a16="http://schemas.microsoft.com/office/drawing/2014/main" id="{94D212F7-FF65-EE93-8826-455143DBA844}"/>
              </a:ext>
            </a:extLst>
          </p:cNvPr>
          <p:cNvSpPr txBox="1"/>
          <p:nvPr/>
        </p:nvSpPr>
        <p:spPr>
          <a:xfrm>
            <a:off x="8947745" y="1806582"/>
            <a:ext cx="2970453" cy="369332"/>
          </a:xfrm>
          <a:prstGeom prst="rect">
            <a:avLst/>
          </a:prstGeom>
          <a:noFill/>
        </p:spPr>
        <p:txBody>
          <a:bodyPr wrap="square" rtlCol="0">
            <a:spAutoFit/>
          </a:bodyPr>
          <a:lstStyle/>
          <a:p>
            <a:r>
              <a:rPr lang="en-US" i="1" dirty="0"/>
              <a:t>D </a:t>
            </a:r>
            <a:r>
              <a:rPr lang="en-US" dirty="0"/>
              <a:t>is the </a:t>
            </a:r>
            <a:r>
              <a:rPr lang="en-US" i="1" dirty="0">
                <a:solidFill>
                  <a:srgbClr val="C00000"/>
                </a:solidFill>
              </a:rPr>
              <a:t>Information Density</a:t>
            </a:r>
          </a:p>
        </p:txBody>
      </p:sp>
      <p:pic>
        <p:nvPicPr>
          <p:cNvPr id="18" name="Picture 17">
            <a:extLst>
              <a:ext uri="{FF2B5EF4-FFF2-40B4-BE49-F238E27FC236}">
                <a16:creationId xmlns:a16="http://schemas.microsoft.com/office/drawing/2014/main" id="{62FC3127-396C-C19A-F867-0A7EF81B0617}"/>
              </a:ext>
            </a:extLst>
          </p:cNvPr>
          <p:cNvPicPr>
            <a:picLocks noChangeAspect="1"/>
          </p:cNvPicPr>
          <p:nvPr/>
        </p:nvPicPr>
        <p:blipFill>
          <a:blip r:embed="rId4"/>
          <a:stretch>
            <a:fillRect/>
          </a:stretch>
        </p:blipFill>
        <p:spPr>
          <a:xfrm>
            <a:off x="3038908" y="118706"/>
            <a:ext cx="5472438" cy="5925833"/>
          </a:xfrm>
          <a:prstGeom prst="rect">
            <a:avLst/>
          </a:prstGeom>
        </p:spPr>
      </p:pic>
      <p:sp>
        <p:nvSpPr>
          <p:cNvPr id="2" name="Slide Number Placeholder 1">
            <a:extLst>
              <a:ext uri="{FF2B5EF4-FFF2-40B4-BE49-F238E27FC236}">
                <a16:creationId xmlns:a16="http://schemas.microsoft.com/office/drawing/2014/main" id="{6E75FC6A-EA75-823E-42C4-6CD4C7E4ADA4}"/>
              </a:ext>
            </a:extLst>
          </p:cNvPr>
          <p:cNvSpPr>
            <a:spLocks noGrp="1"/>
          </p:cNvSpPr>
          <p:nvPr>
            <p:ph type="sldNum" sz="quarter" idx="12"/>
          </p:nvPr>
        </p:nvSpPr>
        <p:spPr/>
        <p:txBody>
          <a:bodyPr/>
          <a:lstStyle/>
          <a:p>
            <a:fld id="{AB5B0412-B986-4302-B217-B745C7E56CDD}" type="slidenum">
              <a:rPr lang="en-AU" smtClean="0"/>
              <a:t>26</a:t>
            </a:fld>
            <a:endParaRPr lang="en-AU"/>
          </a:p>
        </p:txBody>
      </p:sp>
    </p:spTree>
    <p:extLst>
      <p:ext uri="{BB962C8B-B14F-4D97-AF65-F5344CB8AC3E}">
        <p14:creationId xmlns:p14="http://schemas.microsoft.com/office/powerpoint/2010/main" val="3258748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F2F29-AAAF-AB8A-4D38-87208DF404C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59F4768-5A43-4073-9081-41F3AE74B26A}"/>
              </a:ext>
            </a:extLst>
          </p:cNvPr>
          <p:cNvPicPr>
            <a:picLocks noChangeAspect="1"/>
          </p:cNvPicPr>
          <p:nvPr/>
        </p:nvPicPr>
        <p:blipFill>
          <a:blip r:embed="rId3"/>
          <a:stretch>
            <a:fillRect/>
          </a:stretch>
        </p:blipFill>
        <p:spPr>
          <a:xfrm>
            <a:off x="377511" y="1970259"/>
            <a:ext cx="11436978" cy="1926048"/>
          </a:xfrm>
          <a:prstGeom prst="rect">
            <a:avLst/>
          </a:prstGeom>
        </p:spPr>
      </p:pic>
      <p:pic>
        <p:nvPicPr>
          <p:cNvPr id="16" name="Picture 2" descr="IFCYBER projects receive seed funding from the Centre for Critical Digital  Infrastructure (CCDI)">
            <a:extLst>
              <a:ext uri="{FF2B5EF4-FFF2-40B4-BE49-F238E27FC236}">
                <a16:creationId xmlns:a16="http://schemas.microsoft.com/office/drawing/2014/main" id="{A2201CC3-09A8-093D-018D-8308ACD47C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9D92524-6DA8-BDD0-09FC-176F72CEC307}"/>
              </a:ext>
            </a:extLst>
          </p:cNvPr>
          <p:cNvSpPr txBox="1">
            <a:spLocks/>
          </p:cNvSpPr>
          <p:nvPr/>
        </p:nvSpPr>
        <p:spPr>
          <a:xfrm>
            <a:off x="3377953" y="386163"/>
            <a:ext cx="56542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b="1" dirty="0">
                <a:solidFill>
                  <a:schemeClr val="accent5">
                    <a:lumMod val="50000"/>
                  </a:schemeClr>
                </a:solidFill>
                <a:latin typeface="Ebrima" panose="02000000000000000000" pitchFamily="2" charset="0"/>
                <a:ea typeface="Ebrima" panose="02000000000000000000" pitchFamily="2" charset="0"/>
                <a:cs typeface="Ebrima" panose="02000000000000000000" pitchFamily="2" charset="0"/>
              </a:rPr>
              <a:t>BotSSCL Framework</a:t>
            </a:r>
          </a:p>
        </p:txBody>
      </p:sp>
      <p:sp>
        <p:nvSpPr>
          <p:cNvPr id="4" name="TextBox 3">
            <a:extLst>
              <a:ext uri="{FF2B5EF4-FFF2-40B4-BE49-F238E27FC236}">
                <a16:creationId xmlns:a16="http://schemas.microsoft.com/office/drawing/2014/main" id="{C15D2863-9866-74FD-5830-46B41D21D35A}"/>
              </a:ext>
            </a:extLst>
          </p:cNvPr>
          <p:cNvSpPr txBox="1"/>
          <p:nvPr/>
        </p:nvSpPr>
        <p:spPr>
          <a:xfrm>
            <a:off x="479813" y="3069570"/>
            <a:ext cx="720069" cy="369332"/>
          </a:xfrm>
          <a:prstGeom prst="rect">
            <a:avLst/>
          </a:prstGeom>
          <a:noFill/>
        </p:spPr>
        <p:txBody>
          <a:bodyPr wrap="none" rtlCol="0">
            <a:spAutoFit/>
          </a:bodyPr>
          <a:lstStyle/>
          <a:p>
            <a:r>
              <a:rPr lang="en-US" dirty="0"/>
              <a:t>Code </a:t>
            </a:r>
          </a:p>
        </p:txBody>
      </p:sp>
      <p:sp>
        <p:nvSpPr>
          <p:cNvPr id="2" name="Slide Number Placeholder 1">
            <a:extLst>
              <a:ext uri="{FF2B5EF4-FFF2-40B4-BE49-F238E27FC236}">
                <a16:creationId xmlns:a16="http://schemas.microsoft.com/office/drawing/2014/main" id="{AAEB3426-7026-8B3C-B73E-3833F833B0A2}"/>
              </a:ext>
            </a:extLst>
          </p:cNvPr>
          <p:cNvSpPr>
            <a:spLocks noGrp="1"/>
          </p:cNvSpPr>
          <p:nvPr>
            <p:ph type="sldNum" sz="quarter" idx="12"/>
          </p:nvPr>
        </p:nvSpPr>
        <p:spPr/>
        <p:txBody>
          <a:bodyPr/>
          <a:lstStyle/>
          <a:p>
            <a:fld id="{AB5B0412-B986-4302-B217-B745C7E56CDD}" type="slidenum">
              <a:rPr lang="en-AU" smtClean="0"/>
              <a:t>27</a:t>
            </a:fld>
            <a:endParaRPr lang="en-AU"/>
          </a:p>
        </p:txBody>
      </p:sp>
    </p:spTree>
    <p:extLst>
      <p:ext uri="{BB962C8B-B14F-4D97-AF65-F5344CB8AC3E}">
        <p14:creationId xmlns:p14="http://schemas.microsoft.com/office/powerpoint/2010/main" val="1738056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48BFB3-210F-5C5F-7D43-B8A3D73770BA}"/>
              </a:ext>
            </a:extLst>
          </p:cNvPr>
          <p:cNvSpPr>
            <a:spLocks noGrp="1"/>
          </p:cNvSpPr>
          <p:nvPr>
            <p:ph idx="1"/>
          </p:nvPr>
        </p:nvSpPr>
        <p:spPr>
          <a:xfrm>
            <a:off x="772600" y="1641988"/>
            <a:ext cx="11198941" cy="4127398"/>
          </a:xfrm>
        </p:spPr>
        <p:txBody>
          <a:bodyPr>
            <a:normAutofit/>
          </a:bodyPr>
          <a:lstStyle/>
          <a:p>
            <a:pPr marL="0" indent="0">
              <a:buNone/>
            </a:pPr>
            <a:endParaRPr lang="en-AU" sz="2000" dirty="0"/>
          </a:p>
          <a:p>
            <a:pPr marL="0" indent="0">
              <a:buNone/>
            </a:pPr>
            <a:r>
              <a:rPr lang="en-AU" sz="2000" b="1" dirty="0"/>
              <a:t>			</a:t>
            </a:r>
            <a:endParaRPr lang="en-AU" sz="2000" dirty="0"/>
          </a:p>
          <a:p>
            <a:pPr marL="0" indent="0">
              <a:buNone/>
            </a:pPr>
            <a:endParaRPr lang="en-AU" sz="2000" dirty="0"/>
          </a:p>
          <a:p>
            <a:pPr marL="0" indent="0">
              <a:buNone/>
            </a:pPr>
            <a:endParaRPr lang="en-AU" sz="2000" dirty="0"/>
          </a:p>
          <a:p>
            <a:pPr marL="0" indent="0">
              <a:buNone/>
            </a:pPr>
            <a:endParaRPr lang="en-AU" sz="2000" dirty="0"/>
          </a:p>
          <a:p>
            <a:pPr marL="0" indent="0">
              <a:buNone/>
            </a:pPr>
            <a:br>
              <a:rPr lang="en-AU" sz="2000" dirty="0"/>
            </a:br>
            <a:br>
              <a:rPr lang="en-AU" sz="2000" dirty="0"/>
            </a:br>
            <a:endParaRPr lang="en-AU" sz="2000" dirty="0"/>
          </a:p>
          <a:p>
            <a:pPr marL="0" indent="0">
              <a:buNone/>
            </a:pPr>
            <a:endParaRPr lang="en-AU" sz="2000" dirty="0"/>
          </a:p>
        </p:txBody>
      </p:sp>
      <p:sp>
        <p:nvSpPr>
          <p:cNvPr id="4" name="TextBox 3">
            <a:extLst>
              <a:ext uri="{FF2B5EF4-FFF2-40B4-BE49-F238E27FC236}">
                <a16:creationId xmlns:a16="http://schemas.microsoft.com/office/drawing/2014/main" id="{DC8F4812-4002-2C37-C8A4-8150FD11F23B}"/>
              </a:ext>
            </a:extLst>
          </p:cNvPr>
          <p:cNvSpPr txBox="1"/>
          <p:nvPr/>
        </p:nvSpPr>
        <p:spPr>
          <a:xfrm>
            <a:off x="4144759" y="621940"/>
            <a:ext cx="5100841"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Baselines/SOTA</a:t>
            </a:r>
          </a:p>
        </p:txBody>
      </p:sp>
      <p:pic>
        <p:nvPicPr>
          <p:cNvPr id="5" name="Picture 2" descr="IFCYBER projects receive seed funding from the Centre for Critical Digital  Infrastructure (CCDI)">
            <a:extLst>
              <a:ext uri="{FF2B5EF4-FFF2-40B4-BE49-F238E27FC236}">
                <a16:creationId xmlns:a16="http://schemas.microsoft.com/office/drawing/2014/main" id="{D2ACFD51-5AB9-1326-192C-713DAE4187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C612E5C7-5F49-B622-9DC2-1D1C30B2B69F}"/>
              </a:ext>
            </a:extLst>
          </p:cNvPr>
          <p:cNvGraphicFramePr>
            <a:graphicFrameLocks noGrp="1"/>
          </p:cNvGraphicFramePr>
          <p:nvPr>
            <p:extLst>
              <p:ext uri="{D42A27DB-BD31-4B8C-83A1-F6EECF244321}">
                <p14:modId xmlns:p14="http://schemas.microsoft.com/office/powerpoint/2010/main" val="3767121487"/>
              </p:ext>
            </p:extLst>
          </p:nvPr>
        </p:nvGraphicFramePr>
        <p:xfrm>
          <a:off x="2032000" y="2316480"/>
          <a:ext cx="8128000" cy="264160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54157854"/>
                    </a:ext>
                  </a:extLst>
                </a:gridCol>
                <a:gridCol w="2032000">
                  <a:extLst>
                    <a:ext uri="{9D8B030D-6E8A-4147-A177-3AD203B41FA5}">
                      <a16:colId xmlns:a16="http://schemas.microsoft.com/office/drawing/2014/main" val="4185734393"/>
                    </a:ext>
                  </a:extLst>
                </a:gridCol>
                <a:gridCol w="2032000">
                  <a:extLst>
                    <a:ext uri="{9D8B030D-6E8A-4147-A177-3AD203B41FA5}">
                      <a16:colId xmlns:a16="http://schemas.microsoft.com/office/drawing/2014/main" val="3420387648"/>
                    </a:ext>
                  </a:extLst>
                </a:gridCol>
                <a:gridCol w="2032000">
                  <a:extLst>
                    <a:ext uri="{9D8B030D-6E8A-4147-A177-3AD203B41FA5}">
                      <a16:colId xmlns:a16="http://schemas.microsoft.com/office/drawing/2014/main" val="3877987865"/>
                    </a:ext>
                  </a:extLst>
                </a:gridCol>
              </a:tblGrid>
              <a:tr h="370840">
                <a:tc>
                  <a:txBody>
                    <a:bodyPr/>
                    <a:lstStyle/>
                    <a:p>
                      <a:r>
                        <a:rPr lang="en-US" b="1" dirty="0"/>
                        <a:t>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Learning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Feature Tier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512753"/>
                  </a:ext>
                </a:extLst>
              </a:tr>
              <a:tr h="370840">
                <a:tc>
                  <a:txBody>
                    <a:bodyPr/>
                    <a:lstStyle/>
                    <a:p>
                      <a:r>
                        <a:rPr lang="en-US" sz="1600" dirty="0"/>
                        <a:t>Botometer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Random Forest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Supervised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297419"/>
                  </a:ext>
                </a:extLst>
              </a:tr>
              <a:tr h="370840">
                <a:tc>
                  <a:txBody>
                    <a:bodyPr/>
                    <a:lstStyle/>
                    <a:p>
                      <a:r>
                        <a:rPr lang="en-US" sz="1600" dirty="0" err="1"/>
                        <a:t>DeeProBot</a:t>
                      </a:r>
                      <a:r>
                        <a:rPr lang="en-US" sz="1600" dirty="0"/>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Deep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Supervised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2236677"/>
                  </a:ext>
                </a:extLst>
              </a:tr>
              <a:tr h="370840">
                <a:tc>
                  <a:txBody>
                    <a:bodyPr/>
                    <a:lstStyle/>
                    <a:p>
                      <a:r>
                        <a:rPr lang="en-US" sz="1600" dirty="0" err="1"/>
                        <a:t>Bothunter</a:t>
                      </a:r>
                      <a:r>
                        <a:rPr lang="en-US" sz="1600" dirty="0"/>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Random Forest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Supervised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895616"/>
                  </a:ext>
                </a:extLst>
              </a:tr>
              <a:tr h="370840">
                <a:tc>
                  <a:txBody>
                    <a:bodyPr/>
                    <a:lstStyle/>
                    <a:p>
                      <a:r>
                        <a:rPr lang="en-US" sz="1600" dirty="0" err="1"/>
                        <a:t>DigitalDNA</a:t>
                      </a:r>
                      <a:r>
                        <a:rPr lang="en-US" sz="1600" dirty="0"/>
                        <a:t>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Genetic Algorithm Classifier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Unsupervised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8643949"/>
                  </a:ext>
                </a:extLst>
              </a:tr>
              <a:tr h="370840">
                <a:tc>
                  <a:txBody>
                    <a:bodyPr/>
                    <a:lstStyle/>
                    <a:p>
                      <a:r>
                        <a:rPr lang="en-US" sz="1600" dirty="0"/>
                        <a:t>SATAR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Graph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Self-supervised</a:t>
                      </a:r>
                      <a:br>
                        <a:rPr lang="en-US" sz="1600" dirty="0"/>
                      </a:br>
                      <a:r>
                        <a:rPr lang="en-US" sz="1600" dirty="0"/>
                        <a:t>(Non-contrastive)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9918302"/>
                  </a:ext>
                </a:extLst>
              </a:tr>
            </a:tbl>
          </a:graphicData>
        </a:graphic>
      </p:graphicFrame>
      <p:sp>
        <p:nvSpPr>
          <p:cNvPr id="2" name="Slide Number Placeholder 1">
            <a:extLst>
              <a:ext uri="{FF2B5EF4-FFF2-40B4-BE49-F238E27FC236}">
                <a16:creationId xmlns:a16="http://schemas.microsoft.com/office/drawing/2014/main" id="{EADF14F9-97ED-FB7F-5A3C-C9CE3C469805}"/>
              </a:ext>
            </a:extLst>
          </p:cNvPr>
          <p:cNvSpPr>
            <a:spLocks noGrp="1"/>
          </p:cNvSpPr>
          <p:nvPr>
            <p:ph type="sldNum" sz="quarter" idx="12"/>
          </p:nvPr>
        </p:nvSpPr>
        <p:spPr/>
        <p:txBody>
          <a:bodyPr/>
          <a:lstStyle/>
          <a:p>
            <a:fld id="{AB5B0412-B986-4302-B217-B745C7E56CDD}" type="slidenum">
              <a:rPr lang="en-AU" smtClean="0"/>
              <a:t>28</a:t>
            </a:fld>
            <a:endParaRPr lang="en-AU"/>
          </a:p>
        </p:txBody>
      </p:sp>
    </p:spTree>
    <p:extLst>
      <p:ext uri="{BB962C8B-B14F-4D97-AF65-F5344CB8AC3E}">
        <p14:creationId xmlns:p14="http://schemas.microsoft.com/office/powerpoint/2010/main" val="873574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48BFB3-210F-5C5F-7D43-B8A3D73770BA}"/>
              </a:ext>
            </a:extLst>
          </p:cNvPr>
          <p:cNvSpPr>
            <a:spLocks noGrp="1"/>
          </p:cNvSpPr>
          <p:nvPr>
            <p:ph idx="1"/>
          </p:nvPr>
        </p:nvSpPr>
        <p:spPr>
          <a:xfrm>
            <a:off x="508820" y="2059448"/>
            <a:ext cx="11198941" cy="3709937"/>
          </a:xfrm>
        </p:spPr>
        <p:txBody>
          <a:bodyPr>
            <a:normAutofit/>
          </a:bodyPr>
          <a:lstStyle/>
          <a:p>
            <a:pPr marL="0" indent="0">
              <a:buNone/>
            </a:pPr>
            <a:endParaRPr lang="en-AU" sz="2000" dirty="0"/>
          </a:p>
        </p:txBody>
      </p:sp>
      <p:pic>
        <p:nvPicPr>
          <p:cNvPr id="6" name="Picture 5" descr="A chart of different colored bars&#10;&#10;Description automatically generated">
            <a:extLst>
              <a:ext uri="{FF2B5EF4-FFF2-40B4-BE49-F238E27FC236}">
                <a16:creationId xmlns:a16="http://schemas.microsoft.com/office/drawing/2014/main" id="{F83DCD0F-4F8C-8D9D-0808-95B868635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3201" y="1404389"/>
            <a:ext cx="5625598" cy="3750398"/>
          </a:xfrm>
          <a:prstGeom prst="rect">
            <a:avLst/>
          </a:prstGeom>
        </p:spPr>
      </p:pic>
      <p:sp>
        <p:nvSpPr>
          <p:cNvPr id="2" name="TextBox 1">
            <a:extLst>
              <a:ext uri="{FF2B5EF4-FFF2-40B4-BE49-F238E27FC236}">
                <a16:creationId xmlns:a16="http://schemas.microsoft.com/office/drawing/2014/main" id="{EF2908CA-BBB0-DB61-6AF8-4A497EA47F0C}"/>
              </a:ext>
            </a:extLst>
          </p:cNvPr>
          <p:cNvSpPr txBox="1"/>
          <p:nvPr/>
        </p:nvSpPr>
        <p:spPr>
          <a:xfrm>
            <a:off x="508820" y="5445926"/>
            <a:ext cx="11948801" cy="369332"/>
          </a:xfrm>
          <a:prstGeom prst="rect">
            <a:avLst/>
          </a:prstGeom>
          <a:noFill/>
        </p:spPr>
        <p:txBody>
          <a:bodyPr wrap="square" rtlCol="0">
            <a:spAutoFit/>
          </a:bodyPr>
          <a:lstStyle/>
          <a:p>
            <a:r>
              <a:rPr lang="en-US" dirty="0">
                <a:latin typeface="Ebrima" panose="02000000000000000000" pitchFamily="2" charset="0"/>
                <a:ea typeface="Ebrima" panose="02000000000000000000" pitchFamily="2" charset="0"/>
                <a:cs typeface="Ebrima" panose="02000000000000000000" pitchFamily="2" charset="0"/>
              </a:rPr>
              <a:t>We achieved </a:t>
            </a:r>
            <a:r>
              <a:rPr lang="en-US" b="1" dirty="0">
                <a:latin typeface="Ebrima" panose="02000000000000000000" pitchFamily="2" charset="0"/>
                <a:ea typeface="Ebrima" panose="02000000000000000000" pitchFamily="2" charset="0"/>
                <a:cs typeface="Ebrima" panose="02000000000000000000" pitchFamily="2" charset="0"/>
              </a:rPr>
              <a:t>≈6% </a:t>
            </a:r>
            <a:r>
              <a:rPr lang="en-US" dirty="0">
                <a:latin typeface="Ebrima" panose="02000000000000000000" pitchFamily="2" charset="0"/>
                <a:ea typeface="Ebrima" panose="02000000000000000000" pitchFamily="2" charset="0"/>
                <a:cs typeface="Ebrima" panose="02000000000000000000" pitchFamily="2" charset="0"/>
              </a:rPr>
              <a:t>and </a:t>
            </a:r>
            <a:r>
              <a:rPr lang="en-US" b="1" dirty="0">
                <a:latin typeface="Ebrima" panose="02000000000000000000" pitchFamily="2" charset="0"/>
                <a:ea typeface="Ebrima" panose="02000000000000000000" pitchFamily="2" charset="0"/>
                <a:cs typeface="Ebrima" panose="02000000000000000000" pitchFamily="2" charset="0"/>
              </a:rPr>
              <a:t>≈8% F1-score </a:t>
            </a:r>
            <a:r>
              <a:rPr lang="en-US" dirty="0">
                <a:latin typeface="Ebrima" panose="02000000000000000000" pitchFamily="2" charset="0"/>
                <a:ea typeface="Ebrima" panose="02000000000000000000" pitchFamily="2" charset="0"/>
                <a:cs typeface="Ebrima" panose="02000000000000000000" pitchFamily="2" charset="0"/>
              </a:rPr>
              <a:t>better than baseline models on Varol and Gilani dataset, respectively.</a:t>
            </a:r>
            <a:endParaRPr lang="en-AU" dirty="0">
              <a:latin typeface="Ebrima" panose="02000000000000000000" pitchFamily="2" charset="0"/>
              <a:ea typeface="Ebrima" panose="02000000000000000000" pitchFamily="2" charset="0"/>
              <a:cs typeface="Ebrima" panose="02000000000000000000" pitchFamily="2" charset="0"/>
            </a:endParaRPr>
          </a:p>
        </p:txBody>
      </p:sp>
      <p:pic>
        <p:nvPicPr>
          <p:cNvPr id="21" name="Picture 2" descr="IFCYBER projects receive seed funding from the Centre for Critical Digital  Infrastructure (CCDI)">
            <a:extLst>
              <a:ext uri="{FF2B5EF4-FFF2-40B4-BE49-F238E27FC236}">
                <a16:creationId xmlns:a16="http://schemas.microsoft.com/office/drawing/2014/main" id="{BDB3EDBE-E6AB-CB0C-C2CD-C2997E81DF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C9C627D-3769-3625-EA6D-E529285BA98E}"/>
              </a:ext>
            </a:extLst>
          </p:cNvPr>
          <p:cNvSpPr/>
          <p:nvPr/>
        </p:nvSpPr>
        <p:spPr>
          <a:xfrm>
            <a:off x="6821386" y="1320188"/>
            <a:ext cx="2306489" cy="285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730AF5D5-881C-7437-563E-05D2509AF515}"/>
              </a:ext>
            </a:extLst>
          </p:cNvPr>
          <p:cNvSpPr txBox="1"/>
          <p:nvPr/>
        </p:nvSpPr>
        <p:spPr>
          <a:xfrm>
            <a:off x="6746745" y="1335851"/>
            <a:ext cx="1341501" cy="307777"/>
          </a:xfrm>
          <a:prstGeom prst="rect">
            <a:avLst/>
          </a:prstGeom>
          <a:noFill/>
        </p:spPr>
        <p:txBody>
          <a:bodyPr wrap="square">
            <a:spAutoFit/>
          </a:bodyPr>
          <a:lstStyle/>
          <a:p>
            <a:pPr marL="0" indent="0">
              <a:buNone/>
            </a:pPr>
            <a:r>
              <a:rPr lang="en-AU" sz="1400" dirty="0"/>
              <a:t>(</a:t>
            </a:r>
            <a:r>
              <a:rPr lang="en-AU" sz="1400" b="1" dirty="0"/>
              <a:t>Gilani</a:t>
            </a:r>
            <a:r>
              <a:rPr lang="en-AU" sz="1400" dirty="0"/>
              <a:t> Dataset)</a:t>
            </a:r>
          </a:p>
        </p:txBody>
      </p:sp>
      <p:sp>
        <p:nvSpPr>
          <p:cNvPr id="9" name="Rectangle 8">
            <a:extLst>
              <a:ext uri="{FF2B5EF4-FFF2-40B4-BE49-F238E27FC236}">
                <a16:creationId xmlns:a16="http://schemas.microsoft.com/office/drawing/2014/main" id="{6D78B0F9-BE51-2667-58B5-BBE375386AE9}"/>
              </a:ext>
            </a:extLst>
          </p:cNvPr>
          <p:cNvSpPr/>
          <p:nvPr/>
        </p:nvSpPr>
        <p:spPr>
          <a:xfrm>
            <a:off x="6837527" y="3256241"/>
            <a:ext cx="2306489" cy="223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7EB0CF56-658D-6FB0-D1E3-627EDEBCEFF4}"/>
              </a:ext>
            </a:extLst>
          </p:cNvPr>
          <p:cNvSpPr txBox="1"/>
          <p:nvPr/>
        </p:nvSpPr>
        <p:spPr>
          <a:xfrm>
            <a:off x="6750266" y="3214150"/>
            <a:ext cx="1341502" cy="307777"/>
          </a:xfrm>
          <a:prstGeom prst="rect">
            <a:avLst/>
          </a:prstGeom>
          <a:noFill/>
        </p:spPr>
        <p:txBody>
          <a:bodyPr wrap="square">
            <a:spAutoFit/>
          </a:bodyPr>
          <a:lstStyle/>
          <a:p>
            <a:pPr marL="0" indent="0">
              <a:buNone/>
            </a:pPr>
            <a:r>
              <a:rPr lang="en-AU" sz="1400" dirty="0"/>
              <a:t>(</a:t>
            </a:r>
            <a:r>
              <a:rPr lang="en-AU" sz="1400" b="1" dirty="0"/>
              <a:t>Varol</a:t>
            </a:r>
            <a:r>
              <a:rPr lang="en-AU" sz="1400" dirty="0"/>
              <a:t> Dataset)</a:t>
            </a:r>
          </a:p>
        </p:txBody>
      </p:sp>
      <p:sp>
        <p:nvSpPr>
          <p:cNvPr id="11" name="TextBox 10">
            <a:extLst>
              <a:ext uri="{FF2B5EF4-FFF2-40B4-BE49-F238E27FC236}">
                <a16:creationId xmlns:a16="http://schemas.microsoft.com/office/drawing/2014/main" id="{75CE7435-00DA-DAB7-7F6B-E3A5BDB8D54F}"/>
              </a:ext>
            </a:extLst>
          </p:cNvPr>
          <p:cNvSpPr txBox="1"/>
          <p:nvPr/>
        </p:nvSpPr>
        <p:spPr>
          <a:xfrm>
            <a:off x="508820" y="17166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Results: C1.1. Performance</a:t>
            </a:r>
          </a:p>
        </p:txBody>
      </p:sp>
      <p:sp>
        <p:nvSpPr>
          <p:cNvPr id="4" name="Slide Number Placeholder 3">
            <a:extLst>
              <a:ext uri="{FF2B5EF4-FFF2-40B4-BE49-F238E27FC236}">
                <a16:creationId xmlns:a16="http://schemas.microsoft.com/office/drawing/2014/main" id="{94CB924F-9778-D2D1-1790-E70F38BCCF96}"/>
              </a:ext>
            </a:extLst>
          </p:cNvPr>
          <p:cNvSpPr>
            <a:spLocks noGrp="1"/>
          </p:cNvSpPr>
          <p:nvPr>
            <p:ph type="sldNum" sz="quarter" idx="12"/>
          </p:nvPr>
        </p:nvSpPr>
        <p:spPr/>
        <p:txBody>
          <a:bodyPr/>
          <a:lstStyle/>
          <a:p>
            <a:fld id="{AB5B0412-B986-4302-B217-B745C7E56CDD}" type="slidenum">
              <a:rPr lang="en-AU" smtClean="0"/>
              <a:t>29</a:t>
            </a:fld>
            <a:endParaRPr lang="en-AU"/>
          </a:p>
        </p:txBody>
      </p:sp>
    </p:spTree>
    <p:extLst>
      <p:ext uri="{BB962C8B-B14F-4D97-AF65-F5344CB8AC3E}">
        <p14:creationId xmlns:p14="http://schemas.microsoft.com/office/powerpoint/2010/main" val="2630278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838B1EB-DA49-D6C2-D63F-292295E5CF21}"/>
              </a:ext>
            </a:extLst>
          </p:cNvPr>
          <p:cNvSpPr txBox="1"/>
          <p:nvPr/>
        </p:nvSpPr>
        <p:spPr>
          <a:xfrm>
            <a:off x="0" y="5777608"/>
            <a:ext cx="4102675" cy="307777"/>
          </a:xfrm>
          <a:prstGeom prst="rect">
            <a:avLst/>
          </a:prstGeom>
          <a:noFill/>
        </p:spPr>
        <p:txBody>
          <a:bodyPr wrap="square">
            <a:spAutoFit/>
          </a:bodyPr>
          <a:lstStyle/>
          <a:p>
            <a:r>
              <a:rPr lang="en-US" sz="1400" dirty="0">
                <a:solidFill>
                  <a:schemeClr val="bg2">
                    <a:lumMod val="75000"/>
                  </a:schemeClr>
                </a:solidFill>
                <a:latin typeface="Montserrat Classic"/>
              </a:rPr>
              <a:t>Source: Google Images</a:t>
            </a:r>
            <a:endParaRPr lang="en-AU" sz="1400" dirty="0">
              <a:solidFill>
                <a:schemeClr val="bg2">
                  <a:lumMod val="75000"/>
                </a:schemeClr>
              </a:solidFill>
            </a:endParaRPr>
          </a:p>
        </p:txBody>
      </p:sp>
      <p:sp>
        <p:nvSpPr>
          <p:cNvPr id="2" name="TextBox 1">
            <a:extLst>
              <a:ext uri="{FF2B5EF4-FFF2-40B4-BE49-F238E27FC236}">
                <a16:creationId xmlns:a16="http://schemas.microsoft.com/office/drawing/2014/main" id="{5DCBF592-EDF1-8B42-A6A1-77797EE69C21}"/>
              </a:ext>
            </a:extLst>
          </p:cNvPr>
          <p:cNvSpPr txBox="1"/>
          <p:nvPr/>
        </p:nvSpPr>
        <p:spPr>
          <a:xfrm>
            <a:off x="1493351" y="6208888"/>
            <a:ext cx="9708049" cy="738664"/>
          </a:xfrm>
          <a:prstGeom prst="rect">
            <a:avLst/>
          </a:prstGeom>
          <a:noFill/>
        </p:spPr>
        <p:txBody>
          <a:bodyPr wrap="square">
            <a:spAutoFit/>
          </a:bodyPr>
          <a:lstStyle/>
          <a:p>
            <a:r>
              <a:rPr lang="en-AU" sz="1400" i="0" dirty="0">
                <a:solidFill>
                  <a:srgbClr val="000000"/>
                </a:solidFill>
                <a:effectLst/>
              </a:rPr>
              <a:t>Akhtar, M. M</a:t>
            </a:r>
            <a:r>
              <a:rPr lang="en-AU" sz="1400" b="1" i="0" dirty="0">
                <a:solidFill>
                  <a:srgbClr val="000000"/>
                </a:solidFill>
                <a:effectLst/>
              </a:rPr>
              <a:t>.</a:t>
            </a:r>
            <a:r>
              <a:rPr lang="en-AU" sz="1400" b="0" i="0" dirty="0">
                <a:solidFill>
                  <a:srgbClr val="000000"/>
                </a:solidFill>
                <a:effectLst/>
              </a:rPr>
              <a:t>, Karunanayake, I., Sharma, B., Masood, R., Ikram, M., &amp; Kanhere, S. S. (2023, October). Towards Automatic Annotation and Detection of Fake News. In 2023 IEEE 48th Conference on Local Computer Networks (LCN) (pp. 1-9). IEEE. (</a:t>
            </a:r>
            <a:r>
              <a:rPr lang="en-AU" sz="1400" b="1" i="0" dirty="0">
                <a:solidFill>
                  <a:srgbClr val="000000"/>
                </a:solidFill>
                <a:effectLst/>
              </a:rPr>
              <a:t>CORE Rank B;</a:t>
            </a:r>
            <a:r>
              <a:rPr lang="en-AU" sz="1400" b="1" dirty="0">
                <a:solidFill>
                  <a:srgbClr val="000000"/>
                </a:solidFill>
              </a:rPr>
              <a:t> AR &lt; 27%</a:t>
            </a:r>
            <a:r>
              <a:rPr lang="en-AU" sz="1400" b="0" i="0" dirty="0">
                <a:solidFill>
                  <a:srgbClr val="000000"/>
                </a:solidFill>
                <a:effectLst/>
              </a:rPr>
              <a:t>)</a:t>
            </a:r>
            <a:endParaRPr lang="en-AU" sz="1400" dirty="0"/>
          </a:p>
        </p:txBody>
      </p:sp>
      <p:pic>
        <p:nvPicPr>
          <p:cNvPr id="3" name="Picture 2" descr="IFCYBER projects receive seed funding from the Centre for Critical Digital  Infrastructure (CCDI)">
            <a:extLst>
              <a:ext uri="{FF2B5EF4-FFF2-40B4-BE49-F238E27FC236}">
                <a16:creationId xmlns:a16="http://schemas.microsoft.com/office/drawing/2014/main" id="{C13271D9-DDD1-9242-D7A0-023A9DAE6D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28B1081-1276-4DEE-579B-D0E691CD8DD7}"/>
              </a:ext>
            </a:extLst>
          </p:cNvPr>
          <p:cNvSpPr>
            <a:spLocks noGrp="1"/>
          </p:cNvSpPr>
          <p:nvPr>
            <p:ph type="sldNum" sz="quarter" idx="12"/>
          </p:nvPr>
        </p:nvSpPr>
        <p:spPr/>
        <p:txBody>
          <a:bodyPr/>
          <a:lstStyle/>
          <a:p>
            <a:fld id="{AB5B0412-B986-4302-B217-B745C7E56CDD}" type="slidenum">
              <a:rPr lang="en-AU" smtClean="0"/>
              <a:t>3</a:t>
            </a:fld>
            <a:endParaRPr lang="en-AU"/>
          </a:p>
        </p:txBody>
      </p:sp>
      <p:pic>
        <p:nvPicPr>
          <p:cNvPr id="5" name="Picture 4">
            <a:extLst>
              <a:ext uri="{FF2B5EF4-FFF2-40B4-BE49-F238E27FC236}">
                <a16:creationId xmlns:a16="http://schemas.microsoft.com/office/drawing/2014/main" id="{B2806978-CEB1-02B0-5E59-A75084879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17" y="552893"/>
            <a:ext cx="10387302" cy="5181516"/>
          </a:xfrm>
          <a:prstGeom prst="rect">
            <a:avLst/>
          </a:prstGeom>
        </p:spPr>
      </p:pic>
    </p:spTree>
    <p:extLst>
      <p:ext uri="{BB962C8B-B14F-4D97-AF65-F5344CB8AC3E}">
        <p14:creationId xmlns:p14="http://schemas.microsoft.com/office/powerpoint/2010/main" val="87300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4B9E-1A44-577B-F39E-EA78EC06A5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523122-9050-404B-31DB-14D4C92548EF}"/>
              </a:ext>
            </a:extLst>
          </p:cNvPr>
          <p:cNvSpPr txBox="1"/>
          <p:nvPr/>
        </p:nvSpPr>
        <p:spPr>
          <a:xfrm>
            <a:off x="508820" y="17166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Results: C1.1. Performance</a:t>
            </a:r>
          </a:p>
        </p:txBody>
      </p:sp>
      <p:sp>
        <p:nvSpPr>
          <p:cNvPr id="2" name="TextBox 1">
            <a:extLst>
              <a:ext uri="{FF2B5EF4-FFF2-40B4-BE49-F238E27FC236}">
                <a16:creationId xmlns:a16="http://schemas.microsoft.com/office/drawing/2014/main" id="{28EE31C8-3605-E692-C502-BC4F958087E7}"/>
              </a:ext>
            </a:extLst>
          </p:cNvPr>
          <p:cNvSpPr txBox="1"/>
          <p:nvPr/>
        </p:nvSpPr>
        <p:spPr>
          <a:xfrm>
            <a:off x="508820" y="5445926"/>
            <a:ext cx="11948801" cy="369332"/>
          </a:xfrm>
          <a:prstGeom prst="rect">
            <a:avLst/>
          </a:prstGeom>
          <a:noFill/>
        </p:spPr>
        <p:txBody>
          <a:bodyPr wrap="square" rtlCol="0">
            <a:spAutoFit/>
          </a:bodyPr>
          <a:lstStyle/>
          <a:p>
            <a:r>
              <a:rPr lang="en-US" dirty="0">
                <a:latin typeface="Ebrima" panose="02000000000000000000" pitchFamily="2" charset="0"/>
                <a:ea typeface="Ebrima" panose="02000000000000000000" pitchFamily="2" charset="0"/>
                <a:cs typeface="Ebrima" panose="02000000000000000000" pitchFamily="2" charset="0"/>
              </a:rPr>
              <a:t>We achieved </a:t>
            </a:r>
            <a:r>
              <a:rPr lang="en-US" b="1" dirty="0">
                <a:latin typeface="Ebrima" panose="02000000000000000000" pitchFamily="2" charset="0"/>
                <a:ea typeface="Ebrima" panose="02000000000000000000" pitchFamily="2" charset="0"/>
                <a:cs typeface="Ebrima" panose="02000000000000000000" pitchFamily="2" charset="0"/>
              </a:rPr>
              <a:t>≈6% </a:t>
            </a:r>
            <a:r>
              <a:rPr lang="en-US" dirty="0">
                <a:latin typeface="Ebrima" panose="02000000000000000000" pitchFamily="2" charset="0"/>
                <a:ea typeface="Ebrima" panose="02000000000000000000" pitchFamily="2" charset="0"/>
                <a:cs typeface="Ebrima" panose="02000000000000000000" pitchFamily="2" charset="0"/>
              </a:rPr>
              <a:t>and </a:t>
            </a:r>
            <a:r>
              <a:rPr lang="en-US" b="1" dirty="0">
                <a:latin typeface="Ebrima" panose="02000000000000000000" pitchFamily="2" charset="0"/>
                <a:ea typeface="Ebrima" panose="02000000000000000000" pitchFamily="2" charset="0"/>
                <a:cs typeface="Ebrima" panose="02000000000000000000" pitchFamily="2" charset="0"/>
              </a:rPr>
              <a:t>≈8% F1-score </a:t>
            </a:r>
            <a:r>
              <a:rPr lang="en-US" dirty="0">
                <a:latin typeface="Ebrima" panose="02000000000000000000" pitchFamily="2" charset="0"/>
                <a:ea typeface="Ebrima" panose="02000000000000000000" pitchFamily="2" charset="0"/>
                <a:cs typeface="Ebrima" panose="02000000000000000000" pitchFamily="2" charset="0"/>
              </a:rPr>
              <a:t>better than baseline models on Varol and Gilani dataset, respectively.</a:t>
            </a:r>
            <a:endParaRPr lang="en-AU" dirty="0">
              <a:latin typeface="Ebrima" panose="02000000000000000000" pitchFamily="2" charset="0"/>
              <a:ea typeface="Ebrima" panose="02000000000000000000" pitchFamily="2" charset="0"/>
              <a:cs typeface="Ebrima" panose="02000000000000000000" pitchFamily="2" charset="0"/>
            </a:endParaRPr>
          </a:p>
        </p:txBody>
      </p:sp>
      <p:pic>
        <p:nvPicPr>
          <p:cNvPr id="21" name="Picture 2" descr="IFCYBER projects receive seed funding from the Centre for Critical Digital  Infrastructure (CCDI)">
            <a:extLst>
              <a:ext uri="{FF2B5EF4-FFF2-40B4-BE49-F238E27FC236}">
                <a16:creationId xmlns:a16="http://schemas.microsoft.com/office/drawing/2014/main" id="{95C08DF8-44BD-4DDF-010A-DF7B152612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89D865-9701-2087-5186-5D131ECED624}"/>
              </a:ext>
            </a:extLst>
          </p:cNvPr>
          <p:cNvSpPr txBox="1"/>
          <p:nvPr/>
        </p:nvSpPr>
        <p:spPr>
          <a:xfrm>
            <a:off x="6162729" y="3499428"/>
            <a:ext cx="5937831" cy="1477328"/>
          </a:xfrm>
          <a:prstGeom prst="rect">
            <a:avLst/>
          </a:prstGeom>
          <a:noFill/>
        </p:spPr>
        <p:txBody>
          <a:bodyPr wrap="square">
            <a:spAutoFit/>
          </a:bodyPr>
          <a:lstStyle/>
          <a:p>
            <a:pPr marL="0" indent="0">
              <a:buNone/>
            </a:pPr>
            <a:r>
              <a:rPr lang="en-AU" b="1" dirty="0">
                <a:latin typeface="Ebrima" panose="02000000000000000000" pitchFamily="2" charset="0"/>
                <a:ea typeface="Ebrima" panose="02000000000000000000" pitchFamily="2" charset="0"/>
                <a:cs typeface="Ebrima" panose="02000000000000000000" pitchFamily="2" charset="0"/>
              </a:rPr>
              <a:t>Additional Performance Robustness:</a:t>
            </a:r>
            <a:endParaRPr lang="en-AU" dirty="0">
              <a:latin typeface="Ebrima" panose="02000000000000000000" pitchFamily="2" charset="0"/>
              <a:ea typeface="Ebrima" panose="02000000000000000000" pitchFamily="2" charset="0"/>
              <a:cs typeface="Ebrima" panose="02000000000000000000" pitchFamily="2" charset="0"/>
            </a:endParaRPr>
          </a:p>
          <a:p>
            <a:pPr marL="800100" lvl="1" indent="-342900">
              <a:buFont typeface="+mj-lt"/>
              <a:buAutoNum type="arabicPeriod"/>
            </a:pPr>
            <a:r>
              <a:rPr lang="en-AU" dirty="0">
                <a:latin typeface="Ebrima" panose="02000000000000000000" pitchFamily="2" charset="0"/>
                <a:ea typeface="Ebrima" panose="02000000000000000000" pitchFamily="2" charset="0"/>
                <a:cs typeface="Ebrima" panose="02000000000000000000" pitchFamily="2" charset="0"/>
              </a:rPr>
              <a:t>Evaluate the proposed framework on </a:t>
            </a:r>
            <a:r>
              <a:rPr lang="en-AU" dirty="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larger/newer </a:t>
            </a:r>
            <a:r>
              <a:rPr lang="en-AU" dirty="0">
                <a:latin typeface="Ebrima" panose="02000000000000000000" pitchFamily="2" charset="0"/>
                <a:ea typeface="Ebrima" panose="02000000000000000000" pitchFamily="2" charset="0"/>
                <a:cs typeface="Ebrima" panose="02000000000000000000" pitchFamily="2" charset="0"/>
              </a:rPr>
              <a:t>dataset (such as </a:t>
            </a:r>
            <a:r>
              <a:rPr lang="en-AU" b="1" dirty="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Twibot-20 dataset </a:t>
            </a:r>
            <a:r>
              <a:rPr lang="en-AU" dirty="0">
                <a:latin typeface="Ebrima" panose="02000000000000000000" pitchFamily="2" charset="0"/>
                <a:ea typeface="Ebrima" panose="02000000000000000000" pitchFamily="2" charset="0"/>
                <a:cs typeface="Ebrima" panose="02000000000000000000" pitchFamily="2" charset="0"/>
              </a:rPr>
              <a:t>with </a:t>
            </a:r>
            <a:r>
              <a:rPr lang="en-US" dirty="0">
                <a:latin typeface="Ebrima" panose="02000000000000000000" pitchFamily="2" charset="0"/>
                <a:ea typeface="Ebrima" panose="02000000000000000000" pitchFamily="2" charset="0"/>
                <a:cs typeface="Ebrima" panose="02000000000000000000" pitchFamily="2" charset="0"/>
              </a:rPr>
              <a:t>229,580 nodes and 227,979 edges)</a:t>
            </a:r>
            <a:endParaRPr lang="en-AU" dirty="0">
              <a:latin typeface="Ebrima" panose="02000000000000000000" pitchFamily="2" charset="0"/>
              <a:ea typeface="Ebrima" panose="02000000000000000000" pitchFamily="2" charset="0"/>
              <a:cs typeface="Ebrima" panose="02000000000000000000" pitchFamily="2" charset="0"/>
            </a:endParaRPr>
          </a:p>
          <a:p>
            <a:pPr marL="800100" lvl="1" indent="-342900">
              <a:buFont typeface="+mj-lt"/>
              <a:buAutoNum type="arabicPeriod"/>
            </a:pPr>
            <a:r>
              <a:rPr lang="en-AU" dirty="0">
                <a:latin typeface="Ebrima" panose="02000000000000000000" pitchFamily="2" charset="0"/>
                <a:ea typeface="Ebrima" panose="02000000000000000000" pitchFamily="2" charset="0"/>
                <a:cs typeface="Ebrima" panose="02000000000000000000" pitchFamily="2" charset="0"/>
              </a:rPr>
              <a:t>Compare with baselines on the above dataset.</a:t>
            </a:r>
          </a:p>
        </p:txBody>
      </p:sp>
      <p:pic>
        <p:nvPicPr>
          <p:cNvPr id="3" name="Picture 2">
            <a:extLst>
              <a:ext uri="{FF2B5EF4-FFF2-40B4-BE49-F238E27FC236}">
                <a16:creationId xmlns:a16="http://schemas.microsoft.com/office/drawing/2014/main" id="{77E41D86-6AAD-CBA6-640A-2CABDE43C26B}"/>
              </a:ext>
            </a:extLst>
          </p:cNvPr>
          <p:cNvPicPr>
            <a:picLocks noChangeAspect="1"/>
          </p:cNvPicPr>
          <p:nvPr/>
        </p:nvPicPr>
        <p:blipFill>
          <a:blip r:embed="rId4"/>
          <a:stretch>
            <a:fillRect/>
          </a:stretch>
        </p:blipFill>
        <p:spPr>
          <a:xfrm>
            <a:off x="6134418" y="1738386"/>
            <a:ext cx="5958350" cy="1248724"/>
          </a:xfrm>
          <a:prstGeom prst="rect">
            <a:avLst/>
          </a:prstGeom>
        </p:spPr>
      </p:pic>
      <p:pic>
        <p:nvPicPr>
          <p:cNvPr id="18" name="Picture 17" descr="A chart of different colored bars&#10;&#10;Description automatically generated">
            <a:extLst>
              <a:ext uri="{FF2B5EF4-FFF2-40B4-BE49-F238E27FC236}">
                <a16:creationId xmlns:a16="http://schemas.microsoft.com/office/drawing/2014/main" id="{D9654820-957A-0432-F4E8-600DD57BF9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60" y="1416276"/>
            <a:ext cx="5625598" cy="3750398"/>
          </a:xfrm>
          <a:prstGeom prst="rect">
            <a:avLst/>
          </a:prstGeom>
        </p:spPr>
      </p:pic>
      <p:sp>
        <p:nvSpPr>
          <p:cNvPr id="19" name="Rectangle 18">
            <a:extLst>
              <a:ext uri="{FF2B5EF4-FFF2-40B4-BE49-F238E27FC236}">
                <a16:creationId xmlns:a16="http://schemas.microsoft.com/office/drawing/2014/main" id="{8B976380-18C8-E9E5-83E1-F5AED6D14F3C}"/>
              </a:ext>
            </a:extLst>
          </p:cNvPr>
          <p:cNvSpPr/>
          <p:nvPr/>
        </p:nvSpPr>
        <p:spPr>
          <a:xfrm>
            <a:off x="3843620" y="1338157"/>
            <a:ext cx="2306489" cy="285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a:extLst>
              <a:ext uri="{FF2B5EF4-FFF2-40B4-BE49-F238E27FC236}">
                <a16:creationId xmlns:a16="http://schemas.microsoft.com/office/drawing/2014/main" id="{BF1FE68E-EC12-C31E-AE1B-D63348C56355}"/>
              </a:ext>
            </a:extLst>
          </p:cNvPr>
          <p:cNvSpPr txBox="1"/>
          <p:nvPr/>
        </p:nvSpPr>
        <p:spPr>
          <a:xfrm>
            <a:off x="3768979" y="1353820"/>
            <a:ext cx="1341501" cy="307777"/>
          </a:xfrm>
          <a:prstGeom prst="rect">
            <a:avLst/>
          </a:prstGeom>
          <a:noFill/>
        </p:spPr>
        <p:txBody>
          <a:bodyPr wrap="square">
            <a:spAutoFit/>
          </a:bodyPr>
          <a:lstStyle/>
          <a:p>
            <a:pPr marL="0" indent="0">
              <a:buNone/>
            </a:pPr>
            <a:r>
              <a:rPr lang="en-AU" sz="1400" dirty="0"/>
              <a:t>(</a:t>
            </a:r>
            <a:r>
              <a:rPr lang="en-AU" sz="1400" b="1" dirty="0"/>
              <a:t>Gilani</a:t>
            </a:r>
            <a:r>
              <a:rPr lang="en-AU" sz="1400" dirty="0"/>
              <a:t> Dataset)</a:t>
            </a:r>
          </a:p>
        </p:txBody>
      </p:sp>
      <p:sp>
        <p:nvSpPr>
          <p:cNvPr id="22" name="Rectangle 21">
            <a:extLst>
              <a:ext uri="{FF2B5EF4-FFF2-40B4-BE49-F238E27FC236}">
                <a16:creationId xmlns:a16="http://schemas.microsoft.com/office/drawing/2014/main" id="{04060B32-EDDD-85A1-5930-C47E3B121247}"/>
              </a:ext>
            </a:extLst>
          </p:cNvPr>
          <p:cNvSpPr/>
          <p:nvPr/>
        </p:nvSpPr>
        <p:spPr>
          <a:xfrm>
            <a:off x="3856240" y="3275831"/>
            <a:ext cx="2306489" cy="223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extBox 22">
            <a:extLst>
              <a:ext uri="{FF2B5EF4-FFF2-40B4-BE49-F238E27FC236}">
                <a16:creationId xmlns:a16="http://schemas.microsoft.com/office/drawing/2014/main" id="{90AF7C80-3CA8-9C27-847B-BFA0C3C61CF9}"/>
              </a:ext>
            </a:extLst>
          </p:cNvPr>
          <p:cNvSpPr txBox="1"/>
          <p:nvPr/>
        </p:nvSpPr>
        <p:spPr>
          <a:xfrm>
            <a:off x="3768979" y="3233740"/>
            <a:ext cx="1341502" cy="307777"/>
          </a:xfrm>
          <a:prstGeom prst="rect">
            <a:avLst/>
          </a:prstGeom>
          <a:noFill/>
        </p:spPr>
        <p:txBody>
          <a:bodyPr wrap="square">
            <a:spAutoFit/>
          </a:bodyPr>
          <a:lstStyle/>
          <a:p>
            <a:pPr marL="0" indent="0">
              <a:buNone/>
            </a:pPr>
            <a:r>
              <a:rPr lang="en-AU" sz="1400" dirty="0"/>
              <a:t>(</a:t>
            </a:r>
            <a:r>
              <a:rPr lang="en-AU" sz="1400" b="1" dirty="0"/>
              <a:t>Varol</a:t>
            </a:r>
            <a:r>
              <a:rPr lang="en-AU" sz="1400" dirty="0"/>
              <a:t> Dataset)</a:t>
            </a:r>
          </a:p>
        </p:txBody>
      </p:sp>
      <p:sp>
        <p:nvSpPr>
          <p:cNvPr id="5" name="Slide Number Placeholder 4">
            <a:extLst>
              <a:ext uri="{FF2B5EF4-FFF2-40B4-BE49-F238E27FC236}">
                <a16:creationId xmlns:a16="http://schemas.microsoft.com/office/drawing/2014/main" id="{25294974-916C-CEF0-7CF3-D92936956251}"/>
              </a:ext>
            </a:extLst>
          </p:cNvPr>
          <p:cNvSpPr>
            <a:spLocks noGrp="1"/>
          </p:cNvSpPr>
          <p:nvPr>
            <p:ph type="sldNum" sz="quarter" idx="12"/>
          </p:nvPr>
        </p:nvSpPr>
        <p:spPr/>
        <p:txBody>
          <a:bodyPr/>
          <a:lstStyle/>
          <a:p>
            <a:fld id="{AB5B0412-B986-4302-B217-B745C7E56CDD}" type="slidenum">
              <a:rPr lang="en-AU" smtClean="0"/>
              <a:t>30</a:t>
            </a:fld>
            <a:endParaRPr lang="en-AU"/>
          </a:p>
        </p:txBody>
      </p:sp>
    </p:spTree>
    <p:extLst>
      <p:ext uri="{BB962C8B-B14F-4D97-AF65-F5344CB8AC3E}">
        <p14:creationId xmlns:p14="http://schemas.microsoft.com/office/powerpoint/2010/main" val="467715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34DFA-BC43-9C1A-3E5A-DBD442B6989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E9CA574-C06D-F744-7C63-045C83D142F0}"/>
              </a:ext>
            </a:extLst>
          </p:cNvPr>
          <p:cNvPicPr>
            <a:picLocks noChangeAspect="1"/>
          </p:cNvPicPr>
          <p:nvPr/>
        </p:nvPicPr>
        <p:blipFill>
          <a:blip r:embed="rId3"/>
          <a:stretch>
            <a:fillRect/>
          </a:stretch>
        </p:blipFill>
        <p:spPr>
          <a:xfrm>
            <a:off x="6552315" y="995690"/>
            <a:ext cx="5395428" cy="4846740"/>
          </a:xfrm>
          <a:prstGeom prst="rect">
            <a:avLst/>
          </a:prstGeom>
        </p:spPr>
      </p:pic>
      <p:sp>
        <p:nvSpPr>
          <p:cNvPr id="4" name="TextBox 3">
            <a:extLst>
              <a:ext uri="{FF2B5EF4-FFF2-40B4-BE49-F238E27FC236}">
                <a16:creationId xmlns:a16="http://schemas.microsoft.com/office/drawing/2014/main" id="{34350247-D876-80D0-A958-EEE52C7720E5}"/>
              </a:ext>
            </a:extLst>
          </p:cNvPr>
          <p:cNvSpPr txBox="1"/>
          <p:nvPr/>
        </p:nvSpPr>
        <p:spPr>
          <a:xfrm>
            <a:off x="508820" y="17166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Results: C1.1. Performance</a:t>
            </a:r>
          </a:p>
        </p:txBody>
      </p:sp>
      <p:pic>
        <p:nvPicPr>
          <p:cNvPr id="21" name="Picture 2" descr="IFCYBER projects receive seed funding from the Centre for Critical Digital  Infrastructure (CCDI)">
            <a:extLst>
              <a:ext uri="{FF2B5EF4-FFF2-40B4-BE49-F238E27FC236}">
                <a16:creationId xmlns:a16="http://schemas.microsoft.com/office/drawing/2014/main" id="{5701A137-8FD9-C79E-1E0A-FA30E478D2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96EE2AB-49E9-B4E8-5A95-A7E27D374FA7}"/>
              </a:ext>
            </a:extLst>
          </p:cNvPr>
          <p:cNvSpPr/>
          <p:nvPr/>
        </p:nvSpPr>
        <p:spPr>
          <a:xfrm>
            <a:off x="9362660" y="5440033"/>
            <a:ext cx="1886365" cy="26568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solidFill>
                <a:srgbClr val="C00000"/>
              </a:solidFill>
            </a:endParaRPr>
          </a:p>
        </p:txBody>
      </p:sp>
      <p:sp>
        <p:nvSpPr>
          <p:cNvPr id="10" name="Rectangle 9">
            <a:extLst>
              <a:ext uri="{FF2B5EF4-FFF2-40B4-BE49-F238E27FC236}">
                <a16:creationId xmlns:a16="http://schemas.microsoft.com/office/drawing/2014/main" id="{5CC63278-F66F-4515-D9DF-E9EE8A45C898}"/>
              </a:ext>
            </a:extLst>
          </p:cNvPr>
          <p:cNvSpPr/>
          <p:nvPr/>
        </p:nvSpPr>
        <p:spPr>
          <a:xfrm>
            <a:off x="9412355" y="3233738"/>
            <a:ext cx="2305879" cy="26568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solidFill>
                <a:srgbClr val="C00000"/>
              </a:solidFill>
            </a:endParaRPr>
          </a:p>
        </p:txBody>
      </p:sp>
      <p:sp>
        <p:nvSpPr>
          <p:cNvPr id="3" name="TextBox 2">
            <a:extLst>
              <a:ext uri="{FF2B5EF4-FFF2-40B4-BE49-F238E27FC236}">
                <a16:creationId xmlns:a16="http://schemas.microsoft.com/office/drawing/2014/main" id="{68EF6BF1-720B-4A66-010C-D627774A3BEF}"/>
              </a:ext>
            </a:extLst>
          </p:cNvPr>
          <p:cNvSpPr txBox="1"/>
          <p:nvPr/>
        </p:nvSpPr>
        <p:spPr>
          <a:xfrm>
            <a:off x="6751463" y="265511"/>
            <a:ext cx="4032491" cy="640303"/>
          </a:xfrm>
          <a:prstGeom prst="rect">
            <a:avLst/>
          </a:prstGeom>
        </p:spPr>
        <p:txBody>
          <a:bodyPr wrap="square" lIns="0" tIns="0" rIns="0" bIns="0" rtlCol="0" anchor="t">
            <a:spAutoFit/>
          </a:bodyPr>
          <a:lstStyle/>
          <a:p>
            <a:pPr>
              <a:lnSpc>
                <a:spcPts val="6000"/>
              </a:lnSpc>
            </a:pPr>
            <a:r>
              <a:rPr lang="en-US" sz="1867" dirty="0">
                <a:solidFill>
                  <a:srgbClr val="00B050"/>
                </a:solidFill>
                <a:latin typeface="Ebrima" panose="02000000000000000000" pitchFamily="2" charset="0"/>
                <a:ea typeface="Ebrima" panose="02000000000000000000" pitchFamily="2" charset="0"/>
                <a:cs typeface="Ebrima" panose="02000000000000000000" pitchFamily="2" charset="0"/>
              </a:rPr>
              <a:t>+ On Twibot-20 Dataset</a:t>
            </a:r>
          </a:p>
        </p:txBody>
      </p:sp>
      <p:cxnSp>
        <p:nvCxnSpPr>
          <p:cNvPr id="5" name="Straight Connector 4">
            <a:extLst>
              <a:ext uri="{FF2B5EF4-FFF2-40B4-BE49-F238E27FC236}">
                <a16:creationId xmlns:a16="http://schemas.microsoft.com/office/drawing/2014/main" id="{7E5CDC17-12F3-E154-998D-092721FD559F}"/>
              </a:ext>
            </a:extLst>
          </p:cNvPr>
          <p:cNvCxnSpPr>
            <a:cxnSpLocks/>
          </p:cNvCxnSpPr>
          <p:nvPr/>
        </p:nvCxnSpPr>
        <p:spPr>
          <a:xfrm>
            <a:off x="9303025" y="1475910"/>
            <a:ext cx="1714232"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descr="A chart of different colored bars&#10;&#10;Description automatically generated">
            <a:extLst>
              <a:ext uri="{FF2B5EF4-FFF2-40B4-BE49-F238E27FC236}">
                <a16:creationId xmlns:a16="http://schemas.microsoft.com/office/drawing/2014/main" id="{913C4D36-E220-3FF0-B065-E16F28F21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60" y="1416276"/>
            <a:ext cx="5625598" cy="3750398"/>
          </a:xfrm>
          <a:prstGeom prst="rect">
            <a:avLst/>
          </a:prstGeom>
        </p:spPr>
      </p:pic>
      <p:sp>
        <p:nvSpPr>
          <p:cNvPr id="16" name="Rectangle 15">
            <a:extLst>
              <a:ext uri="{FF2B5EF4-FFF2-40B4-BE49-F238E27FC236}">
                <a16:creationId xmlns:a16="http://schemas.microsoft.com/office/drawing/2014/main" id="{8AB86EDC-B138-AF59-A89D-FA1B353DBA40}"/>
              </a:ext>
            </a:extLst>
          </p:cNvPr>
          <p:cNvSpPr/>
          <p:nvPr/>
        </p:nvSpPr>
        <p:spPr>
          <a:xfrm>
            <a:off x="3843620" y="1338157"/>
            <a:ext cx="2306489" cy="285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TextBox 16">
            <a:extLst>
              <a:ext uri="{FF2B5EF4-FFF2-40B4-BE49-F238E27FC236}">
                <a16:creationId xmlns:a16="http://schemas.microsoft.com/office/drawing/2014/main" id="{817FBE16-E89A-9E30-C4C3-87923CF9B48D}"/>
              </a:ext>
            </a:extLst>
          </p:cNvPr>
          <p:cNvSpPr txBox="1"/>
          <p:nvPr/>
        </p:nvSpPr>
        <p:spPr>
          <a:xfrm>
            <a:off x="3768979" y="1353820"/>
            <a:ext cx="1341501" cy="307777"/>
          </a:xfrm>
          <a:prstGeom prst="rect">
            <a:avLst/>
          </a:prstGeom>
          <a:noFill/>
        </p:spPr>
        <p:txBody>
          <a:bodyPr wrap="square">
            <a:spAutoFit/>
          </a:bodyPr>
          <a:lstStyle/>
          <a:p>
            <a:pPr marL="0" indent="0">
              <a:buNone/>
            </a:pPr>
            <a:r>
              <a:rPr lang="en-AU" sz="1400" dirty="0"/>
              <a:t>(</a:t>
            </a:r>
            <a:r>
              <a:rPr lang="en-AU" sz="1400" b="1" dirty="0"/>
              <a:t>Gilani</a:t>
            </a:r>
            <a:r>
              <a:rPr lang="en-AU" sz="1400" dirty="0"/>
              <a:t> Dataset)</a:t>
            </a:r>
          </a:p>
        </p:txBody>
      </p:sp>
      <p:sp>
        <p:nvSpPr>
          <p:cNvPr id="18" name="Rectangle 17">
            <a:extLst>
              <a:ext uri="{FF2B5EF4-FFF2-40B4-BE49-F238E27FC236}">
                <a16:creationId xmlns:a16="http://schemas.microsoft.com/office/drawing/2014/main" id="{999186CB-EE63-5740-8513-968B39E55557}"/>
              </a:ext>
            </a:extLst>
          </p:cNvPr>
          <p:cNvSpPr/>
          <p:nvPr/>
        </p:nvSpPr>
        <p:spPr>
          <a:xfrm>
            <a:off x="3856240" y="3275831"/>
            <a:ext cx="2306489" cy="223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TextBox 18">
            <a:extLst>
              <a:ext uri="{FF2B5EF4-FFF2-40B4-BE49-F238E27FC236}">
                <a16:creationId xmlns:a16="http://schemas.microsoft.com/office/drawing/2014/main" id="{8824ED72-702D-50DE-57B5-0C291656D902}"/>
              </a:ext>
            </a:extLst>
          </p:cNvPr>
          <p:cNvSpPr txBox="1"/>
          <p:nvPr/>
        </p:nvSpPr>
        <p:spPr>
          <a:xfrm>
            <a:off x="3768979" y="3233740"/>
            <a:ext cx="1341502" cy="307777"/>
          </a:xfrm>
          <a:prstGeom prst="rect">
            <a:avLst/>
          </a:prstGeom>
          <a:noFill/>
        </p:spPr>
        <p:txBody>
          <a:bodyPr wrap="square">
            <a:spAutoFit/>
          </a:bodyPr>
          <a:lstStyle/>
          <a:p>
            <a:pPr marL="0" indent="0">
              <a:buNone/>
            </a:pPr>
            <a:r>
              <a:rPr lang="en-AU" sz="1400" dirty="0"/>
              <a:t>(</a:t>
            </a:r>
            <a:r>
              <a:rPr lang="en-AU" sz="1400" b="1" dirty="0"/>
              <a:t>Varol</a:t>
            </a:r>
            <a:r>
              <a:rPr lang="en-AU" sz="1400" dirty="0"/>
              <a:t> Dataset)</a:t>
            </a:r>
          </a:p>
        </p:txBody>
      </p:sp>
      <p:sp>
        <p:nvSpPr>
          <p:cNvPr id="2" name="Slide Number Placeholder 1">
            <a:extLst>
              <a:ext uri="{FF2B5EF4-FFF2-40B4-BE49-F238E27FC236}">
                <a16:creationId xmlns:a16="http://schemas.microsoft.com/office/drawing/2014/main" id="{56373089-5500-2D2F-F3F9-93E3C14CB934}"/>
              </a:ext>
            </a:extLst>
          </p:cNvPr>
          <p:cNvSpPr>
            <a:spLocks noGrp="1"/>
          </p:cNvSpPr>
          <p:nvPr>
            <p:ph type="sldNum" sz="quarter" idx="12"/>
          </p:nvPr>
        </p:nvSpPr>
        <p:spPr/>
        <p:txBody>
          <a:bodyPr/>
          <a:lstStyle/>
          <a:p>
            <a:fld id="{AB5B0412-B986-4302-B217-B745C7E56CDD}" type="slidenum">
              <a:rPr lang="en-AU" smtClean="0"/>
              <a:t>31</a:t>
            </a:fld>
            <a:endParaRPr lang="en-AU"/>
          </a:p>
        </p:txBody>
      </p:sp>
    </p:spTree>
    <p:extLst>
      <p:ext uri="{BB962C8B-B14F-4D97-AF65-F5344CB8AC3E}">
        <p14:creationId xmlns:p14="http://schemas.microsoft.com/office/powerpoint/2010/main" val="21792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8A907-6CC0-ABC5-5F51-538C4BCFE8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23E705-F53E-CA37-8F17-529A875B2254}"/>
              </a:ext>
            </a:extLst>
          </p:cNvPr>
          <p:cNvSpPr txBox="1"/>
          <p:nvPr/>
        </p:nvSpPr>
        <p:spPr>
          <a:xfrm>
            <a:off x="508820" y="339721"/>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Ablation Study</a:t>
            </a:r>
          </a:p>
        </p:txBody>
      </p:sp>
      <p:pic>
        <p:nvPicPr>
          <p:cNvPr id="2" name="Picture 2" descr="IFCYBER projects receive seed funding from the Centre for Critical Digital  Infrastructure (CCDI)">
            <a:extLst>
              <a:ext uri="{FF2B5EF4-FFF2-40B4-BE49-F238E27FC236}">
                <a16:creationId xmlns:a16="http://schemas.microsoft.com/office/drawing/2014/main" id="{DC261B59-9EFB-026B-15F7-33DA71D452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1308A8-0FAF-4E80-F7F9-85AA7525C3D0}"/>
              </a:ext>
            </a:extLst>
          </p:cNvPr>
          <p:cNvSpPr/>
          <p:nvPr/>
        </p:nvSpPr>
        <p:spPr>
          <a:xfrm>
            <a:off x="255419" y="1866824"/>
            <a:ext cx="11681161" cy="31243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pic>
        <p:nvPicPr>
          <p:cNvPr id="6" name="Picture 5">
            <a:extLst>
              <a:ext uri="{FF2B5EF4-FFF2-40B4-BE49-F238E27FC236}">
                <a16:creationId xmlns:a16="http://schemas.microsoft.com/office/drawing/2014/main" id="{B2912E5D-57C9-75EA-4B7A-F22C2370C5F0}"/>
              </a:ext>
            </a:extLst>
          </p:cNvPr>
          <p:cNvPicPr>
            <a:picLocks noChangeAspect="1"/>
          </p:cNvPicPr>
          <p:nvPr/>
        </p:nvPicPr>
        <p:blipFill>
          <a:blip r:embed="rId4"/>
          <a:stretch>
            <a:fillRect/>
          </a:stretch>
        </p:blipFill>
        <p:spPr>
          <a:xfrm>
            <a:off x="751948" y="2183101"/>
            <a:ext cx="10607959" cy="2415749"/>
          </a:xfrm>
          <a:prstGeom prst="rect">
            <a:avLst/>
          </a:prstGeom>
        </p:spPr>
      </p:pic>
      <p:sp>
        <p:nvSpPr>
          <p:cNvPr id="8" name="Rectangle 7">
            <a:extLst>
              <a:ext uri="{FF2B5EF4-FFF2-40B4-BE49-F238E27FC236}">
                <a16:creationId xmlns:a16="http://schemas.microsoft.com/office/drawing/2014/main" id="{ECC0C557-C0A5-FBB7-8AD4-8632874E0D7D}"/>
              </a:ext>
            </a:extLst>
          </p:cNvPr>
          <p:cNvSpPr/>
          <p:nvPr/>
        </p:nvSpPr>
        <p:spPr>
          <a:xfrm rot="-1260000">
            <a:off x="3348508" y="4003422"/>
            <a:ext cx="1015084" cy="20366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solidFill>
                <a:srgbClr val="C00000"/>
              </a:solidFill>
            </a:endParaRPr>
          </a:p>
        </p:txBody>
      </p:sp>
      <p:sp>
        <p:nvSpPr>
          <p:cNvPr id="9" name="Rectangle 8">
            <a:extLst>
              <a:ext uri="{FF2B5EF4-FFF2-40B4-BE49-F238E27FC236}">
                <a16:creationId xmlns:a16="http://schemas.microsoft.com/office/drawing/2014/main" id="{252E4A6D-9A3D-41F6-DB5D-511A4001E8A8}"/>
              </a:ext>
            </a:extLst>
          </p:cNvPr>
          <p:cNvSpPr/>
          <p:nvPr/>
        </p:nvSpPr>
        <p:spPr>
          <a:xfrm rot="-1260000">
            <a:off x="6283864" y="4033239"/>
            <a:ext cx="1015084" cy="20366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solidFill>
                <a:srgbClr val="C00000"/>
              </a:solidFill>
            </a:endParaRPr>
          </a:p>
        </p:txBody>
      </p:sp>
      <p:sp>
        <p:nvSpPr>
          <p:cNvPr id="10" name="Rectangle 9">
            <a:extLst>
              <a:ext uri="{FF2B5EF4-FFF2-40B4-BE49-F238E27FC236}">
                <a16:creationId xmlns:a16="http://schemas.microsoft.com/office/drawing/2014/main" id="{778A6A85-A7F7-4EED-640E-848889E86D8B}"/>
              </a:ext>
            </a:extLst>
          </p:cNvPr>
          <p:cNvSpPr/>
          <p:nvPr/>
        </p:nvSpPr>
        <p:spPr>
          <a:xfrm rot="-1260000">
            <a:off x="8669141" y="4043179"/>
            <a:ext cx="1015084" cy="20366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solidFill>
                <a:srgbClr val="C00000"/>
              </a:solidFill>
            </a:endParaRPr>
          </a:p>
        </p:txBody>
      </p:sp>
      <p:cxnSp>
        <p:nvCxnSpPr>
          <p:cNvPr id="11" name="Straight Connector 10">
            <a:extLst>
              <a:ext uri="{FF2B5EF4-FFF2-40B4-BE49-F238E27FC236}">
                <a16:creationId xmlns:a16="http://schemas.microsoft.com/office/drawing/2014/main" id="{757A3C35-A687-7DE4-B25B-95C4CDE75298}"/>
              </a:ext>
            </a:extLst>
          </p:cNvPr>
          <p:cNvCxnSpPr>
            <a:cxnSpLocks/>
          </p:cNvCxnSpPr>
          <p:nvPr/>
        </p:nvCxnSpPr>
        <p:spPr>
          <a:xfrm>
            <a:off x="1460737" y="2814892"/>
            <a:ext cx="239531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FA284B-B665-C6F9-5937-AB927B1B42A2}"/>
              </a:ext>
            </a:extLst>
          </p:cNvPr>
          <p:cNvCxnSpPr>
            <a:cxnSpLocks/>
          </p:cNvCxnSpPr>
          <p:nvPr/>
        </p:nvCxnSpPr>
        <p:spPr>
          <a:xfrm>
            <a:off x="5043669" y="2738692"/>
            <a:ext cx="239531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2C9DEA-4281-B8A3-0AA9-1E35A9D87E86}"/>
              </a:ext>
            </a:extLst>
          </p:cNvPr>
          <p:cNvCxnSpPr>
            <a:cxnSpLocks/>
          </p:cNvCxnSpPr>
          <p:nvPr/>
        </p:nvCxnSpPr>
        <p:spPr>
          <a:xfrm>
            <a:off x="8583781" y="2543223"/>
            <a:ext cx="239531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6928D4-0BBC-CB8C-1FF2-9DA03355825F}"/>
              </a:ext>
            </a:extLst>
          </p:cNvPr>
          <p:cNvSpPr txBox="1"/>
          <p:nvPr/>
        </p:nvSpPr>
        <p:spPr>
          <a:xfrm>
            <a:off x="508820" y="5362100"/>
            <a:ext cx="10851086" cy="400110"/>
          </a:xfrm>
          <a:prstGeom prst="rect">
            <a:avLst/>
          </a:prstGeom>
          <a:noFill/>
        </p:spPr>
        <p:txBody>
          <a:bodyPr wrap="square" rtlCol="0">
            <a:spAutoFit/>
          </a:bodyPr>
          <a:lstStyle/>
          <a:p>
            <a:r>
              <a:rPr lang="en-US" sz="20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2000" dirty="0">
                <a:latin typeface="Ebrima" panose="02000000000000000000" pitchFamily="2" charset="0"/>
                <a:ea typeface="Ebrima" panose="02000000000000000000" pitchFamily="2" charset="0"/>
                <a:cs typeface="Ebrima" panose="02000000000000000000" pitchFamily="2" charset="0"/>
              </a:rPr>
              <a:t>Our </a:t>
            </a:r>
            <a:r>
              <a:rPr lang="en-US" sz="2000" b="1" dirty="0">
                <a:latin typeface="Ebrima" panose="02000000000000000000" pitchFamily="2" charset="0"/>
                <a:ea typeface="Ebrima" panose="02000000000000000000" pitchFamily="2" charset="0"/>
                <a:cs typeface="Ebrima" panose="02000000000000000000" pitchFamily="2" charset="0"/>
              </a:rPr>
              <a:t>user representation captures </a:t>
            </a:r>
            <a:r>
              <a:rPr lang="en-US" sz="2000" dirty="0">
                <a:latin typeface="Ebrima" panose="02000000000000000000" pitchFamily="2" charset="0"/>
                <a:ea typeface="Ebrima" panose="02000000000000000000" pitchFamily="2" charset="0"/>
                <a:cs typeface="Ebrima" panose="02000000000000000000" pitchFamily="2" charset="0"/>
              </a:rPr>
              <a:t>wide spectrum of bots from different datasets.</a:t>
            </a:r>
            <a:endParaRPr lang="en-AU" sz="2000" dirty="0">
              <a:latin typeface="Ebrima" panose="02000000000000000000" pitchFamily="2" charset="0"/>
              <a:ea typeface="Ebrima" panose="02000000000000000000" pitchFamily="2" charset="0"/>
              <a:cs typeface="Ebrima" panose="02000000000000000000" pitchFamily="2" charset="0"/>
            </a:endParaRPr>
          </a:p>
        </p:txBody>
      </p:sp>
      <p:sp>
        <p:nvSpPr>
          <p:cNvPr id="5" name="Slide Number Placeholder 4">
            <a:extLst>
              <a:ext uri="{FF2B5EF4-FFF2-40B4-BE49-F238E27FC236}">
                <a16:creationId xmlns:a16="http://schemas.microsoft.com/office/drawing/2014/main" id="{3EE6DE0C-54CF-A211-F05D-C0912E2A1619}"/>
              </a:ext>
            </a:extLst>
          </p:cNvPr>
          <p:cNvSpPr>
            <a:spLocks noGrp="1"/>
          </p:cNvSpPr>
          <p:nvPr>
            <p:ph type="sldNum" sz="quarter" idx="12"/>
          </p:nvPr>
        </p:nvSpPr>
        <p:spPr/>
        <p:txBody>
          <a:bodyPr/>
          <a:lstStyle/>
          <a:p>
            <a:fld id="{AB5B0412-B986-4302-B217-B745C7E56CDD}" type="slidenum">
              <a:rPr lang="en-AU" smtClean="0"/>
              <a:t>32</a:t>
            </a:fld>
            <a:endParaRPr lang="en-AU"/>
          </a:p>
        </p:txBody>
      </p:sp>
    </p:spTree>
    <p:extLst>
      <p:ext uri="{BB962C8B-B14F-4D97-AF65-F5344CB8AC3E}">
        <p14:creationId xmlns:p14="http://schemas.microsoft.com/office/powerpoint/2010/main" val="261958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F1F11-51F3-93E4-98E0-2626D1F474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8E4598-7926-62E2-3B72-8554BFAA6367}"/>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C308939F-A01B-E4B8-FF6E-ECA55E76A3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6CF5BE1A-2A03-24E9-1713-7E5F31C30F57}"/>
              </a:ext>
            </a:extLst>
          </p:cNvPr>
          <p:cNvSpPr/>
          <p:nvPr/>
        </p:nvSpPr>
        <p:spPr>
          <a:xfrm flipH="1">
            <a:off x="617483"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DF4F0C8D-A5DE-CBC6-01EE-7925728E9B00}"/>
              </a:ext>
            </a:extLst>
          </p:cNvPr>
          <p:cNvSpPr txBox="1"/>
          <p:nvPr/>
        </p:nvSpPr>
        <p:spPr>
          <a:xfrm>
            <a:off x="511209"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1" name="TextBox 13">
            <a:extLst>
              <a:ext uri="{FF2B5EF4-FFF2-40B4-BE49-F238E27FC236}">
                <a16:creationId xmlns:a16="http://schemas.microsoft.com/office/drawing/2014/main" id="{041FA16A-D392-B064-BBD6-E8B6FC592671}"/>
              </a:ext>
            </a:extLst>
          </p:cNvPr>
          <p:cNvSpPr txBox="1"/>
          <p:nvPr/>
        </p:nvSpPr>
        <p:spPr>
          <a:xfrm>
            <a:off x="1957346" y="1800200"/>
            <a:ext cx="7455849" cy="965392"/>
          </a:xfrm>
          <a:prstGeom prst="rect">
            <a:avLst/>
          </a:prstGeom>
        </p:spPr>
        <p:txBody>
          <a:bodyPr wrap="square" lIns="0" tIns="0" rIns="0" bIns="0" rtlCol="0" anchor="t">
            <a:spAutoFit/>
          </a:bodyPr>
          <a:lstStyle/>
          <a:p>
            <a:pPr>
              <a:lnSpc>
                <a:spcPts val="3999"/>
              </a:lnSpc>
            </a:pP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BotSSCL works better with </a:t>
            </a: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data augmentation 1 </a:t>
            </a:r>
          </a:p>
          <a:p>
            <a:pPr>
              <a:lnSpc>
                <a:spcPts val="3999"/>
              </a:lnSpc>
            </a:pPr>
            <a:endParaRPr lang="en-US" sz="2000" dirty="0">
              <a:solidFill>
                <a:srgbClr val="2E2E2E"/>
              </a:solidFill>
              <a:latin typeface="Ebrima" panose="02000000000000000000" pitchFamily="2" charset="0"/>
              <a:ea typeface="Ebrima" panose="02000000000000000000" pitchFamily="2" charset="0"/>
              <a:cs typeface="Ebrima" panose="02000000000000000000" pitchFamily="2" charset="0"/>
            </a:endParaRPr>
          </a:p>
        </p:txBody>
      </p:sp>
      <p:sp>
        <p:nvSpPr>
          <p:cNvPr id="22" name="Freeform 3">
            <a:extLst>
              <a:ext uri="{FF2B5EF4-FFF2-40B4-BE49-F238E27FC236}">
                <a16:creationId xmlns:a16="http://schemas.microsoft.com/office/drawing/2014/main" id="{7404D934-3366-D907-3766-BC77E7F2832D}"/>
              </a:ext>
            </a:extLst>
          </p:cNvPr>
          <p:cNvSpPr/>
          <p:nvPr/>
        </p:nvSpPr>
        <p:spPr>
          <a:xfrm flipH="1">
            <a:off x="1287414"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3AF0D4E8-CB50-1AF6-31C5-CD97B8A49CB1}"/>
              </a:ext>
            </a:extLst>
          </p:cNvPr>
          <p:cNvSpPr txBox="1"/>
          <p:nvPr/>
        </p:nvSpPr>
        <p:spPr>
          <a:xfrm>
            <a:off x="1181140"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4" name="TextBox 13">
            <a:extLst>
              <a:ext uri="{FF2B5EF4-FFF2-40B4-BE49-F238E27FC236}">
                <a16:creationId xmlns:a16="http://schemas.microsoft.com/office/drawing/2014/main" id="{42153869-D6CD-4C9D-A050-50D46FCDBBF0}"/>
              </a:ext>
            </a:extLst>
          </p:cNvPr>
          <p:cNvSpPr txBox="1"/>
          <p:nvPr/>
        </p:nvSpPr>
        <p:spPr>
          <a:xfrm>
            <a:off x="2627277" y="2463126"/>
            <a:ext cx="8787206" cy="452432"/>
          </a:xfrm>
          <a:prstGeom prst="rect">
            <a:avLst/>
          </a:prstGeom>
        </p:spPr>
        <p:txBody>
          <a:bodyPr wrap="square" lIns="0" tIns="0" rIns="0" bIns="0" rtlCol="0" anchor="t">
            <a:spAutoFit/>
          </a:bodyPr>
          <a:lstStyle/>
          <a:p>
            <a:pPr>
              <a:lnSpc>
                <a:spcPts val="3999"/>
              </a:lnSpc>
            </a:pP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Finding the </a:t>
            </a: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optimal representation corruption rate </a:t>
            </a: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for detection.</a:t>
            </a:r>
          </a:p>
        </p:txBody>
      </p:sp>
      <p:sp>
        <p:nvSpPr>
          <p:cNvPr id="25" name="Freeform 3">
            <a:extLst>
              <a:ext uri="{FF2B5EF4-FFF2-40B4-BE49-F238E27FC236}">
                <a16:creationId xmlns:a16="http://schemas.microsoft.com/office/drawing/2014/main" id="{C9F94B2D-E0D9-4998-8461-69317B9E3DE1}"/>
              </a:ext>
            </a:extLst>
          </p:cNvPr>
          <p:cNvSpPr/>
          <p:nvPr/>
        </p:nvSpPr>
        <p:spPr>
          <a:xfrm flipH="1">
            <a:off x="1971753"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4B204A15-B14B-7313-AC73-EE6E846A0F2C}"/>
              </a:ext>
            </a:extLst>
          </p:cNvPr>
          <p:cNvSpPr txBox="1"/>
          <p:nvPr/>
        </p:nvSpPr>
        <p:spPr>
          <a:xfrm>
            <a:off x="1865479"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7" name="TextBox 13">
            <a:extLst>
              <a:ext uri="{FF2B5EF4-FFF2-40B4-BE49-F238E27FC236}">
                <a16:creationId xmlns:a16="http://schemas.microsoft.com/office/drawing/2014/main" id="{43193640-40E7-8A86-7B8F-BC04924CFDFA}"/>
              </a:ext>
            </a:extLst>
          </p:cNvPr>
          <p:cNvSpPr txBox="1"/>
          <p:nvPr/>
        </p:nvSpPr>
        <p:spPr>
          <a:xfrm>
            <a:off x="3311616" y="3133064"/>
            <a:ext cx="9102358" cy="444352"/>
          </a:xfrm>
          <a:prstGeom prst="rect">
            <a:avLst/>
          </a:prstGeom>
        </p:spPr>
        <p:txBody>
          <a:bodyPr wrap="square" lIns="0" tIns="0" rIns="0" bIns="0" rtlCol="0" anchor="t">
            <a:spAutoFit/>
          </a:bodyPr>
          <a:lstStyle/>
          <a:p>
            <a:pPr>
              <a:lnSpc>
                <a:spcPts val="3999"/>
              </a:lnSpc>
            </a:pP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By </a:t>
            </a: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increasing the number of epochs </a:t>
            </a: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for training (1000,5000,10000)</a:t>
            </a:r>
          </a:p>
        </p:txBody>
      </p:sp>
      <p:sp>
        <p:nvSpPr>
          <p:cNvPr id="28" name="Freeform 3">
            <a:extLst>
              <a:ext uri="{FF2B5EF4-FFF2-40B4-BE49-F238E27FC236}">
                <a16:creationId xmlns:a16="http://schemas.microsoft.com/office/drawing/2014/main" id="{C913D8BB-F04A-35DE-590C-609893CE7DDD}"/>
              </a:ext>
            </a:extLst>
          </p:cNvPr>
          <p:cNvSpPr/>
          <p:nvPr/>
        </p:nvSpPr>
        <p:spPr>
          <a:xfrm flipH="1">
            <a:off x="2667033"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E6FE82C0-2C22-12C0-B592-436B01773E5A}"/>
              </a:ext>
            </a:extLst>
          </p:cNvPr>
          <p:cNvSpPr txBox="1"/>
          <p:nvPr/>
        </p:nvSpPr>
        <p:spPr>
          <a:xfrm>
            <a:off x="2560759"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0" name="TextBox 13">
            <a:extLst>
              <a:ext uri="{FF2B5EF4-FFF2-40B4-BE49-F238E27FC236}">
                <a16:creationId xmlns:a16="http://schemas.microsoft.com/office/drawing/2014/main" id="{F90FEDCE-D97B-FADB-B71F-DF67A38D9AB6}"/>
              </a:ext>
            </a:extLst>
          </p:cNvPr>
          <p:cNvSpPr txBox="1"/>
          <p:nvPr/>
        </p:nvSpPr>
        <p:spPr>
          <a:xfrm>
            <a:off x="4006896" y="3807513"/>
            <a:ext cx="8526347" cy="444352"/>
          </a:xfrm>
          <a:prstGeom prst="rect">
            <a:avLst/>
          </a:prstGeom>
        </p:spPr>
        <p:txBody>
          <a:bodyPr wrap="square" lIns="0" tIns="0" rIns="0" bIns="0" rtlCol="0" anchor="t">
            <a:spAutoFit/>
          </a:bodyPr>
          <a:lstStyle/>
          <a:p>
            <a:pPr>
              <a:lnSpc>
                <a:spcPts val="3999"/>
              </a:lnSpc>
            </a:pP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BotSSCL works better with </a:t>
            </a: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increasing the batch size </a:t>
            </a: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(128, 256, 512)</a:t>
            </a:r>
          </a:p>
        </p:txBody>
      </p:sp>
      <p:sp>
        <p:nvSpPr>
          <p:cNvPr id="31" name="Freeform 3">
            <a:extLst>
              <a:ext uri="{FF2B5EF4-FFF2-40B4-BE49-F238E27FC236}">
                <a16:creationId xmlns:a16="http://schemas.microsoft.com/office/drawing/2014/main" id="{88DCB7A1-D003-3A9E-A43B-94A56BD2D05A}"/>
              </a:ext>
            </a:extLst>
          </p:cNvPr>
          <p:cNvSpPr/>
          <p:nvPr/>
        </p:nvSpPr>
        <p:spPr>
          <a:xfrm flipH="1">
            <a:off x="3362313" y="443650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80C361E6-01A8-A6FC-B45C-E88387020C60}"/>
              </a:ext>
            </a:extLst>
          </p:cNvPr>
          <p:cNvSpPr txBox="1"/>
          <p:nvPr/>
        </p:nvSpPr>
        <p:spPr>
          <a:xfrm>
            <a:off x="3256039" y="452892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3" name="TextBox 13">
            <a:extLst>
              <a:ext uri="{FF2B5EF4-FFF2-40B4-BE49-F238E27FC236}">
                <a16:creationId xmlns:a16="http://schemas.microsoft.com/office/drawing/2014/main" id="{845B1C7F-E3D7-8EFF-C107-ED8C196B4FF3}"/>
              </a:ext>
            </a:extLst>
          </p:cNvPr>
          <p:cNvSpPr txBox="1"/>
          <p:nvPr/>
        </p:nvSpPr>
        <p:spPr>
          <a:xfrm>
            <a:off x="4702176" y="4470213"/>
            <a:ext cx="7324172" cy="452432"/>
          </a:xfrm>
          <a:prstGeom prst="rect">
            <a:avLst/>
          </a:prstGeom>
        </p:spPr>
        <p:txBody>
          <a:bodyPr wrap="square" lIns="0" tIns="0" rIns="0" bIns="0" rtlCol="0" anchor="t">
            <a:spAutoFit/>
          </a:bodyPr>
          <a:lstStyle/>
          <a:p>
            <a:pPr>
              <a:lnSpc>
                <a:spcPts val="3999"/>
              </a:lnSpc>
            </a:pP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Alternatives </a:t>
            </a: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to linear classifiers </a:t>
            </a: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do not work better</a:t>
            </a:r>
          </a:p>
        </p:txBody>
      </p:sp>
      <p:sp>
        <p:nvSpPr>
          <p:cNvPr id="34" name="Freeform 3">
            <a:extLst>
              <a:ext uri="{FF2B5EF4-FFF2-40B4-BE49-F238E27FC236}">
                <a16:creationId xmlns:a16="http://schemas.microsoft.com/office/drawing/2014/main" id="{D6E34216-41EF-484C-7D82-ADA9647AF576}"/>
              </a:ext>
            </a:extLst>
          </p:cNvPr>
          <p:cNvSpPr/>
          <p:nvPr/>
        </p:nvSpPr>
        <p:spPr>
          <a:xfrm flipH="1">
            <a:off x="4086408" y="511638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257D4A6A-3F60-C8A5-2A39-95907506B490}"/>
              </a:ext>
            </a:extLst>
          </p:cNvPr>
          <p:cNvSpPr txBox="1"/>
          <p:nvPr/>
        </p:nvSpPr>
        <p:spPr>
          <a:xfrm>
            <a:off x="3980134" y="520880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36" name="TextBox 13">
            <a:extLst>
              <a:ext uri="{FF2B5EF4-FFF2-40B4-BE49-F238E27FC236}">
                <a16:creationId xmlns:a16="http://schemas.microsoft.com/office/drawing/2014/main" id="{0FB38199-F014-845A-1DB5-619317D4839B}"/>
              </a:ext>
            </a:extLst>
          </p:cNvPr>
          <p:cNvSpPr txBox="1"/>
          <p:nvPr/>
        </p:nvSpPr>
        <p:spPr>
          <a:xfrm>
            <a:off x="5426271" y="5150090"/>
            <a:ext cx="6600077" cy="452432"/>
          </a:xfrm>
          <a:prstGeom prst="rect">
            <a:avLst/>
          </a:prstGeom>
        </p:spPr>
        <p:txBody>
          <a:bodyPr wrap="square" lIns="0" tIns="0" rIns="0" bIns="0" rtlCol="0" anchor="t">
            <a:spAutoFit/>
          </a:bodyPr>
          <a:lstStyle/>
          <a:p>
            <a:pPr>
              <a:lnSpc>
                <a:spcPts val="3999"/>
              </a:lnSpc>
            </a:pP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Alternatives to </a:t>
            </a:r>
            <a:r>
              <a:rPr lang="en-US" sz="2000" b="1" dirty="0" err="1">
                <a:solidFill>
                  <a:srgbClr val="2E2E2E"/>
                </a:solidFill>
                <a:latin typeface="Ebrima" panose="02000000000000000000" pitchFamily="2" charset="0"/>
                <a:ea typeface="Ebrima" panose="02000000000000000000" pitchFamily="2" charset="0"/>
                <a:cs typeface="Ebrima" panose="02000000000000000000" pitchFamily="2" charset="0"/>
              </a:rPr>
              <a:t>InfoNCE</a:t>
            </a: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 loss </a:t>
            </a: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do not work better.</a:t>
            </a:r>
            <a:endParaRPr lang="en-US" sz="2000" i="1" dirty="0">
              <a:solidFill>
                <a:srgbClr val="2E2E2E"/>
              </a:solidFill>
              <a:latin typeface="Ebrima" panose="02000000000000000000" pitchFamily="2" charset="0"/>
              <a:ea typeface="Ebrima" panose="02000000000000000000" pitchFamily="2" charset="0"/>
              <a:cs typeface="Ebrima" panose="02000000000000000000" pitchFamily="2" charset="0"/>
            </a:endParaRPr>
          </a:p>
        </p:txBody>
      </p:sp>
      <p:sp>
        <p:nvSpPr>
          <p:cNvPr id="3" name="Slide Number Placeholder 2">
            <a:extLst>
              <a:ext uri="{FF2B5EF4-FFF2-40B4-BE49-F238E27FC236}">
                <a16:creationId xmlns:a16="http://schemas.microsoft.com/office/drawing/2014/main" id="{FE5D8609-4F61-0F0C-A1D9-1D94F254997C}"/>
              </a:ext>
            </a:extLst>
          </p:cNvPr>
          <p:cNvSpPr>
            <a:spLocks noGrp="1"/>
          </p:cNvSpPr>
          <p:nvPr>
            <p:ph type="sldNum" sz="quarter" idx="12"/>
          </p:nvPr>
        </p:nvSpPr>
        <p:spPr/>
        <p:txBody>
          <a:bodyPr/>
          <a:lstStyle/>
          <a:p>
            <a:fld id="{AB5B0412-B986-4302-B217-B745C7E56CDD}" type="slidenum">
              <a:rPr lang="en-AU" smtClean="0"/>
              <a:t>33</a:t>
            </a:fld>
            <a:endParaRPr lang="en-AU"/>
          </a:p>
        </p:txBody>
      </p:sp>
    </p:spTree>
    <p:extLst>
      <p:ext uri="{BB962C8B-B14F-4D97-AF65-F5344CB8AC3E}">
        <p14:creationId xmlns:p14="http://schemas.microsoft.com/office/powerpoint/2010/main" val="375752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animBg="1"/>
      <p:bldP spid="23" grpId="0"/>
      <p:bldP spid="24" grpId="0"/>
      <p:bldP spid="25" grpId="0" animBg="1"/>
      <p:bldP spid="26" grpId="0"/>
      <p:bldP spid="27" grpId="0"/>
      <p:bldP spid="28" grpId="0" animBg="1"/>
      <p:bldP spid="29" grpId="0"/>
      <p:bldP spid="30" grpId="0"/>
      <p:bldP spid="31" grpId="0" animBg="1"/>
      <p:bldP spid="32" grpId="0"/>
      <p:bldP spid="33" grpId="0"/>
      <p:bldP spid="34" grpId="0" animBg="1"/>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087D64-79F5-8B17-59B7-956098E8E5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614F9BA-551F-FEC5-83C9-4575E1FA9441}"/>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C2064950-C654-99E0-6A77-5FDAE9FD87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8D436F8C-054E-BD23-071B-38137EDD9AAE}"/>
              </a:ext>
            </a:extLst>
          </p:cNvPr>
          <p:cNvSpPr/>
          <p:nvPr/>
        </p:nvSpPr>
        <p:spPr>
          <a:xfrm flipH="1">
            <a:off x="433696"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59AE70F5-661D-959C-CDE2-0E972794CFA4}"/>
              </a:ext>
            </a:extLst>
          </p:cNvPr>
          <p:cNvSpPr txBox="1"/>
          <p:nvPr/>
        </p:nvSpPr>
        <p:spPr>
          <a:xfrm>
            <a:off x="327423"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AE4A25BA-CE87-C34E-82E2-4C1C53E96289}"/>
              </a:ext>
            </a:extLst>
          </p:cNvPr>
          <p:cNvSpPr/>
          <p:nvPr/>
        </p:nvSpPr>
        <p:spPr>
          <a:xfrm flipH="1">
            <a:off x="433696"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E8D69ABE-6E52-3DA1-00E8-BA8E102B03C3}"/>
              </a:ext>
            </a:extLst>
          </p:cNvPr>
          <p:cNvSpPr txBox="1"/>
          <p:nvPr/>
        </p:nvSpPr>
        <p:spPr>
          <a:xfrm>
            <a:off x="327423"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3FEBB1A2-70E1-1806-E0D8-8077EE822554}"/>
              </a:ext>
            </a:extLst>
          </p:cNvPr>
          <p:cNvSpPr/>
          <p:nvPr/>
        </p:nvSpPr>
        <p:spPr>
          <a:xfrm flipH="1">
            <a:off x="433696"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2CDFA3F2-52DF-D36D-698C-794DE3AE09AC}"/>
              </a:ext>
            </a:extLst>
          </p:cNvPr>
          <p:cNvSpPr txBox="1"/>
          <p:nvPr/>
        </p:nvSpPr>
        <p:spPr>
          <a:xfrm>
            <a:off x="327423"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D13D5D11-1296-54C8-30A3-BE2A1CE9CC03}"/>
              </a:ext>
            </a:extLst>
          </p:cNvPr>
          <p:cNvSpPr/>
          <p:nvPr/>
        </p:nvSpPr>
        <p:spPr>
          <a:xfrm flipH="1">
            <a:off x="433696"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DF646343-1342-E851-D850-8A033D587DAE}"/>
              </a:ext>
            </a:extLst>
          </p:cNvPr>
          <p:cNvSpPr txBox="1"/>
          <p:nvPr/>
        </p:nvSpPr>
        <p:spPr>
          <a:xfrm>
            <a:off x="327423"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37F531AE-6870-8A5D-21BF-C32F7977BE5B}"/>
              </a:ext>
            </a:extLst>
          </p:cNvPr>
          <p:cNvSpPr/>
          <p:nvPr/>
        </p:nvSpPr>
        <p:spPr>
          <a:xfrm flipH="1">
            <a:off x="433696" y="443650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35749087-CBE9-F8D5-FFCB-94DEF8CB48C6}"/>
              </a:ext>
            </a:extLst>
          </p:cNvPr>
          <p:cNvSpPr txBox="1"/>
          <p:nvPr/>
        </p:nvSpPr>
        <p:spPr>
          <a:xfrm>
            <a:off x="327423" y="452892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BC77DD4D-0A93-006B-326B-32FA9D130F56}"/>
              </a:ext>
            </a:extLst>
          </p:cNvPr>
          <p:cNvSpPr/>
          <p:nvPr/>
        </p:nvSpPr>
        <p:spPr>
          <a:xfrm flipH="1">
            <a:off x="433696" y="511638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A02E02F0-95B4-A34B-1C14-EE647BEEEE60}"/>
              </a:ext>
            </a:extLst>
          </p:cNvPr>
          <p:cNvSpPr txBox="1"/>
          <p:nvPr/>
        </p:nvSpPr>
        <p:spPr>
          <a:xfrm>
            <a:off x="327423" y="520880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3" name="Slide Number Placeholder 2">
            <a:extLst>
              <a:ext uri="{FF2B5EF4-FFF2-40B4-BE49-F238E27FC236}">
                <a16:creationId xmlns:a16="http://schemas.microsoft.com/office/drawing/2014/main" id="{3872E412-BB3C-0628-869C-9D43A6484633}"/>
              </a:ext>
            </a:extLst>
          </p:cNvPr>
          <p:cNvSpPr>
            <a:spLocks noGrp="1"/>
          </p:cNvSpPr>
          <p:nvPr>
            <p:ph type="sldNum" sz="quarter" idx="12"/>
          </p:nvPr>
        </p:nvSpPr>
        <p:spPr/>
        <p:txBody>
          <a:bodyPr/>
          <a:lstStyle/>
          <a:p>
            <a:fld id="{AB5B0412-B986-4302-B217-B745C7E56CDD}" type="slidenum">
              <a:rPr lang="en-AU" smtClean="0"/>
              <a:t>34</a:t>
            </a:fld>
            <a:endParaRPr lang="en-AU"/>
          </a:p>
        </p:txBody>
      </p:sp>
    </p:spTree>
    <p:extLst>
      <p:ext uri="{BB962C8B-B14F-4D97-AF65-F5344CB8AC3E}">
        <p14:creationId xmlns:p14="http://schemas.microsoft.com/office/powerpoint/2010/main" val="29657101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9A45ABD-58A8-61E7-C588-33435420AB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4B9C6C-0B0C-B631-3E42-944B2D7556A5}"/>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F4205C3F-F73B-F297-A5A3-8E1F0B9AE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8744A2AA-AA32-3A95-1739-7E6BF06AAFDE}"/>
              </a:ext>
            </a:extLst>
          </p:cNvPr>
          <p:cNvSpPr/>
          <p:nvPr/>
        </p:nvSpPr>
        <p:spPr>
          <a:xfrm flipH="1">
            <a:off x="433696"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919BAC71-333D-D93A-97C9-87A949B5397A}"/>
              </a:ext>
            </a:extLst>
          </p:cNvPr>
          <p:cNvSpPr txBox="1"/>
          <p:nvPr/>
        </p:nvSpPr>
        <p:spPr>
          <a:xfrm>
            <a:off x="327423"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ED2C1151-02F6-6B92-C0DD-38B93C3BE5FB}"/>
              </a:ext>
            </a:extLst>
          </p:cNvPr>
          <p:cNvSpPr/>
          <p:nvPr/>
        </p:nvSpPr>
        <p:spPr>
          <a:xfrm flipH="1">
            <a:off x="1566758"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259F85D4-6298-E487-7FB9-A62D68031141}"/>
              </a:ext>
            </a:extLst>
          </p:cNvPr>
          <p:cNvSpPr txBox="1"/>
          <p:nvPr/>
        </p:nvSpPr>
        <p:spPr>
          <a:xfrm>
            <a:off x="1460485"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8" name="Freeform 3">
            <a:extLst>
              <a:ext uri="{FF2B5EF4-FFF2-40B4-BE49-F238E27FC236}">
                <a16:creationId xmlns:a16="http://schemas.microsoft.com/office/drawing/2014/main" id="{E3C0C1BE-58AD-6FAC-1B09-A251C16607DD}"/>
              </a:ext>
            </a:extLst>
          </p:cNvPr>
          <p:cNvSpPr/>
          <p:nvPr/>
        </p:nvSpPr>
        <p:spPr>
          <a:xfrm flipH="1">
            <a:off x="433696"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B8C5F1DC-856E-BB19-5C86-DFE4EDB7C222}"/>
              </a:ext>
            </a:extLst>
          </p:cNvPr>
          <p:cNvSpPr txBox="1"/>
          <p:nvPr/>
        </p:nvSpPr>
        <p:spPr>
          <a:xfrm>
            <a:off x="327423"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BCE16329-747B-B3C8-889C-47BB8368561C}"/>
              </a:ext>
            </a:extLst>
          </p:cNvPr>
          <p:cNvSpPr/>
          <p:nvPr/>
        </p:nvSpPr>
        <p:spPr>
          <a:xfrm flipH="1">
            <a:off x="433696" y="443650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BD7BAA8C-ACE9-3959-BE81-9EEEA3DC5194}"/>
              </a:ext>
            </a:extLst>
          </p:cNvPr>
          <p:cNvSpPr txBox="1"/>
          <p:nvPr/>
        </p:nvSpPr>
        <p:spPr>
          <a:xfrm>
            <a:off x="327423" y="452892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2329FB41-AD28-B265-B8EF-F8F92818990F}"/>
              </a:ext>
            </a:extLst>
          </p:cNvPr>
          <p:cNvSpPr/>
          <p:nvPr/>
        </p:nvSpPr>
        <p:spPr>
          <a:xfrm flipH="1">
            <a:off x="433696" y="511638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2C6E399D-01CC-9464-7470-230551E45788}"/>
              </a:ext>
            </a:extLst>
          </p:cNvPr>
          <p:cNvSpPr txBox="1"/>
          <p:nvPr/>
        </p:nvSpPr>
        <p:spPr>
          <a:xfrm>
            <a:off x="327423" y="520880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8" name="TextBox 7">
            <a:extLst>
              <a:ext uri="{FF2B5EF4-FFF2-40B4-BE49-F238E27FC236}">
                <a16:creationId xmlns:a16="http://schemas.microsoft.com/office/drawing/2014/main" id="{8EE65502-E088-183D-8D32-1CB2AC3D7E32}"/>
              </a:ext>
            </a:extLst>
          </p:cNvPr>
          <p:cNvSpPr txBox="1"/>
          <p:nvPr/>
        </p:nvSpPr>
        <p:spPr>
          <a:xfrm>
            <a:off x="2130416" y="4980696"/>
            <a:ext cx="9876285" cy="830997"/>
          </a:xfrm>
          <a:prstGeom prst="rect">
            <a:avLst/>
          </a:prstGeom>
          <a:noFill/>
        </p:spPr>
        <p:txBody>
          <a:bodyPr wrap="square" rtlCol="0">
            <a:spAutoFit/>
          </a:bodyPr>
          <a:lstStyle/>
          <a:p>
            <a:r>
              <a:rPr lang="en-US" sz="24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2400" dirty="0">
                <a:latin typeface="Ebrima" panose="02000000000000000000" pitchFamily="2" charset="0"/>
                <a:ea typeface="Ebrima" panose="02000000000000000000" pitchFamily="2" charset="0"/>
                <a:cs typeface="Ebrima" panose="02000000000000000000" pitchFamily="2" charset="0"/>
              </a:rPr>
              <a:t>The corruption rate in Augmentation 1 with 0.6 achieves the optimal representation for detection</a:t>
            </a:r>
            <a:endParaRPr lang="en-AU" sz="2400" dirty="0">
              <a:latin typeface="Ebrima" panose="02000000000000000000" pitchFamily="2" charset="0"/>
              <a:ea typeface="Ebrima" panose="02000000000000000000" pitchFamily="2" charset="0"/>
              <a:cs typeface="Ebrima" panose="02000000000000000000" pitchFamily="2" charset="0"/>
            </a:endParaRPr>
          </a:p>
        </p:txBody>
      </p:sp>
      <p:sp>
        <p:nvSpPr>
          <p:cNvPr id="11" name="Freeform 3">
            <a:extLst>
              <a:ext uri="{FF2B5EF4-FFF2-40B4-BE49-F238E27FC236}">
                <a16:creationId xmlns:a16="http://schemas.microsoft.com/office/drawing/2014/main" id="{2F40E71E-A378-07AA-DED4-2A4605D26500}"/>
              </a:ext>
            </a:extLst>
          </p:cNvPr>
          <p:cNvSpPr/>
          <p:nvPr/>
        </p:nvSpPr>
        <p:spPr>
          <a:xfrm flipH="1">
            <a:off x="433696"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12" name="TextBox 4">
            <a:extLst>
              <a:ext uri="{FF2B5EF4-FFF2-40B4-BE49-F238E27FC236}">
                <a16:creationId xmlns:a16="http://schemas.microsoft.com/office/drawing/2014/main" id="{DE88B5AF-5E95-F986-17DB-8EC0F06C48FB}"/>
              </a:ext>
            </a:extLst>
          </p:cNvPr>
          <p:cNvSpPr txBox="1"/>
          <p:nvPr/>
        </p:nvSpPr>
        <p:spPr>
          <a:xfrm>
            <a:off x="327423"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pic>
        <p:nvPicPr>
          <p:cNvPr id="15" name="Picture 14">
            <a:extLst>
              <a:ext uri="{FF2B5EF4-FFF2-40B4-BE49-F238E27FC236}">
                <a16:creationId xmlns:a16="http://schemas.microsoft.com/office/drawing/2014/main" id="{1D23046B-B655-336E-8DA3-AA4DEE530EEB}"/>
              </a:ext>
            </a:extLst>
          </p:cNvPr>
          <p:cNvPicPr>
            <a:picLocks noChangeAspect="1"/>
          </p:cNvPicPr>
          <p:nvPr/>
        </p:nvPicPr>
        <p:blipFill>
          <a:blip r:embed="rId6"/>
          <a:stretch>
            <a:fillRect/>
          </a:stretch>
        </p:blipFill>
        <p:spPr>
          <a:xfrm>
            <a:off x="3445565" y="1635127"/>
            <a:ext cx="7666384" cy="2903472"/>
          </a:xfrm>
          <a:prstGeom prst="rect">
            <a:avLst/>
          </a:prstGeom>
        </p:spPr>
      </p:pic>
      <p:sp>
        <p:nvSpPr>
          <p:cNvPr id="3" name="Slide Number Placeholder 2">
            <a:extLst>
              <a:ext uri="{FF2B5EF4-FFF2-40B4-BE49-F238E27FC236}">
                <a16:creationId xmlns:a16="http://schemas.microsoft.com/office/drawing/2014/main" id="{78B5FB8B-1EEC-9C7D-CBDF-80F442F76793}"/>
              </a:ext>
            </a:extLst>
          </p:cNvPr>
          <p:cNvSpPr>
            <a:spLocks noGrp="1"/>
          </p:cNvSpPr>
          <p:nvPr>
            <p:ph type="sldNum" sz="quarter" idx="12"/>
          </p:nvPr>
        </p:nvSpPr>
        <p:spPr/>
        <p:txBody>
          <a:bodyPr/>
          <a:lstStyle/>
          <a:p>
            <a:fld id="{AB5B0412-B986-4302-B217-B745C7E56CDD}" type="slidenum">
              <a:rPr lang="en-AU" smtClean="0"/>
              <a:t>35</a:t>
            </a:fld>
            <a:endParaRPr lang="en-AU"/>
          </a:p>
        </p:txBody>
      </p:sp>
    </p:spTree>
    <p:extLst>
      <p:ext uri="{BB962C8B-B14F-4D97-AF65-F5344CB8AC3E}">
        <p14:creationId xmlns:p14="http://schemas.microsoft.com/office/powerpoint/2010/main" val="2086225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B29FBA-58C4-214E-23A4-C7EDC21A38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B1A09B4-F20C-7864-8458-D2698041FF95}"/>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2DA06870-0A7F-0CCA-E33D-0B5A3B0DF6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2362E7E4-EDB1-0A81-1B8B-DFD36330B6E8}"/>
              </a:ext>
            </a:extLst>
          </p:cNvPr>
          <p:cNvSpPr/>
          <p:nvPr/>
        </p:nvSpPr>
        <p:spPr>
          <a:xfrm flipH="1">
            <a:off x="433696"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37026417-216B-5E52-2FAF-91C382B2FC11}"/>
              </a:ext>
            </a:extLst>
          </p:cNvPr>
          <p:cNvSpPr txBox="1"/>
          <p:nvPr/>
        </p:nvSpPr>
        <p:spPr>
          <a:xfrm>
            <a:off x="327423"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8193780A-5909-45A6-89F2-B31ECB150FC1}"/>
              </a:ext>
            </a:extLst>
          </p:cNvPr>
          <p:cNvSpPr/>
          <p:nvPr/>
        </p:nvSpPr>
        <p:spPr>
          <a:xfrm flipH="1">
            <a:off x="1566758"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96D25D4B-F3BB-126F-24DA-447BD529848D}"/>
              </a:ext>
            </a:extLst>
          </p:cNvPr>
          <p:cNvSpPr txBox="1"/>
          <p:nvPr/>
        </p:nvSpPr>
        <p:spPr>
          <a:xfrm>
            <a:off x="1460485"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8" name="Freeform 3">
            <a:extLst>
              <a:ext uri="{FF2B5EF4-FFF2-40B4-BE49-F238E27FC236}">
                <a16:creationId xmlns:a16="http://schemas.microsoft.com/office/drawing/2014/main" id="{FDEFD741-793B-6F2C-B913-76BC0252F183}"/>
              </a:ext>
            </a:extLst>
          </p:cNvPr>
          <p:cNvSpPr/>
          <p:nvPr/>
        </p:nvSpPr>
        <p:spPr>
          <a:xfrm flipH="1">
            <a:off x="433696"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E9F49BC8-DB03-5C91-ABBE-0BAE4E4CFC9D}"/>
              </a:ext>
            </a:extLst>
          </p:cNvPr>
          <p:cNvSpPr txBox="1"/>
          <p:nvPr/>
        </p:nvSpPr>
        <p:spPr>
          <a:xfrm>
            <a:off x="327423"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8" name="TextBox 7">
            <a:extLst>
              <a:ext uri="{FF2B5EF4-FFF2-40B4-BE49-F238E27FC236}">
                <a16:creationId xmlns:a16="http://schemas.microsoft.com/office/drawing/2014/main" id="{13603066-5BBA-70DA-1C40-FD6B2840CD6C}"/>
              </a:ext>
            </a:extLst>
          </p:cNvPr>
          <p:cNvSpPr txBox="1"/>
          <p:nvPr/>
        </p:nvSpPr>
        <p:spPr>
          <a:xfrm>
            <a:off x="508820" y="4980696"/>
            <a:ext cx="11497881" cy="830997"/>
          </a:xfrm>
          <a:prstGeom prst="rect">
            <a:avLst/>
          </a:prstGeom>
          <a:noFill/>
        </p:spPr>
        <p:txBody>
          <a:bodyPr wrap="square" rtlCol="0">
            <a:spAutoFit/>
          </a:bodyPr>
          <a:lstStyle/>
          <a:p>
            <a:r>
              <a:rPr lang="en-US" sz="24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2400" dirty="0">
                <a:latin typeface="Ebrima" panose="02000000000000000000" pitchFamily="2" charset="0"/>
                <a:ea typeface="Ebrima" panose="02000000000000000000" pitchFamily="2" charset="0"/>
                <a:cs typeface="Ebrima" panose="02000000000000000000" pitchFamily="2" charset="0"/>
              </a:rPr>
              <a:t>The corruption rate in Augmentation 1 with 0.6 achieves the optimal representation for detection</a:t>
            </a:r>
            <a:endParaRPr lang="en-AU" sz="2400" dirty="0">
              <a:latin typeface="Ebrima" panose="02000000000000000000" pitchFamily="2" charset="0"/>
              <a:ea typeface="Ebrima" panose="02000000000000000000" pitchFamily="2" charset="0"/>
              <a:cs typeface="Ebrima" panose="02000000000000000000" pitchFamily="2" charset="0"/>
            </a:endParaRPr>
          </a:p>
        </p:txBody>
      </p:sp>
      <p:sp>
        <p:nvSpPr>
          <p:cNvPr id="11" name="Freeform 3">
            <a:extLst>
              <a:ext uri="{FF2B5EF4-FFF2-40B4-BE49-F238E27FC236}">
                <a16:creationId xmlns:a16="http://schemas.microsoft.com/office/drawing/2014/main" id="{4ADF2B7F-8F90-648C-1FB6-47EC09F51676}"/>
              </a:ext>
            </a:extLst>
          </p:cNvPr>
          <p:cNvSpPr/>
          <p:nvPr/>
        </p:nvSpPr>
        <p:spPr>
          <a:xfrm flipH="1">
            <a:off x="433696"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12" name="TextBox 4">
            <a:extLst>
              <a:ext uri="{FF2B5EF4-FFF2-40B4-BE49-F238E27FC236}">
                <a16:creationId xmlns:a16="http://schemas.microsoft.com/office/drawing/2014/main" id="{B545ED29-4712-CE16-1B31-232F1F5D7EC1}"/>
              </a:ext>
            </a:extLst>
          </p:cNvPr>
          <p:cNvSpPr txBox="1"/>
          <p:nvPr/>
        </p:nvSpPr>
        <p:spPr>
          <a:xfrm>
            <a:off x="327423"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pic>
        <p:nvPicPr>
          <p:cNvPr id="13" name="Picture 12">
            <a:extLst>
              <a:ext uri="{FF2B5EF4-FFF2-40B4-BE49-F238E27FC236}">
                <a16:creationId xmlns:a16="http://schemas.microsoft.com/office/drawing/2014/main" id="{6775D764-69AD-34A9-9EB3-3AF3B53CD8D5}"/>
              </a:ext>
            </a:extLst>
          </p:cNvPr>
          <p:cNvPicPr>
            <a:picLocks noChangeAspect="1"/>
          </p:cNvPicPr>
          <p:nvPr/>
        </p:nvPicPr>
        <p:blipFill>
          <a:blip r:embed="rId6"/>
          <a:stretch>
            <a:fillRect/>
          </a:stretch>
        </p:blipFill>
        <p:spPr>
          <a:xfrm>
            <a:off x="7158921" y="1447669"/>
            <a:ext cx="4913452" cy="3243740"/>
          </a:xfrm>
          <a:prstGeom prst="rect">
            <a:avLst/>
          </a:prstGeom>
        </p:spPr>
      </p:pic>
      <p:pic>
        <p:nvPicPr>
          <p:cNvPr id="10" name="Picture 9">
            <a:extLst>
              <a:ext uri="{FF2B5EF4-FFF2-40B4-BE49-F238E27FC236}">
                <a16:creationId xmlns:a16="http://schemas.microsoft.com/office/drawing/2014/main" id="{87D9DE17-D385-6A00-62A0-D65AF6859DA8}"/>
              </a:ext>
            </a:extLst>
          </p:cNvPr>
          <p:cNvPicPr>
            <a:picLocks noChangeAspect="1"/>
          </p:cNvPicPr>
          <p:nvPr/>
        </p:nvPicPr>
        <p:blipFill>
          <a:blip r:embed="rId7"/>
          <a:stretch>
            <a:fillRect/>
          </a:stretch>
        </p:blipFill>
        <p:spPr>
          <a:xfrm>
            <a:off x="119627" y="1694469"/>
            <a:ext cx="6831498" cy="2587278"/>
          </a:xfrm>
          <a:prstGeom prst="rect">
            <a:avLst/>
          </a:prstGeom>
        </p:spPr>
      </p:pic>
      <p:sp>
        <p:nvSpPr>
          <p:cNvPr id="6" name="TextBox 5">
            <a:extLst>
              <a:ext uri="{FF2B5EF4-FFF2-40B4-BE49-F238E27FC236}">
                <a16:creationId xmlns:a16="http://schemas.microsoft.com/office/drawing/2014/main" id="{A2850EE5-8E86-7888-DDCA-790E28127EA6}"/>
              </a:ext>
            </a:extLst>
          </p:cNvPr>
          <p:cNvSpPr txBox="1"/>
          <p:nvPr/>
        </p:nvSpPr>
        <p:spPr>
          <a:xfrm>
            <a:off x="1683852" y="6219856"/>
            <a:ext cx="9256097"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Tian, Y., Sun, C., Poole, B., Krishnan, D., Schmid, C., &amp; Isola, P. (2020). What makes for good views for contrastive learning?. Advances in neural information processing systems, 33, 6827-6839.</a:t>
            </a:r>
            <a:endParaRPr lang="en-AU" sz="1200" dirty="0"/>
          </a:p>
        </p:txBody>
      </p:sp>
      <p:sp>
        <p:nvSpPr>
          <p:cNvPr id="7" name="TextBox 6">
            <a:extLst>
              <a:ext uri="{FF2B5EF4-FFF2-40B4-BE49-F238E27FC236}">
                <a16:creationId xmlns:a16="http://schemas.microsoft.com/office/drawing/2014/main" id="{D26BE597-E91A-CAED-83F1-3FFDB5155326}"/>
              </a:ext>
            </a:extLst>
          </p:cNvPr>
          <p:cNvSpPr txBox="1"/>
          <p:nvPr/>
        </p:nvSpPr>
        <p:spPr>
          <a:xfrm>
            <a:off x="9343697" y="1060636"/>
            <a:ext cx="3149928" cy="307777"/>
          </a:xfrm>
          <a:prstGeom prst="rect">
            <a:avLst/>
          </a:prstGeom>
          <a:noFill/>
        </p:spPr>
        <p:txBody>
          <a:bodyPr wrap="square" rtlCol="0">
            <a:spAutoFit/>
          </a:bodyPr>
          <a:lstStyle/>
          <a:p>
            <a:r>
              <a:rPr lang="en-AU" sz="1400" i="1" dirty="0">
                <a:latin typeface="Aptos" panose="020B0004020202020204" pitchFamily="34" charset="0"/>
              </a:rPr>
              <a:t>Source: Tian et al. 2020, </a:t>
            </a:r>
            <a:r>
              <a:rPr lang="en-AU" sz="1400" i="1" dirty="0" err="1">
                <a:latin typeface="Aptos" panose="020B0004020202020204" pitchFamily="34" charset="0"/>
              </a:rPr>
              <a:t>NeurIPS</a:t>
            </a:r>
            <a:endParaRPr lang="en-AU" sz="1400" i="1" dirty="0">
              <a:latin typeface="Aptos" panose="020B0004020202020204" pitchFamily="34" charset="0"/>
            </a:endParaRPr>
          </a:p>
        </p:txBody>
      </p:sp>
      <p:sp>
        <p:nvSpPr>
          <p:cNvPr id="3" name="Slide Number Placeholder 2">
            <a:extLst>
              <a:ext uri="{FF2B5EF4-FFF2-40B4-BE49-F238E27FC236}">
                <a16:creationId xmlns:a16="http://schemas.microsoft.com/office/drawing/2014/main" id="{F1E8B3EA-0283-886C-9150-0C95145C73EF}"/>
              </a:ext>
            </a:extLst>
          </p:cNvPr>
          <p:cNvSpPr>
            <a:spLocks noGrp="1"/>
          </p:cNvSpPr>
          <p:nvPr>
            <p:ph type="sldNum" sz="quarter" idx="12"/>
          </p:nvPr>
        </p:nvSpPr>
        <p:spPr/>
        <p:txBody>
          <a:bodyPr/>
          <a:lstStyle/>
          <a:p>
            <a:fld id="{AB5B0412-B986-4302-B217-B745C7E56CDD}" type="slidenum">
              <a:rPr lang="en-AU" smtClean="0"/>
              <a:t>36</a:t>
            </a:fld>
            <a:endParaRPr lang="en-AU"/>
          </a:p>
        </p:txBody>
      </p:sp>
    </p:spTree>
    <p:extLst>
      <p:ext uri="{BB962C8B-B14F-4D97-AF65-F5344CB8AC3E}">
        <p14:creationId xmlns:p14="http://schemas.microsoft.com/office/powerpoint/2010/main" val="28554640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ED9B6A-AA95-E78E-4667-D3D4201A4E6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C70231-ACAA-D356-96BA-20085B62B6CE}"/>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4D2B4DCA-2170-9D96-EBC9-74EB2DE5EE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D9C8ABF4-1D9E-7219-E3B4-4FA9D7477149}"/>
              </a:ext>
            </a:extLst>
          </p:cNvPr>
          <p:cNvSpPr/>
          <p:nvPr/>
        </p:nvSpPr>
        <p:spPr>
          <a:xfrm flipH="1">
            <a:off x="433696"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060A4A97-C79D-D2C2-A80A-DBC82240CAE7}"/>
              </a:ext>
            </a:extLst>
          </p:cNvPr>
          <p:cNvSpPr txBox="1"/>
          <p:nvPr/>
        </p:nvSpPr>
        <p:spPr>
          <a:xfrm>
            <a:off x="327423"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49F558BC-4BD4-D1B3-CBA2-4FC0C2861A28}"/>
              </a:ext>
            </a:extLst>
          </p:cNvPr>
          <p:cNvSpPr/>
          <p:nvPr/>
        </p:nvSpPr>
        <p:spPr>
          <a:xfrm flipH="1">
            <a:off x="433696"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05B3DEF3-8ACA-13DC-8E30-94F90E18D7BC}"/>
              </a:ext>
            </a:extLst>
          </p:cNvPr>
          <p:cNvSpPr txBox="1"/>
          <p:nvPr/>
        </p:nvSpPr>
        <p:spPr>
          <a:xfrm>
            <a:off x="327423"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C0FC8DB3-56D9-AC9F-FA3D-57AFF73F4FD8}"/>
              </a:ext>
            </a:extLst>
          </p:cNvPr>
          <p:cNvSpPr/>
          <p:nvPr/>
        </p:nvSpPr>
        <p:spPr>
          <a:xfrm flipH="1">
            <a:off x="443636"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87566776-D9C6-013A-FDA1-218ACDD330CC}"/>
              </a:ext>
            </a:extLst>
          </p:cNvPr>
          <p:cNvSpPr txBox="1"/>
          <p:nvPr/>
        </p:nvSpPr>
        <p:spPr>
          <a:xfrm>
            <a:off x="337363"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836EF940-0AB8-7F02-4CA0-46CE4A551172}"/>
              </a:ext>
            </a:extLst>
          </p:cNvPr>
          <p:cNvSpPr/>
          <p:nvPr/>
        </p:nvSpPr>
        <p:spPr>
          <a:xfrm flipH="1">
            <a:off x="433696"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03736820-0620-B70C-2DFF-C00D29621185}"/>
              </a:ext>
            </a:extLst>
          </p:cNvPr>
          <p:cNvSpPr txBox="1"/>
          <p:nvPr/>
        </p:nvSpPr>
        <p:spPr>
          <a:xfrm>
            <a:off x="327423"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67F90B9A-A245-FF23-87EF-D242F6A4D5A8}"/>
              </a:ext>
            </a:extLst>
          </p:cNvPr>
          <p:cNvSpPr/>
          <p:nvPr/>
        </p:nvSpPr>
        <p:spPr>
          <a:xfrm flipH="1">
            <a:off x="433696" y="443650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6AE947C5-5DF6-60A2-C058-FC8C9B96A3D4}"/>
              </a:ext>
            </a:extLst>
          </p:cNvPr>
          <p:cNvSpPr txBox="1"/>
          <p:nvPr/>
        </p:nvSpPr>
        <p:spPr>
          <a:xfrm>
            <a:off x="327423" y="452892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CEE24550-3BFB-B804-94F4-9AD324352690}"/>
              </a:ext>
            </a:extLst>
          </p:cNvPr>
          <p:cNvSpPr/>
          <p:nvPr/>
        </p:nvSpPr>
        <p:spPr>
          <a:xfrm flipH="1">
            <a:off x="433696" y="511638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2F80BBE3-2061-5B60-E55E-67D81319B333}"/>
              </a:ext>
            </a:extLst>
          </p:cNvPr>
          <p:cNvSpPr txBox="1"/>
          <p:nvPr/>
        </p:nvSpPr>
        <p:spPr>
          <a:xfrm>
            <a:off x="327423" y="520880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3" name="Slide Number Placeholder 2">
            <a:extLst>
              <a:ext uri="{FF2B5EF4-FFF2-40B4-BE49-F238E27FC236}">
                <a16:creationId xmlns:a16="http://schemas.microsoft.com/office/drawing/2014/main" id="{4F9D96BB-4165-381A-483E-55DCD5F473F1}"/>
              </a:ext>
            </a:extLst>
          </p:cNvPr>
          <p:cNvSpPr>
            <a:spLocks noGrp="1"/>
          </p:cNvSpPr>
          <p:nvPr>
            <p:ph type="sldNum" sz="quarter" idx="12"/>
          </p:nvPr>
        </p:nvSpPr>
        <p:spPr/>
        <p:txBody>
          <a:bodyPr/>
          <a:lstStyle/>
          <a:p>
            <a:fld id="{AB5B0412-B986-4302-B217-B745C7E56CDD}" type="slidenum">
              <a:rPr lang="en-AU" smtClean="0"/>
              <a:t>37</a:t>
            </a:fld>
            <a:endParaRPr lang="en-AU"/>
          </a:p>
        </p:txBody>
      </p:sp>
    </p:spTree>
    <p:extLst>
      <p:ext uri="{BB962C8B-B14F-4D97-AF65-F5344CB8AC3E}">
        <p14:creationId xmlns:p14="http://schemas.microsoft.com/office/powerpoint/2010/main" val="2774488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E8D27D-D8D8-DE20-5707-364C33DD1C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5CD174-4749-AA7C-B89B-0AE1438339EB}"/>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848DBA68-0EB8-536D-0697-33FF18AA49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9C71C797-7001-CAA8-41E1-0C41FA00E0AF}"/>
              </a:ext>
            </a:extLst>
          </p:cNvPr>
          <p:cNvSpPr/>
          <p:nvPr/>
        </p:nvSpPr>
        <p:spPr>
          <a:xfrm flipH="1">
            <a:off x="433696"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1EC68E87-4C45-084D-EFB8-1E11660CE9DC}"/>
              </a:ext>
            </a:extLst>
          </p:cNvPr>
          <p:cNvSpPr txBox="1"/>
          <p:nvPr/>
        </p:nvSpPr>
        <p:spPr>
          <a:xfrm>
            <a:off x="327423"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267D8F2C-E5A5-FD04-D96E-273902C8AA98}"/>
              </a:ext>
            </a:extLst>
          </p:cNvPr>
          <p:cNvSpPr/>
          <p:nvPr/>
        </p:nvSpPr>
        <p:spPr>
          <a:xfrm flipH="1">
            <a:off x="433696"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10C80BC8-D81C-628D-C256-E93169189CAA}"/>
              </a:ext>
            </a:extLst>
          </p:cNvPr>
          <p:cNvSpPr txBox="1"/>
          <p:nvPr/>
        </p:nvSpPr>
        <p:spPr>
          <a:xfrm>
            <a:off x="327423"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D1C239E8-FE95-9D2E-96E7-F1491FC69AD8}"/>
              </a:ext>
            </a:extLst>
          </p:cNvPr>
          <p:cNvSpPr/>
          <p:nvPr/>
        </p:nvSpPr>
        <p:spPr>
          <a:xfrm flipH="1">
            <a:off x="1556818"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F64710D5-BFF4-3D93-C308-CC582458AAD6}"/>
              </a:ext>
            </a:extLst>
          </p:cNvPr>
          <p:cNvSpPr txBox="1"/>
          <p:nvPr/>
        </p:nvSpPr>
        <p:spPr>
          <a:xfrm>
            <a:off x="1450545"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E190B8A0-58B5-9D10-2C32-CA824CB330CE}"/>
              </a:ext>
            </a:extLst>
          </p:cNvPr>
          <p:cNvSpPr/>
          <p:nvPr/>
        </p:nvSpPr>
        <p:spPr>
          <a:xfrm flipH="1">
            <a:off x="433696"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1A886EC1-F87E-F65C-D257-5F72084E8705}"/>
              </a:ext>
            </a:extLst>
          </p:cNvPr>
          <p:cNvSpPr txBox="1"/>
          <p:nvPr/>
        </p:nvSpPr>
        <p:spPr>
          <a:xfrm>
            <a:off x="327423"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DEA170DD-388B-5408-760D-C24F92134BA3}"/>
              </a:ext>
            </a:extLst>
          </p:cNvPr>
          <p:cNvSpPr/>
          <p:nvPr/>
        </p:nvSpPr>
        <p:spPr>
          <a:xfrm flipH="1">
            <a:off x="433696" y="443650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E0DF85E1-3AD5-42DC-06AF-D8CF23A35471}"/>
              </a:ext>
            </a:extLst>
          </p:cNvPr>
          <p:cNvSpPr txBox="1"/>
          <p:nvPr/>
        </p:nvSpPr>
        <p:spPr>
          <a:xfrm>
            <a:off x="327423" y="452892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6A190FAC-8591-3D14-5B66-BE15961BFECF}"/>
              </a:ext>
            </a:extLst>
          </p:cNvPr>
          <p:cNvSpPr/>
          <p:nvPr/>
        </p:nvSpPr>
        <p:spPr>
          <a:xfrm flipH="1">
            <a:off x="433696" y="511638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85A7E116-4D96-7D44-C132-3E31287120E9}"/>
              </a:ext>
            </a:extLst>
          </p:cNvPr>
          <p:cNvSpPr txBox="1"/>
          <p:nvPr/>
        </p:nvSpPr>
        <p:spPr>
          <a:xfrm>
            <a:off x="327423" y="520880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pic>
        <p:nvPicPr>
          <p:cNvPr id="5" name="Picture 4">
            <a:extLst>
              <a:ext uri="{FF2B5EF4-FFF2-40B4-BE49-F238E27FC236}">
                <a16:creationId xmlns:a16="http://schemas.microsoft.com/office/drawing/2014/main" id="{715B5468-19F1-4D68-3032-064D58A91A8B}"/>
              </a:ext>
            </a:extLst>
          </p:cNvPr>
          <p:cNvPicPr>
            <a:picLocks noChangeAspect="1"/>
          </p:cNvPicPr>
          <p:nvPr/>
        </p:nvPicPr>
        <p:blipFill>
          <a:blip r:embed="rId6"/>
          <a:stretch>
            <a:fillRect/>
          </a:stretch>
        </p:blipFill>
        <p:spPr>
          <a:xfrm>
            <a:off x="3133747" y="1599722"/>
            <a:ext cx="7399661" cy="3124471"/>
          </a:xfrm>
          <a:prstGeom prst="rect">
            <a:avLst/>
          </a:prstGeom>
        </p:spPr>
      </p:pic>
      <p:sp>
        <p:nvSpPr>
          <p:cNvPr id="8" name="TextBox 7">
            <a:extLst>
              <a:ext uri="{FF2B5EF4-FFF2-40B4-BE49-F238E27FC236}">
                <a16:creationId xmlns:a16="http://schemas.microsoft.com/office/drawing/2014/main" id="{3A440B66-4AA7-7C54-D674-D32BA3E180BD}"/>
              </a:ext>
            </a:extLst>
          </p:cNvPr>
          <p:cNvSpPr txBox="1"/>
          <p:nvPr/>
        </p:nvSpPr>
        <p:spPr>
          <a:xfrm>
            <a:off x="2790408" y="5113742"/>
            <a:ext cx="7519685" cy="461665"/>
          </a:xfrm>
          <a:prstGeom prst="rect">
            <a:avLst/>
          </a:prstGeom>
          <a:noFill/>
        </p:spPr>
        <p:txBody>
          <a:bodyPr wrap="square" rtlCol="0">
            <a:spAutoFit/>
          </a:bodyPr>
          <a:lstStyle/>
          <a:p>
            <a:r>
              <a:rPr lang="en-US" sz="24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2400" dirty="0">
                <a:latin typeface="Ebrima" panose="02000000000000000000" pitchFamily="2" charset="0"/>
                <a:ea typeface="Ebrima" panose="02000000000000000000" pitchFamily="2" charset="0"/>
                <a:cs typeface="Ebrima" panose="02000000000000000000" pitchFamily="2" charset="0"/>
              </a:rPr>
              <a:t>BotSSCL works better </a:t>
            </a:r>
            <a:r>
              <a:rPr lang="en-US" sz="2400" dirty="0"/>
              <a:t>with increasing the batch size </a:t>
            </a:r>
            <a:endParaRPr lang="en-AU" sz="2400" dirty="0">
              <a:latin typeface="Ebrima" panose="02000000000000000000" pitchFamily="2" charset="0"/>
              <a:ea typeface="Ebrima" panose="02000000000000000000" pitchFamily="2" charset="0"/>
              <a:cs typeface="Ebrima" panose="02000000000000000000" pitchFamily="2" charset="0"/>
            </a:endParaRPr>
          </a:p>
        </p:txBody>
      </p:sp>
      <p:sp>
        <p:nvSpPr>
          <p:cNvPr id="3" name="Slide Number Placeholder 2">
            <a:extLst>
              <a:ext uri="{FF2B5EF4-FFF2-40B4-BE49-F238E27FC236}">
                <a16:creationId xmlns:a16="http://schemas.microsoft.com/office/drawing/2014/main" id="{A2F34608-718A-005B-7BBA-15BDEEFC7FB0}"/>
              </a:ext>
            </a:extLst>
          </p:cNvPr>
          <p:cNvSpPr>
            <a:spLocks noGrp="1"/>
          </p:cNvSpPr>
          <p:nvPr>
            <p:ph type="sldNum" sz="quarter" idx="12"/>
          </p:nvPr>
        </p:nvSpPr>
        <p:spPr/>
        <p:txBody>
          <a:bodyPr/>
          <a:lstStyle/>
          <a:p>
            <a:fld id="{AB5B0412-B986-4302-B217-B745C7E56CDD}" type="slidenum">
              <a:rPr lang="en-AU" smtClean="0"/>
              <a:t>38</a:t>
            </a:fld>
            <a:endParaRPr lang="en-AU"/>
          </a:p>
        </p:txBody>
      </p:sp>
    </p:spTree>
    <p:extLst>
      <p:ext uri="{BB962C8B-B14F-4D97-AF65-F5344CB8AC3E}">
        <p14:creationId xmlns:p14="http://schemas.microsoft.com/office/powerpoint/2010/main" val="18007845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ADD1ED-252C-523C-4AAF-768EDB40EB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D0AA43-C179-5046-35D3-EFB31288FFCF}"/>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9BA87970-6DBC-8544-6D8D-F272B7F14B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FBDD389B-5F00-2A08-702D-0C42B8ECEF4B}"/>
              </a:ext>
            </a:extLst>
          </p:cNvPr>
          <p:cNvSpPr/>
          <p:nvPr/>
        </p:nvSpPr>
        <p:spPr>
          <a:xfrm flipH="1">
            <a:off x="433696"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22D9DBCF-04A2-872D-9CA6-AFE88D8782EB}"/>
              </a:ext>
            </a:extLst>
          </p:cNvPr>
          <p:cNvSpPr txBox="1"/>
          <p:nvPr/>
        </p:nvSpPr>
        <p:spPr>
          <a:xfrm>
            <a:off x="327423"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9EBA9B41-F403-D949-75F0-825DB6BE7AC0}"/>
              </a:ext>
            </a:extLst>
          </p:cNvPr>
          <p:cNvSpPr/>
          <p:nvPr/>
        </p:nvSpPr>
        <p:spPr>
          <a:xfrm flipH="1">
            <a:off x="433696"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04FEFAE9-3B96-9DB8-2FDB-C2B681CCA258}"/>
              </a:ext>
            </a:extLst>
          </p:cNvPr>
          <p:cNvSpPr txBox="1"/>
          <p:nvPr/>
        </p:nvSpPr>
        <p:spPr>
          <a:xfrm>
            <a:off x="327423"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81A44196-BD56-E683-A12D-69D504FBFBF9}"/>
              </a:ext>
            </a:extLst>
          </p:cNvPr>
          <p:cNvSpPr/>
          <p:nvPr/>
        </p:nvSpPr>
        <p:spPr>
          <a:xfrm flipH="1">
            <a:off x="443636"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8D4042DA-3531-CE74-33A8-D85823B4E5DF}"/>
              </a:ext>
            </a:extLst>
          </p:cNvPr>
          <p:cNvSpPr txBox="1"/>
          <p:nvPr/>
        </p:nvSpPr>
        <p:spPr>
          <a:xfrm>
            <a:off x="337363"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05172D7C-02DF-30A8-B633-AF67D83BE2B7}"/>
              </a:ext>
            </a:extLst>
          </p:cNvPr>
          <p:cNvSpPr/>
          <p:nvPr/>
        </p:nvSpPr>
        <p:spPr>
          <a:xfrm flipH="1">
            <a:off x="433696"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73E31EC0-69B3-B398-48F3-C0B2ED61A5C0}"/>
              </a:ext>
            </a:extLst>
          </p:cNvPr>
          <p:cNvSpPr txBox="1"/>
          <p:nvPr/>
        </p:nvSpPr>
        <p:spPr>
          <a:xfrm>
            <a:off x="327423"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031D6813-8A3D-EB54-AD71-87DD1F40E6A0}"/>
              </a:ext>
            </a:extLst>
          </p:cNvPr>
          <p:cNvSpPr/>
          <p:nvPr/>
        </p:nvSpPr>
        <p:spPr>
          <a:xfrm flipH="1">
            <a:off x="433696" y="443650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EB0D81AC-0E8A-0A56-3013-0AA1AA11468A}"/>
              </a:ext>
            </a:extLst>
          </p:cNvPr>
          <p:cNvSpPr txBox="1"/>
          <p:nvPr/>
        </p:nvSpPr>
        <p:spPr>
          <a:xfrm>
            <a:off x="327423" y="452892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018995B5-39B2-69F2-18D8-FA71C2432E11}"/>
              </a:ext>
            </a:extLst>
          </p:cNvPr>
          <p:cNvSpPr/>
          <p:nvPr/>
        </p:nvSpPr>
        <p:spPr>
          <a:xfrm flipH="1">
            <a:off x="433696" y="511638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1DFF3D63-F700-4569-ED7B-58A9C05EA94D}"/>
              </a:ext>
            </a:extLst>
          </p:cNvPr>
          <p:cNvSpPr txBox="1"/>
          <p:nvPr/>
        </p:nvSpPr>
        <p:spPr>
          <a:xfrm>
            <a:off x="327423" y="520880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3" name="Slide Number Placeholder 2">
            <a:extLst>
              <a:ext uri="{FF2B5EF4-FFF2-40B4-BE49-F238E27FC236}">
                <a16:creationId xmlns:a16="http://schemas.microsoft.com/office/drawing/2014/main" id="{D804F8E8-C1BD-0EA4-03F5-0D35622F0071}"/>
              </a:ext>
            </a:extLst>
          </p:cNvPr>
          <p:cNvSpPr>
            <a:spLocks noGrp="1"/>
          </p:cNvSpPr>
          <p:nvPr>
            <p:ph type="sldNum" sz="quarter" idx="12"/>
          </p:nvPr>
        </p:nvSpPr>
        <p:spPr/>
        <p:txBody>
          <a:bodyPr/>
          <a:lstStyle/>
          <a:p>
            <a:fld id="{AB5B0412-B986-4302-B217-B745C7E56CDD}" type="slidenum">
              <a:rPr lang="en-AU" smtClean="0"/>
              <a:t>39</a:t>
            </a:fld>
            <a:endParaRPr lang="en-AU"/>
          </a:p>
        </p:txBody>
      </p:sp>
    </p:spTree>
    <p:extLst>
      <p:ext uri="{BB962C8B-B14F-4D97-AF65-F5344CB8AC3E}">
        <p14:creationId xmlns:p14="http://schemas.microsoft.com/office/powerpoint/2010/main" val="3430117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CE5EA-A3F9-975C-1F34-9C7842E1B41D}"/>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DFA33985-1ADB-6CDF-32F5-C299B8F3F966}"/>
              </a:ext>
            </a:extLst>
          </p:cNvPr>
          <p:cNvSpPr txBox="1"/>
          <p:nvPr/>
        </p:nvSpPr>
        <p:spPr>
          <a:xfrm>
            <a:off x="0" y="5777608"/>
            <a:ext cx="4102675" cy="307777"/>
          </a:xfrm>
          <a:prstGeom prst="rect">
            <a:avLst/>
          </a:prstGeom>
          <a:noFill/>
        </p:spPr>
        <p:txBody>
          <a:bodyPr wrap="square">
            <a:spAutoFit/>
          </a:bodyPr>
          <a:lstStyle/>
          <a:p>
            <a:r>
              <a:rPr lang="en-US" sz="1400" dirty="0">
                <a:solidFill>
                  <a:schemeClr val="bg2">
                    <a:lumMod val="75000"/>
                  </a:schemeClr>
                </a:solidFill>
                <a:latin typeface="Montserrat Classic"/>
              </a:rPr>
              <a:t>Source: Google Images</a:t>
            </a:r>
            <a:endParaRPr lang="en-AU" sz="1400" dirty="0">
              <a:solidFill>
                <a:schemeClr val="bg2">
                  <a:lumMod val="75000"/>
                </a:schemeClr>
              </a:solidFill>
            </a:endParaRPr>
          </a:p>
        </p:txBody>
      </p:sp>
      <p:sp>
        <p:nvSpPr>
          <p:cNvPr id="2" name="TextBox 1">
            <a:extLst>
              <a:ext uri="{FF2B5EF4-FFF2-40B4-BE49-F238E27FC236}">
                <a16:creationId xmlns:a16="http://schemas.microsoft.com/office/drawing/2014/main" id="{91A7A366-D58F-4A06-7AAE-889C55E08970}"/>
              </a:ext>
            </a:extLst>
          </p:cNvPr>
          <p:cNvSpPr txBox="1"/>
          <p:nvPr/>
        </p:nvSpPr>
        <p:spPr>
          <a:xfrm>
            <a:off x="1493351" y="6208888"/>
            <a:ext cx="9708049" cy="738664"/>
          </a:xfrm>
          <a:prstGeom prst="rect">
            <a:avLst/>
          </a:prstGeom>
          <a:noFill/>
        </p:spPr>
        <p:txBody>
          <a:bodyPr wrap="square">
            <a:spAutoFit/>
          </a:bodyPr>
          <a:lstStyle/>
          <a:p>
            <a:r>
              <a:rPr lang="en-AU" sz="1400" i="0" dirty="0">
                <a:solidFill>
                  <a:srgbClr val="000000"/>
                </a:solidFill>
                <a:effectLst/>
              </a:rPr>
              <a:t>Akhtar, M. M</a:t>
            </a:r>
            <a:r>
              <a:rPr lang="en-AU" sz="1400" b="1" i="0" dirty="0">
                <a:solidFill>
                  <a:srgbClr val="000000"/>
                </a:solidFill>
                <a:effectLst/>
              </a:rPr>
              <a:t>.</a:t>
            </a:r>
            <a:r>
              <a:rPr lang="en-AU" sz="1400" b="0" i="0" dirty="0">
                <a:solidFill>
                  <a:srgbClr val="000000"/>
                </a:solidFill>
                <a:effectLst/>
              </a:rPr>
              <a:t>, Karunanayake, I., Sharma, B., Masood, R., Ikram, M., &amp; Kanhere, S. S. (2023, October). Towards Automatic Annotation and Detection of Fake News. In 2023 IEEE 48th Conference on Local Computer Networks (LCN) (pp. 1-9). IEEE. (</a:t>
            </a:r>
            <a:r>
              <a:rPr lang="en-AU" sz="1400" b="1" i="0" dirty="0">
                <a:solidFill>
                  <a:srgbClr val="000000"/>
                </a:solidFill>
                <a:effectLst/>
              </a:rPr>
              <a:t>CORE Rank B;</a:t>
            </a:r>
            <a:r>
              <a:rPr lang="en-AU" sz="1400" b="1" dirty="0">
                <a:solidFill>
                  <a:srgbClr val="000000"/>
                </a:solidFill>
              </a:rPr>
              <a:t> AR &lt; 27%</a:t>
            </a:r>
            <a:r>
              <a:rPr lang="en-AU" sz="1400" b="0" i="0" dirty="0">
                <a:solidFill>
                  <a:srgbClr val="000000"/>
                </a:solidFill>
                <a:effectLst/>
              </a:rPr>
              <a:t>)</a:t>
            </a:r>
            <a:endParaRPr lang="en-AU" sz="1400" dirty="0"/>
          </a:p>
        </p:txBody>
      </p:sp>
      <p:pic>
        <p:nvPicPr>
          <p:cNvPr id="3" name="Picture 2" descr="IFCYBER projects receive seed funding from the Centre for Critical Digital  Infrastructure (CCDI)">
            <a:extLst>
              <a:ext uri="{FF2B5EF4-FFF2-40B4-BE49-F238E27FC236}">
                <a16:creationId xmlns:a16="http://schemas.microsoft.com/office/drawing/2014/main" id="{A0959558-63BE-485A-2BE0-1E65F99F9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B1FA25A-067B-DB84-1A69-BC6B1FF8EBE3}"/>
              </a:ext>
            </a:extLst>
          </p:cNvPr>
          <p:cNvPicPr>
            <a:picLocks noChangeAspect="1"/>
          </p:cNvPicPr>
          <p:nvPr/>
        </p:nvPicPr>
        <p:blipFill>
          <a:blip r:embed="rId4"/>
          <a:stretch>
            <a:fillRect/>
          </a:stretch>
        </p:blipFill>
        <p:spPr>
          <a:xfrm>
            <a:off x="194748" y="719519"/>
            <a:ext cx="11159052" cy="4773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DCC5ED40-E0BB-41C8-2370-1461A0C21778}"/>
              </a:ext>
            </a:extLst>
          </p:cNvPr>
          <p:cNvSpPr>
            <a:spLocks noGrp="1"/>
          </p:cNvSpPr>
          <p:nvPr>
            <p:ph type="sldNum" sz="quarter" idx="12"/>
          </p:nvPr>
        </p:nvSpPr>
        <p:spPr/>
        <p:txBody>
          <a:bodyPr/>
          <a:lstStyle/>
          <a:p>
            <a:fld id="{AB5B0412-B986-4302-B217-B745C7E56CDD}" type="slidenum">
              <a:rPr lang="en-AU" smtClean="0"/>
              <a:t>4</a:t>
            </a:fld>
            <a:endParaRPr lang="en-AU"/>
          </a:p>
        </p:txBody>
      </p:sp>
    </p:spTree>
    <p:extLst>
      <p:ext uri="{BB962C8B-B14F-4D97-AF65-F5344CB8AC3E}">
        <p14:creationId xmlns:p14="http://schemas.microsoft.com/office/powerpoint/2010/main" val="131713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C755E2-B6B2-E74D-CCBC-2BDB81ECC0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267164-7B7A-8EE7-64C5-69EBC022E81C}"/>
              </a:ext>
            </a:extLst>
          </p:cNvPr>
          <p:cNvSpPr txBox="1"/>
          <p:nvPr/>
        </p:nvSpPr>
        <p:spPr>
          <a:xfrm>
            <a:off x="508820" y="288167"/>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C1.1. Parameter Sensitivity Analysis</a:t>
            </a:r>
          </a:p>
        </p:txBody>
      </p:sp>
      <p:pic>
        <p:nvPicPr>
          <p:cNvPr id="2" name="Picture 2" descr="IFCYBER projects receive seed funding from the Centre for Critical Digital  Infrastructure (CCDI)">
            <a:extLst>
              <a:ext uri="{FF2B5EF4-FFF2-40B4-BE49-F238E27FC236}">
                <a16:creationId xmlns:a16="http://schemas.microsoft.com/office/drawing/2014/main" id="{7C35520B-4C90-F226-BF76-7C222B8259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9B8D0E-F1A5-A40D-9C36-135FE7F81B08}"/>
              </a:ext>
            </a:extLst>
          </p:cNvPr>
          <p:cNvSpPr txBox="1"/>
          <p:nvPr/>
        </p:nvSpPr>
        <p:spPr>
          <a:xfrm>
            <a:off x="1942367" y="5359442"/>
            <a:ext cx="10345809" cy="461665"/>
          </a:xfrm>
          <a:prstGeom prst="rect">
            <a:avLst/>
          </a:prstGeom>
          <a:noFill/>
        </p:spPr>
        <p:txBody>
          <a:bodyPr wrap="square" rtlCol="0">
            <a:spAutoFit/>
          </a:bodyPr>
          <a:lstStyle/>
          <a:p>
            <a:r>
              <a:rPr lang="en-US" sz="24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2400" dirty="0">
                <a:latin typeface="Ebrima" panose="02000000000000000000" pitchFamily="2" charset="0"/>
                <a:ea typeface="Ebrima" panose="02000000000000000000" pitchFamily="2" charset="0"/>
                <a:cs typeface="Ebrima" panose="02000000000000000000" pitchFamily="2" charset="0"/>
              </a:rPr>
              <a:t>BotSSCL works better by </a:t>
            </a:r>
            <a:r>
              <a:rPr lang="en-US" sz="2400" dirty="0"/>
              <a:t>increasing the number of epochs for training</a:t>
            </a:r>
            <a:endParaRPr lang="en-AU" sz="2400" dirty="0">
              <a:latin typeface="Ebrima" panose="02000000000000000000" pitchFamily="2" charset="0"/>
              <a:ea typeface="Ebrima" panose="02000000000000000000" pitchFamily="2" charset="0"/>
              <a:cs typeface="Ebrima" panose="02000000000000000000" pitchFamily="2" charset="0"/>
            </a:endParaRPr>
          </a:p>
        </p:txBody>
      </p:sp>
      <p:sp>
        <p:nvSpPr>
          <p:cNvPr id="18" name="Freeform 3">
            <a:extLst>
              <a:ext uri="{FF2B5EF4-FFF2-40B4-BE49-F238E27FC236}">
                <a16:creationId xmlns:a16="http://schemas.microsoft.com/office/drawing/2014/main" id="{D5B04FCC-EC52-3526-20B2-DB8D66B4AF6A}"/>
              </a:ext>
            </a:extLst>
          </p:cNvPr>
          <p:cNvSpPr/>
          <p:nvPr/>
        </p:nvSpPr>
        <p:spPr>
          <a:xfrm flipH="1">
            <a:off x="433696" y="173667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1" name="TextBox 4">
            <a:extLst>
              <a:ext uri="{FF2B5EF4-FFF2-40B4-BE49-F238E27FC236}">
                <a16:creationId xmlns:a16="http://schemas.microsoft.com/office/drawing/2014/main" id="{D1F52BE3-5A99-4074-CB8F-6B13D39D1F1B}"/>
              </a:ext>
            </a:extLst>
          </p:cNvPr>
          <p:cNvSpPr txBox="1"/>
          <p:nvPr/>
        </p:nvSpPr>
        <p:spPr>
          <a:xfrm>
            <a:off x="327423" y="182909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4" name="Freeform 3">
            <a:extLst>
              <a:ext uri="{FF2B5EF4-FFF2-40B4-BE49-F238E27FC236}">
                <a16:creationId xmlns:a16="http://schemas.microsoft.com/office/drawing/2014/main" id="{963686DA-6974-3DFD-CF51-8B162E81A819}"/>
              </a:ext>
            </a:extLst>
          </p:cNvPr>
          <p:cNvSpPr/>
          <p:nvPr/>
        </p:nvSpPr>
        <p:spPr>
          <a:xfrm flipH="1">
            <a:off x="433696" y="239960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7" name="TextBox 4">
            <a:extLst>
              <a:ext uri="{FF2B5EF4-FFF2-40B4-BE49-F238E27FC236}">
                <a16:creationId xmlns:a16="http://schemas.microsoft.com/office/drawing/2014/main" id="{5C00EC7F-CA83-AA5B-2206-601A2F2D90E6}"/>
              </a:ext>
            </a:extLst>
          </p:cNvPr>
          <p:cNvSpPr txBox="1"/>
          <p:nvPr/>
        </p:nvSpPr>
        <p:spPr>
          <a:xfrm>
            <a:off x="327423" y="249202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30" name="Freeform 3">
            <a:extLst>
              <a:ext uri="{FF2B5EF4-FFF2-40B4-BE49-F238E27FC236}">
                <a16:creationId xmlns:a16="http://schemas.microsoft.com/office/drawing/2014/main" id="{7A2255D8-5CB4-580E-699A-102C9D211A48}"/>
              </a:ext>
            </a:extLst>
          </p:cNvPr>
          <p:cNvSpPr/>
          <p:nvPr/>
        </p:nvSpPr>
        <p:spPr>
          <a:xfrm flipH="1">
            <a:off x="433696" y="306953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3" name="TextBox 4">
            <a:extLst>
              <a:ext uri="{FF2B5EF4-FFF2-40B4-BE49-F238E27FC236}">
                <a16:creationId xmlns:a16="http://schemas.microsoft.com/office/drawing/2014/main" id="{E287505A-7044-26D7-A188-4AB9FE23184A}"/>
              </a:ext>
            </a:extLst>
          </p:cNvPr>
          <p:cNvSpPr txBox="1"/>
          <p:nvPr/>
        </p:nvSpPr>
        <p:spPr>
          <a:xfrm>
            <a:off x="327423" y="316195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36" name="Freeform 3">
            <a:extLst>
              <a:ext uri="{FF2B5EF4-FFF2-40B4-BE49-F238E27FC236}">
                <a16:creationId xmlns:a16="http://schemas.microsoft.com/office/drawing/2014/main" id="{3CC9FB39-19D1-2345-B8A0-27EE8E44D2DD}"/>
              </a:ext>
            </a:extLst>
          </p:cNvPr>
          <p:cNvSpPr/>
          <p:nvPr/>
        </p:nvSpPr>
        <p:spPr>
          <a:xfrm flipH="1">
            <a:off x="1556818" y="374398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7" name="TextBox 4">
            <a:extLst>
              <a:ext uri="{FF2B5EF4-FFF2-40B4-BE49-F238E27FC236}">
                <a16:creationId xmlns:a16="http://schemas.microsoft.com/office/drawing/2014/main" id="{A50CFBF3-B4EE-7A15-D2C7-B0A221DCD9C8}"/>
              </a:ext>
            </a:extLst>
          </p:cNvPr>
          <p:cNvSpPr txBox="1"/>
          <p:nvPr/>
        </p:nvSpPr>
        <p:spPr>
          <a:xfrm>
            <a:off x="1450545" y="383640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8" name="Freeform 3">
            <a:extLst>
              <a:ext uri="{FF2B5EF4-FFF2-40B4-BE49-F238E27FC236}">
                <a16:creationId xmlns:a16="http://schemas.microsoft.com/office/drawing/2014/main" id="{939A87E3-5BE7-AAE6-F8DA-92E594C2B83B}"/>
              </a:ext>
            </a:extLst>
          </p:cNvPr>
          <p:cNvSpPr/>
          <p:nvPr/>
        </p:nvSpPr>
        <p:spPr>
          <a:xfrm flipH="1">
            <a:off x="433696" y="443650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9" name="TextBox 4">
            <a:extLst>
              <a:ext uri="{FF2B5EF4-FFF2-40B4-BE49-F238E27FC236}">
                <a16:creationId xmlns:a16="http://schemas.microsoft.com/office/drawing/2014/main" id="{37CE2E5B-4994-0EE3-B51C-216CEA5D7B9C}"/>
              </a:ext>
            </a:extLst>
          </p:cNvPr>
          <p:cNvSpPr txBox="1"/>
          <p:nvPr/>
        </p:nvSpPr>
        <p:spPr>
          <a:xfrm>
            <a:off x="327423" y="452892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40" name="Freeform 3">
            <a:extLst>
              <a:ext uri="{FF2B5EF4-FFF2-40B4-BE49-F238E27FC236}">
                <a16:creationId xmlns:a16="http://schemas.microsoft.com/office/drawing/2014/main" id="{73327A85-20E8-E529-B350-3DF65A69640C}"/>
              </a:ext>
            </a:extLst>
          </p:cNvPr>
          <p:cNvSpPr/>
          <p:nvPr/>
        </p:nvSpPr>
        <p:spPr>
          <a:xfrm flipH="1">
            <a:off x="433696" y="511638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41" name="TextBox 4">
            <a:extLst>
              <a:ext uri="{FF2B5EF4-FFF2-40B4-BE49-F238E27FC236}">
                <a16:creationId xmlns:a16="http://schemas.microsoft.com/office/drawing/2014/main" id="{91875919-9830-7A3C-8AB8-56586D3F7A46}"/>
              </a:ext>
            </a:extLst>
          </p:cNvPr>
          <p:cNvSpPr txBox="1"/>
          <p:nvPr/>
        </p:nvSpPr>
        <p:spPr>
          <a:xfrm>
            <a:off x="327423" y="520880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pic>
        <p:nvPicPr>
          <p:cNvPr id="43" name="Picture 42">
            <a:extLst>
              <a:ext uri="{FF2B5EF4-FFF2-40B4-BE49-F238E27FC236}">
                <a16:creationId xmlns:a16="http://schemas.microsoft.com/office/drawing/2014/main" id="{D9075682-F476-D551-8228-B4531C24536B}"/>
              </a:ext>
            </a:extLst>
          </p:cNvPr>
          <p:cNvPicPr>
            <a:picLocks noChangeAspect="1"/>
          </p:cNvPicPr>
          <p:nvPr/>
        </p:nvPicPr>
        <p:blipFill>
          <a:blip r:embed="rId6"/>
          <a:stretch>
            <a:fillRect/>
          </a:stretch>
        </p:blipFill>
        <p:spPr>
          <a:xfrm>
            <a:off x="3282460" y="1552901"/>
            <a:ext cx="8048148" cy="3404714"/>
          </a:xfrm>
          <a:prstGeom prst="rect">
            <a:avLst/>
          </a:prstGeom>
        </p:spPr>
      </p:pic>
      <p:sp>
        <p:nvSpPr>
          <p:cNvPr id="3" name="Slide Number Placeholder 2">
            <a:extLst>
              <a:ext uri="{FF2B5EF4-FFF2-40B4-BE49-F238E27FC236}">
                <a16:creationId xmlns:a16="http://schemas.microsoft.com/office/drawing/2014/main" id="{790745D6-8849-EF0D-B1FD-852C08725A8C}"/>
              </a:ext>
            </a:extLst>
          </p:cNvPr>
          <p:cNvSpPr>
            <a:spLocks noGrp="1"/>
          </p:cNvSpPr>
          <p:nvPr>
            <p:ph type="sldNum" sz="quarter" idx="12"/>
          </p:nvPr>
        </p:nvSpPr>
        <p:spPr/>
        <p:txBody>
          <a:bodyPr/>
          <a:lstStyle/>
          <a:p>
            <a:fld id="{AB5B0412-B986-4302-B217-B745C7E56CDD}" type="slidenum">
              <a:rPr lang="en-AU" smtClean="0"/>
              <a:t>40</a:t>
            </a:fld>
            <a:endParaRPr lang="en-AU"/>
          </a:p>
        </p:txBody>
      </p:sp>
    </p:spTree>
    <p:extLst>
      <p:ext uri="{BB962C8B-B14F-4D97-AF65-F5344CB8AC3E}">
        <p14:creationId xmlns:p14="http://schemas.microsoft.com/office/powerpoint/2010/main" val="12586090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48BFB3-210F-5C5F-7D43-B8A3D73770BA}"/>
              </a:ext>
            </a:extLst>
          </p:cNvPr>
          <p:cNvSpPr>
            <a:spLocks noGrp="1"/>
          </p:cNvSpPr>
          <p:nvPr>
            <p:ph idx="1"/>
          </p:nvPr>
        </p:nvSpPr>
        <p:spPr>
          <a:xfrm>
            <a:off x="385913" y="2608570"/>
            <a:ext cx="11420169" cy="3913243"/>
          </a:xfrm>
        </p:spPr>
        <p:txBody>
          <a:bodyPr>
            <a:normAutofit/>
          </a:bodyPr>
          <a:lstStyle/>
          <a:p>
            <a:pPr marL="0" indent="0">
              <a:buNone/>
            </a:pPr>
            <a:endParaRPr lang="en-AU" sz="1600" dirty="0"/>
          </a:p>
          <a:p>
            <a:pPr marL="0" indent="0">
              <a:buNone/>
            </a:pPr>
            <a:endParaRPr lang="en-AU" sz="1600" dirty="0"/>
          </a:p>
          <a:p>
            <a:pPr marL="0" indent="0">
              <a:buNone/>
            </a:pPr>
            <a:endParaRPr lang="en-AU" sz="1600" dirty="0"/>
          </a:p>
          <a:p>
            <a:pPr marL="0" indent="0">
              <a:buNone/>
            </a:pPr>
            <a:endParaRPr lang="en-AU" sz="1600" dirty="0"/>
          </a:p>
          <a:p>
            <a:pPr marL="0" indent="0">
              <a:buNone/>
            </a:pPr>
            <a:endParaRPr lang="en-AU" sz="1600" dirty="0"/>
          </a:p>
          <a:p>
            <a:pPr marL="0" indent="0">
              <a:buNone/>
            </a:pPr>
            <a:endParaRPr lang="en-AU" sz="1600" i="1" dirty="0"/>
          </a:p>
          <a:p>
            <a:pPr marL="0" indent="0">
              <a:buNone/>
            </a:pPr>
            <a:r>
              <a:rPr lang="en-US" sz="1800" i="1" dirty="0">
                <a:latin typeface="Ebrima" panose="02000000000000000000" pitchFamily="2" charset="0"/>
                <a:ea typeface="Ebrima" panose="02000000000000000000" pitchFamily="2" charset="0"/>
                <a:cs typeface="Ebrima" panose="02000000000000000000" pitchFamily="2" charset="0"/>
              </a:rPr>
              <a:t>     </a:t>
            </a:r>
            <a:r>
              <a:rPr lang="en-US" sz="2400" i="1" dirty="0">
                <a:latin typeface="Ebrima" panose="02000000000000000000" pitchFamily="2" charset="0"/>
                <a:ea typeface="Ebrima" panose="02000000000000000000" pitchFamily="2" charset="0"/>
                <a:cs typeface="Ebrima" panose="02000000000000000000" pitchFamily="2" charset="0"/>
              </a:rPr>
              <a:t>“BotSSCL learns high-level representations to distinguish bot from any dataset”</a:t>
            </a:r>
          </a:p>
          <a:p>
            <a:pPr marL="0" indent="0">
              <a:buNone/>
            </a:pPr>
            <a:r>
              <a:rPr lang="en-US" sz="2000" dirty="0">
                <a:latin typeface="Ebrima" panose="02000000000000000000" pitchFamily="2" charset="0"/>
                <a:ea typeface="Ebrima" panose="02000000000000000000" pitchFamily="2" charset="0"/>
                <a:cs typeface="Ebrima" panose="02000000000000000000" pitchFamily="2" charset="0"/>
              </a:rPr>
              <a:t>It is generalizable as it achieves similar performance (~67% F1) when trained with any dataset and tested with other.</a:t>
            </a:r>
          </a:p>
          <a:p>
            <a:endParaRPr lang="en-US" sz="2000"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AU" sz="1600" dirty="0"/>
          </a:p>
          <a:p>
            <a:pPr marL="0" indent="0">
              <a:buNone/>
            </a:pPr>
            <a:endParaRPr lang="en-AU" sz="1600" dirty="0"/>
          </a:p>
        </p:txBody>
      </p:sp>
      <p:sp>
        <p:nvSpPr>
          <p:cNvPr id="4" name="TextBox 3">
            <a:extLst>
              <a:ext uri="{FF2B5EF4-FFF2-40B4-BE49-F238E27FC236}">
                <a16:creationId xmlns:a16="http://schemas.microsoft.com/office/drawing/2014/main" id="{DC8F4812-4002-2C37-C8A4-8150FD11F23B}"/>
              </a:ext>
            </a:extLst>
          </p:cNvPr>
          <p:cNvSpPr txBox="1"/>
          <p:nvPr/>
        </p:nvSpPr>
        <p:spPr>
          <a:xfrm>
            <a:off x="725897" y="448503"/>
            <a:ext cx="10740205" cy="886268"/>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C1.2. Generalizability</a:t>
            </a:r>
          </a:p>
        </p:txBody>
      </p:sp>
      <p:pic>
        <p:nvPicPr>
          <p:cNvPr id="2" name="Picture 2" descr="IFCYBER projects receive seed funding from the Centre for Critical Digital  Infrastructure (CCDI)">
            <a:extLst>
              <a:ext uri="{FF2B5EF4-FFF2-40B4-BE49-F238E27FC236}">
                <a16:creationId xmlns:a16="http://schemas.microsoft.com/office/drawing/2014/main" id="{BB0620F9-4685-AF8C-5BB3-43B24D94DE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AA3E5AB-548A-62F7-DBF6-4317C45AD38D}"/>
              </a:ext>
            </a:extLst>
          </p:cNvPr>
          <p:cNvSpPr/>
          <p:nvPr/>
        </p:nvSpPr>
        <p:spPr>
          <a:xfrm>
            <a:off x="3187024" y="2227931"/>
            <a:ext cx="804873" cy="171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a:extLst>
              <a:ext uri="{FF2B5EF4-FFF2-40B4-BE49-F238E27FC236}">
                <a16:creationId xmlns:a16="http://schemas.microsoft.com/office/drawing/2014/main" id="{F946B4E0-3ECD-1564-39D6-988657B5AC82}"/>
              </a:ext>
            </a:extLst>
          </p:cNvPr>
          <p:cNvPicPr>
            <a:picLocks noChangeAspect="1"/>
          </p:cNvPicPr>
          <p:nvPr/>
        </p:nvPicPr>
        <p:blipFill>
          <a:blip r:embed="rId4"/>
          <a:stretch>
            <a:fillRect/>
          </a:stretch>
        </p:blipFill>
        <p:spPr>
          <a:xfrm>
            <a:off x="2876269" y="1856381"/>
            <a:ext cx="6439458" cy="2194750"/>
          </a:xfrm>
          <a:prstGeom prst="rect">
            <a:avLst/>
          </a:prstGeom>
        </p:spPr>
      </p:pic>
      <p:sp>
        <p:nvSpPr>
          <p:cNvPr id="5" name="TextBox 4">
            <a:extLst>
              <a:ext uri="{FF2B5EF4-FFF2-40B4-BE49-F238E27FC236}">
                <a16:creationId xmlns:a16="http://schemas.microsoft.com/office/drawing/2014/main" id="{809EC154-8399-8662-2EB5-C155C1049811}"/>
              </a:ext>
            </a:extLst>
          </p:cNvPr>
          <p:cNvSpPr txBox="1"/>
          <p:nvPr/>
        </p:nvSpPr>
        <p:spPr>
          <a:xfrm>
            <a:off x="7338738" y="4062706"/>
            <a:ext cx="3953977" cy="400110"/>
          </a:xfrm>
          <a:prstGeom prst="rect">
            <a:avLst/>
          </a:prstGeom>
          <a:noFill/>
        </p:spPr>
        <p:txBody>
          <a:bodyPr wrap="square" rtlCol="0">
            <a:spAutoFit/>
          </a:bodyPr>
          <a:lstStyle/>
          <a:p>
            <a:r>
              <a:rPr lang="en-US" sz="20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(CBE = Cross-botnet evaluation)</a:t>
            </a:r>
            <a:endParaRPr lang="en-AU" sz="2000" dirty="0">
              <a:latin typeface="Ebrima" panose="02000000000000000000" pitchFamily="2" charset="0"/>
              <a:ea typeface="Ebrima" panose="02000000000000000000" pitchFamily="2" charset="0"/>
              <a:cs typeface="Ebrima" panose="02000000000000000000" pitchFamily="2" charset="0"/>
            </a:endParaRPr>
          </a:p>
        </p:txBody>
      </p:sp>
      <p:sp>
        <p:nvSpPr>
          <p:cNvPr id="6" name="Slide Number Placeholder 5">
            <a:extLst>
              <a:ext uri="{FF2B5EF4-FFF2-40B4-BE49-F238E27FC236}">
                <a16:creationId xmlns:a16="http://schemas.microsoft.com/office/drawing/2014/main" id="{B8F9F9E7-DAF1-DD88-4AD7-3DEB1CCBD78E}"/>
              </a:ext>
            </a:extLst>
          </p:cNvPr>
          <p:cNvSpPr>
            <a:spLocks noGrp="1"/>
          </p:cNvSpPr>
          <p:nvPr>
            <p:ph type="sldNum" sz="quarter" idx="12"/>
          </p:nvPr>
        </p:nvSpPr>
        <p:spPr/>
        <p:txBody>
          <a:bodyPr/>
          <a:lstStyle/>
          <a:p>
            <a:fld id="{AB5B0412-B986-4302-B217-B745C7E56CDD}" type="slidenum">
              <a:rPr lang="en-AU" smtClean="0"/>
              <a:t>41</a:t>
            </a:fld>
            <a:endParaRPr lang="en-AU"/>
          </a:p>
        </p:txBody>
      </p:sp>
    </p:spTree>
    <p:extLst>
      <p:ext uri="{BB962C8B-B14F-4D97-AF65-F5344CB8AC3E}">
        <p14:creationId xmlns:p14="http://schemas.microsoft.com/office/powerpoint/2010/main" val="15358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58600-765B-CDC6-4442-FCBDE31E22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E0079-49C1-554C-E850-E67073FD29BD}"/>
              </a:ext>
            </a:extLst>
          </p:cNvPr>
          <p:cNvSpPr>
            <a:spLocks noGrp="1"/>
          </p:cNvSpPr>
          <p:nvPr>
            <p:ph idx="1"/>
          </p:nvPr>
        </p:nvSpPr>
        <p:spPr>
          <a:xfrm>
            <a:off x="508820" y="1655830"/>
            <a:ext cx="11198941" cy="4433069"/>
          </a:xfrm>
        </p:spPr>
        <p:txBody>
          <a:bodyPr>
            <a:normAutofit/>
          </a:bodyPr>
          <a:lstStyle/>
          <a:p>
            <a:r>
              <a:rPr lang="en-US" sz="1800" dirty="0">
                <a:latin typeface="Ebrima" panose="02000000000000000000" pitchFamily="2" charset="0"/>
                <a:ea typeface="Ebrima" panose="02000000000000000000" pitchFamily="2" charset="0"/>
                <a:cs typeface="Ebrima" panose="02000000000000000000" pitchFamily="2" charset="0"/>
              </a:rPr>
              <a:t>We used </a:t>
            </a:r>
            <a:r>
              <a:rPr lang="en-US" sz="1800" b="1" dirty="0">
                <a:latin typeface="Ebrima" panose="02000000000000000000" pitchFamily="2" charset="0"/>
                <a:ea typeface="Ebrima" panose="02000000000000000000" pitchFamily="2" charset="0"/>
                <a:cs typeface="Ebrima" panose="02000000000000000000" pitchFamily="2" charset="0"/>
              </a:rPr>
              <a:t>Universal Robustness Evaluation Toolkit (</a:t>
            </a:r>
            <a:r>
              <a:rPr lang="en-US" sz="1800" b="1" i="1" dirty="0">
                <a:latin typeface="Ebrima" panose="02000000000000000000" pitchFamily="2" charset="0"/>
                <a:ea typeface="Ebrima" panose="02000000000000000000" pitchFamily="2" charset="0"/>
                <a:cs typeface="Ebrima" panose="02000000000000000000" pitchFamily="2" charset="0"/>
              </a:rPr>
              <a:t>URET) </a:t>
            </a:r>
            <a:r>
              <a:rPr lang="en-US" sz="1800" i="1" dirty="0">
                <a:latin typeface="Ebrima" panose="02000000000000000000" pitchFamily="2" charset="0"/>
                <a:ea typeface="Ebrima" panose="02000000000000000000" pitchFamily="2" charset="0"/>
                <a:cs typeface="Ebrima" panose="02000000000000000000" pitchFamily="2" charset="0"/>
              </a:rPr>
              <a:t>model  </a:t>
            </a:r>
            <a:r>
              <a:rPr lang="en-US" sz="1800" dirty="0">
                <a:latin typeface="Ebrima" panose="02000000000000000000" pitchFamily="2" charset="0"/>
                <a:ea typeface="Ebrima" panose="02000000000000000000" pitchFamily="2" charset="0"/>
                <a:cs typeface="Ebrima" panose="02000000000000000000" pitchFamily="2" charset="0"/>
              </a:rPr>
              <a:t>from IBM and </a:t>
            </a:r>
          </a:p>
          <a:p>
            <a:pPr lvl="1"/>
            <a:r>
              <a:rPr lang="en-US" sz="1600" dirty="0">
                <a:latin typeface="Ebrima" panose="02000000000000000000" pitchFamily="2" charset="0"/>
                <a:ea typeface="Ebrima" panose="02000000000000000000" pitchFamily="2" charset="0"/>
                <a:cs typeface="Ebrima" panose="02000000000000000000" pitchFamily="2" charset="0"/>
              </a:rPr>
              <a:t>provided the trained model, </a:t>
            </a:r>
          </a:p>
          <a:p>
            <a:pPr lvl="1"/>
            <a:r>
              <a:rPr lang="en-US" sz="1600" dirty="0">
                <a:latin typeface="Ebrima" panose="02000000000000000000" pitchFamily="2" charset="0"/>
                <a:ea typeface="Ebrima" panose="02000000000000000000" pitchFamily="2" charset="0"/>
                <a:cs typeface="Ebrima" panose="02000000000000000000" pitchFamily="2" charset="0"/>
              </a:rPr>
              <a:t>configuration files for the features to be manipulated.</a:t>
            </a:r>
          </a:p>
          <a:p>
            <a:pPr lvl="1"/>
            <a:endParaRPr lang="en-US" sz="1800" dirty="0">
              <a:latin typeface="Ebrima" panose="02000000000000000000" pitchFamily="2" charset="0"/>
              <a:ea typeface="Ebrima" panose="02000000000000000000" pitchFamily="2" charset="0"/>
              <a:cs typeface="Ebrima" panose="02000000000000000000" pitchFamily="2" charset="0"/>
            </a:endParaRPr>
          </a:p>
        </p:txBody>
      </p:sp>
      <p:pic>
        <p:nvPicPr>
          <p:cNvPr id="5" name="Picture 4" descr="A screen shot of a computer screen&#10;&#10;Description automatically generated">
            <a:extLst>
              <a:ext uri="{FF2B5EF4-FFF2-40B4-BE49-F238E27FC236}">
                <a16:creationId xmlns:a16="http://schemas.microsoft.com/office/drawing/2014/main" id="{F93ABA2E-E9C0-8BBD-71C3-A5612CF4B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025" y="2808984"/>
            <a:ext cx="6573882" cy="2393186"/>
          </a:xfrm>
          <a:prstGeom prst="rect">
            <a:avLst/>
          </a:prstGeom>
        </p:spPr>
      </p:pic>
      <p:pic>
        <p:nvPicPr>
          <p:cNvPr id="7" name="Picture 2" descr="IFCYBER projects receive seed funding from the Centre for Critical Digital  Infrastructure (CCDI)">
            <a:extLst>
              <a:ext uri="{FF2B5EF4-FFF2-40B4-BE49-F238E27FC236}">
                <a16:creationId xmlns:a16="http://schemas.microsoft.com/office/drawing/2014/main" id="{A1033EB7-076F-DD3E-DA29-FAAF24BD2C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A39E80-B8B1-628E-60CF-2C37A9377066}"/>
              </a:ext>
            </a:extLst>
          </p:cNvPr>
          <p:cNvSpPr txBox="1"/>
          <p:nvPr/>
        </p:nvSpPr>
        <p:spPr>
          <a:xfrm>
            <a:off x="1730114" y="6250014"/>
            <a:ext cx="9420485" cy="461665"/>
          </a:xfrm>
          <a:prstGeom prst="rect">
            <a:avLst/>
          </a:prstGeom>
          <a:noFill/>
        </p:spPr>
        <p:txBody>
          <a:bodyPr wrap="square">
            <a:spAutoFit/>
          </a:bodyPr>
          <a:lstStyle/>
          <a:p>
            <a:r>
              <a:rPr lang="en-AU" sz="1200" b="0" i="0" dirty="0" err="1">
                <a:solidFill>
                  <a:srgbClr val="222222"/>
                </a:solidFill>
                <a:effectLst/>
                <a:latin typeface="Arial" panose="020B0604020202020204" pitchFamily="34" charset="0"/>
              </a:rPr>
              <a:t>Eykholt</a:t>
            </a:r>
            <a:r>
              <a:rPr lang="en-AU" sz="1200" b="0" i="0" dirty="0">
                <a:solidFill>
                  <a:srgbClr val="222222"/>
                </a:solidFill>
                <a:effectLst/>
                <a:latin typeface="Arial" panose="020B0604020202020204" pitchFamily="34" charset="0"/>
              </a:rPr>
              <a:t>, K., Lee, T., </a:t>
            </a:r>
            <a:r>
              <a:rPr lang="en-AU" sz="1200" b="0" i="0" dirty="0" err="1">
                <a:solidFill>
                  <a:srgbClr val="222222"/>
                </a:solidFill>
                <a:effectLst/>
                <a:latin typeface="Arial" panose="020B0604020202020204" pitchFamily="34" charset="0"/>
              </a:rPr>
              <a:t>Schales</a:t>
            </a:r>
            <a:r>
              <a:rPr lang="en-AU" sz="1200" b="0" i="0" dirty="0">
                <a:solidFill>
                  <a:srgbClr val="222222"/>
                </a:solidFill>
                <a:effectLst/>
                <a:latin typeface="Arial" panose="020B0604020202020204" pitchFamily="34" charset="0"/>
              </a:rPr>
              <a:t>, D., Jang, J., &amp; Molloy, I. (2023). {URET}: Universal Robustness Evaluation Toolkit (for Evasion). In </a:t>
            </a:r>
            <a:r>
              <a:rPr lang="en-AU" sz="1200" b="0" i="1" dirty="0">
                <a:solidFill>
                  <a:srgbClr val="222222"/>
                </a:solidFill>
                <a:effectLst/>
                <a:latin typeface="Arial" panose="020B0604020202020204" pitchFamily="34" charset="0"/>
              </a:rPr>
              <a:t>32nd USENIX Security Symposium (USENIX Security 23)</a:t>
            </a:r>
            <a:r>
              <a:rPr lang="en-AU" sz="1200" b="0" i="0" dirty="0">
                <a:solidFill>
                  <a:srgbClr val="222222"/>
                </a:solidFill>
                <a:effectLst/>
                <a:latin typeface="Arial" panose="020B0604020202020204" pitchFamily="34" charset="0"/>
              </a:rPr>
              <a:t> (pp. 3817-3833).</a:t>
            </a:r>
            <a:endParaRPr lang="en-AU" sz="1200" dirty="0"/>
          </a:p>
        </p:txBody>
      </p:sp>
      <p:sp>
        <p:nvSpPr>
          <p:cNvPr id="2" name="TextBox 1">
            <a:extLst>
              <a:ext uri="{FF2B5EF4-FFF2-40B4-BE49-F238E27FC236}">
                <a16:creationId xmlns:a16="http://schemas.microsoft.com/office/drawing/2014/main" id="{95E20A5E-185C-E17D-61E3-4971B641F620}"/>
              </a:ext>
            </a:extLst>
          </p:cNvPr>
          <p:cNvSpPr txBox="1"/>
          <p:nvPr/>
        </p:nvSpPr>
        <p:spPr>
          <a:xfrm>
            <a:off x="508820" y="170180"/>
            <a:ext cx="10740205" cy="886268"/>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C1.3. Adversarial Robustness</a:t>
            </a:r>
          </a:p>
        </p:txBody>
      </p:sp>
      <p:sp>
        <p:nvSpPr>
          <p:cNvPr id="4" name="Slide Number Placeholder 3">
            <a:extLst>
              <a:ext uri="{FF2B5EF4-FFF2-40B4-BE49-F238E27FC236}">
                <a16:creationId xmlns:a16="http://schemas.microsoft.com/office/drawing/2014/main" id="{828E446E-DCC8-7E03-D540-5026565EB0EA}"/>
              </a:ext>
            </a:extLst>
          </p:cNvPr>
          <p:cNvSpPr>
            <a:spLocks noGrp="1"/>
          </p:cNvSpPr>
          <p:nvPr>
            <p:ph type="sldNum" sz="quarter" idx="12"/>
          </p:nvPr>
        </p:nvSpPr>
        <p:spPr/>
        <p:txBody>
          <a:bodyPr/>
          <a:lstStyle/>
          <a:p>
            <a:fld id="{AB5B0412-B986-4302-B217-B745C7E56CDD}" type="slidenum">
              <a:rPr lang="en-AU" smtClean="0"/>
              <a:t>42</a:t>
            </a:fld>
            <a:endParaRPr lang="en-AU"/>
          </a:p>
        </p:txBody>
      </p:sp>
    </p:spTree>
    <p:extLst>
      <p:ext uri="{BB962C8B-B14F-4D97-AF65-F5344CB8AC3E}">
        <p14:creationId xmlns:p14="http://schemas.microsoft.com/office/powerpoint/2010/main" val="127681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A90C5-F10B-2ACC-0CCF-28226ECE341F}"/>
            </a:ext>
          </a:extLst>
        </p:cNvPr>
        <p:cNvGrpSpPr/>
        <p:nvPr/>
      </p:nvGrpSpPr>
      <p:grpSpPr>
        <a:xfrm>
          <a:off x="0" y="0"/>
          <a:ext cx="0" cy="0"/>
          <a:chOff x="0" y="0"/>
          <a:chExt cx="0" cy="0"/>
        </a:xfrm>
      </p:grpSpPr>
      <p:sp>
        <p:nvSpPr>
          <p:cNvPr id="4" name="AutoShape 5">
            <a:extLst>
              <a:ext uri="{FF2B5EF4-FFF2-40B4-BE49-F238E27FC236}">
                <a16:creationId xmlns:a16="http://schemas.microsoft.com/office/drawing/2014/main" id="{516B6193-8D72-8D66-A357-40DF90FB8636}"/>
              </a:ext>
            </a:extLst>
          </p:cNvPr>
          <p:cNvSpPr/>
          <p:nvPr/>
        </p:nvSpPr>
        <p:spPr>
          <a:xfrm>
            <a:off x="367745" y="1913761"/>
            <a:ext cx="9100037" cy="0"/>
          </a:xfrm>
          <a:prstGeom prst="line">
            <a:avLst/>
          </a:prstGeom>
          <a:ln w="19050" cap="rnd">
            <a:solidFill>
              <a:srgbClr val="000000"/>
            </a:solidFill>
            <a:prstDash val="solid"/>
            <a:headEnd type="none" w="sm" len="sm"/>
            <a:tailEnd type="none" w="sm" len="sm"/>
          </a:ln>
        </p:spPr>
        <p:txBody>
          <a:bodyPr/>
          <a:lstStyle/>
          <a:p>
            <a:endParaRPr lang="en-AU"/>
          </a:p>
        </p:txBody>
      </p:sp>
      <p:sp>
        <p:nvSpPr>
          <p:cNvPr id="5" name="Freeform 6">
            <a:extLst>
              <a:ext uri="{FF2B5EF4-FFF2-40B4-BE49-F238E27FC236}">
                <a16:creationId xmlns:a16="http://schemas.microsoft.com/office/drawing/2014/main" id="{E6F480B6-5FDA-38B0-E9D0-ECFB10BCB3B7}"/>
              </a:ext>
            </a:extLst>
          </p:cNvPr>
          <p:cNvSpPr/>
          <p:nvPr/>
        </p:nvSpPr>
        <p:spPr>
          <a:xfrm rot="5400000">
            <a:off x="9440644" y="1445298"/>
            <a:ext cx="995395" cy="941119"/>
          </a:xfrm>
          <a:custGeom>
            <a:avLst/>
            <a:gdLst/>
            <a:ahLst/>
            <a:cxnLst/>
            <a:rect l="l" t="t" r="r" b="b"/>
            <a:pathLst>
              <a:path w="1629446" h="2396244">
                <a:moveTo>
                  <a:pt x="0" y="0"/>
                </a:moveTo>
                <a:lnTo>
                  <a:pt x="1629446" y="0"/>
                </a:lnTo>
                <a:lnTo>
                  <a:pt x="1629446" y="2396244"/>
                </a:lnTo>
                <a:lnTo>
                  <a:pt x="0" y="23962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6" name="Freeform 22">
            <a:extLst>
              <a:ext uri="{FF2B5EF4-FFF2-40B4-BE49-F238E27FC236}">
                <a16:creationId xmlns:a16="http://schemas.microsoft.com/office/drawing/2014/main" id="{0B5FEF0B-46FF-3BC6-8E7A-E876B254C89F}"/>
              </a:ext>
            </a:extLst>
          </p:cNvPr>
          <p:cNvSpPr/>
          <p:nvPr/>
        </p:nvSpPr>
        <p:spPr>
          <a:xfrm>
            <a:off x="1530123" y="1721527"/>
            <a:ext cx="380752" cy="380752"/>
          </a:xfrm>
          <a:custGeom>
            <a:avLst/>
            <a:gdLst/>
            <a:ahLst/>
            <a:cxnLst/>
            <a:rect l="l" t="t" r="r" b="b"/>
            <a:pathLst>
              <a:path w="380752" h="380752">
                <a:moveTo>
                  <a:pt x="0" y="0"/>
                </a:moveTo>
                <a:lnTo>
                  <a:pt x="380752" y="0"/>
                </a:lnTo>
                <a:lnTo>
                  <a:pt x="380752" y="380752"/>
                </a:lnTo>
                <a:lnTo>
                  <a:pt x="0" y="380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23">
            <a:extLst>
              <a:ext uri="{FF2B5EF4-FFF2-40B4-BE49-F238E27FC236}">
                <a16:creationId xmlns:a16="http://schemas.microsoft.com/office/drawing/2014/main" id="{F17B3FCE-2DCA-3008-3552-9AAB182F848E}"/>
              </a:ext>
            </a:extLst>
          </p:cNvPr>
          <p:cNvSpPr/>
          <p:nvPr/>
        </p:nvSpPr>
        <p:spPr>
          <a:xfrm>
            <a:off x="4437758" y="1752288"/>
            <a:ext cx="380752" cy="380752"/>
          </a:xfrm>
          <a:custGeom>
            <a:avLst/>
            <a:gdLst/>
            <a:ahLst/>
            <a:cxnLst/>
            <a:rect l="l" t="t" r="r" b="b"/>
            <a:pathLst>
              <a:path w="380752" h="380752">
                <a:moveTo>
                  <a:pt x="0" y="0"/>
                </a:moveTo>
                <a:lnTo>
                  <a:pt x="380752" y="0"/>
                </a:lnTo>
                <a:lnTo>
                  <a:pt x="380752" y="380752"/>
                </a:lnTo>
                <a:lnTo>
                  <a:pt x="0" y="380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24">
            <a:extLst>
              <a:ext uri="{FF2B5EF4-FFF2-40B4-BE49-F238E27FC236}">
                <a16:creationId xmlns:a16="http://schemas.microsoft.com/office/drawing/2014/main" id="{06364527-AEEF-6EF2-9DAE-7C8130914250}"/>
              </a:ext>
            </a:extLst>
          </p:cNvPr>
          <p:cNvSpPr/>
          <p:nvPr/>
        </p:nvSpPr>
        <p:spPr>
          <a:xfrm>
            <a:off x="7445936" y="1736905"/>
            <a:ext cx="380752" cy="380752"/>
          </a:xfrm>
          <a:custGeom>
            <a:avLst/>
            <a:gdLst/>
            <a:ahLst/>
            <a:cxnLst/>
            <a:rect l="l" t="t" r="r" b="b"/>
            <a:pathLst>
              <a:path w="380752" h="380752">
                <a:moveTo>
                  <a:pt x="0" y="0"/>
                </a:moveTo>
                <a:lnTo>
                  <a:pt x="380752" y="0"/>
                </a:lnTo>
                <a:lnTo>
                  <a:pt x="380752" y="380752"/>
                </a:lnTo>
                <a:lnTo>
                  <a:pt x="0" y="380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pic>
        <p:nvPicPr>
          <p:cNvPr id="10" name="Picture 2" descr="Red Devil PNG">
            <a:extLst>
              <a:ext uri="{FF2B5EF4-FFF2-40B4-BE49-F238E27FC236}">
                <a16:creationId xmlns:a16="http://schemas.microsoft.com/office/drawing/2014/main" id="{97FA83EC-379F-BF66-8818-E22DD38CBF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0732" y="1457955"/>
            <a:ext cx="1170904" cy="91785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2">
            <a:extLst>
              <a:ext uri="{FF2B5EF4-FFF2-40B4-BE49-F238E27FC236}">
                <a16:creationId xmlns:a16="http://schemas.microsoft.com/office/drawing/2014/main" id="{897EAF30-5FD7-5B5A-8579-0BBF1F6933B3}"/>
              </a:ext>
            </a:extLst>
          </p:cNvPr>
          <p:cNvGrpSpPr/>
          <p:nvPr/>
        </p:nvGrpSpPr>
        <p:grpSpPr>
          <a:xfrm rot="-10800000">
            <a:off x="486096" y="2375809"/>
            <a:ext cx="2468806" cy="2809594"/>
            <a:chOff x="0" y="0"/>
            <a:chExt cx="2041606" cy="2448541"/>
          </a:xfrm>
        </p:grpSpPr>
        <p:sp>
          <p:nvSpPr>
            <p:cNvPr id="14" name="Freeform 3">
              <a:extLst>
                <a:ext uri="{FF2B5EF4-FFF2-40B4-BE49-F238E27FC236}">
                  <a16:creationId xmlns:a16="http://schemas.microsoft.com/office/drawing/2014/main" id="{847F8287-AACA-1B9A-029D-CE9EE331B7D7}"/>
                </a:ext>
              </a:extLst>
            </p:cNvPr>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76200" cap="rnd">
              <a:solidFill>
                <a:srgbClr val="9DC3E6"/>
              </a:solidFill>
              <a:prstDash val="solid"/>
              <a:round/>
            </a:ln>
          </p:spPr>
          <p:txBody>
            <a:bodyPr/>
            <a:lstStyle/>
            <a:p>
              <a:endParaRPr lang="en-AU"/>
            </a:p>
          </p:txBody>
        </p:sp>
        <p:sp>
          <p:nvSpPr>
            <p:cNvPr id="15" name="TextBox 4">
              <a:extLst>
                <a:ext uri="{FF2B5EF4-FFF2-40B4-BE49-F238E27FC236}">
                  <a16:creationId xmlns:a16="http://schemas.microsoft.com/office/drawing/2014/main" id="{45229D98-9C23-3F69-E1F8-F71B91291B05}"/>
                </a:ext>
              </a:extLst>
            </p:cNvPr>
            <p:cNvSpPr txBox="1"/>
            <p:nvPr/>
          </p:nvSpPr>
          <p:spPr>
            <a:xfrm>
              <a:off x="0" y="-38100"/>
              <a:ext cx="2041606" cy="2486641"/>
            </a:xfrm>
            <a:prstGeom prst="rect">
              <a:avLst/>
            </a:prstGeom>
            <a:ln w="76200">
              <a:solidFill>
                <a:srgbClr val="9DC3E6"/>
              </a:solidFill>
            </a:ln>
          </p:spPr>
          <p:txBody>
            <a:bodyPr lIns="50800" tIns="50800" rIns="50800" bIns="50800" rtlCol="0" anchor="ctr"/>
            <a:lstStyle/>
            <a:p>
              <a:pPr marL="0" lvl="0" indent="0" algn="ctr">
                <a:lnSpc>
                  <a:spcPts val="2756"/>
                </a:lnSpc>
                <a:spcBef>
                  <a:spcPct val="0"/>
                </a:spcBef>
              </a:pPr>
              <a:endParaRPr/>
            </a:p>
          </p:txBody>
        </p:sp>
      </p:grpSp>
      <p:sp>
        <p:nvSpPr>
          <p:cNvPr id="25" name="TextBox 24">
            <a:extLst>
              <a:ext uri="{FF2B5EF4-FFF2-40B4-BE49-F238E27FC236}">
                <a16:creationId xmlns:a16="http://schemas.microsoft.com/office/drawing/2014/main" id="{E5D71012-43DB-6CBF-3F94-25532F8C74BF}"/>
              </a:ext>
            </a:extLst>
          </p:cNvPr>
          <p:cNvSpPr txBox="1"/>
          <p:nvPr/>
        </p:nvSpPr>
        <p:spPr>
          <a:xfrm>
            <a:off x="623707" y="3360175"/>
            <a:ext cx="2489023" cy="1077218"/>
          </a:xfrm>
          <a:prstGeom prst="rect">
            <a:avLst/>
          </a:prstGeom>
        </p:spPr>
        <p:txBody>
          <a:bodyPr wrap="square" lIns="0" tIns="0" rIns="0" bIns="0" rtlCol="0" anchor="t">
            <a:spAutoFit/>
          </a:bodyPr>
          <a:lstStyle/>
          <a:p>
            <a:r>
              <a:rPr lang="en-AU" sz="1400" b="1" dirty="0">
                <a:latin typeface="Ebrima" panose="02000000000000000000" pitchFamily="2" charset="0"/>
                <a:ea typeface="Ebrima" panose="02000000000000000000" pitchFamily="2" charset="0"/>
                <a:cs typeface="Ebrima" panose="02000000000000000000" pitchFamily="2" charset="0"/>
              </a:rPr>
              <a:t>Number of Followers</a:t>
            </a:r>
          </a:p>
          <a:p>
            <a:pPr marL="285750" indent="-285750">
              <a:buFont typeface="Arial" panose="020B0604020202020204" pitchFamily="34" charset="0"/>
              <a:buChar char="•"/>
            </a:pPr>
            <a:r>
              <a:rPr lang="en-AU" sz="1400" dirty="0">
                <a:latin typeface="Ebrima" panose="02000000000000000000" pitchFamily="2" charset="0"/>
                <a:ea typeface="Ebrima" panose="02000000000000000000" pitchFamily="2" charset="0"/>
                <a:cs typeface="Ebrima" panose="02000000000000000000" pitchFamily="2" charset="0"/>
              </a:rPr>
              <a:t>[0,1000]</a:t>
            </a:r>
          </a:p>
          <a:p>
            <a:endParaRPr lang="en-AU" sz="1400" dirty="0">
              <a:latin typeface="Ebrima" panose="02000000000000000000" pitchFamily="2" charset="0"/>
              <a:ea typeface="Ebrima" panose="02000000000000000000" pitchFamily="2" charset="0"/>
              <a:cs typeface="Ebrima" panose="02000000000000000000" pitchFamily="2" charset="0"/>
            </a:endParaRPr>
          </a:p>
          <a:p>
            <a:r>
              <a:rPr lang="en-AU" sz="1400" b="1" dirty="0">
                <a:latin typeface="Ebrima" panose="02000000000000000000" pitchFamily="2" charset="0"/>
                <a:ea typeface="Ebrima" panose="02000000000000000000" pitchFamily="2" charset="0"/>
                <a:cs typeface="Ebrima" panose="02000000000000000000" pitchFamily="2" charset="0"/>
              </a:rPr>
              <a:t>Number of Following</a:t>
            </a:r>
          </a:p>
          <a:p>
            <a:pPr marL="285750" indent="-285750">
              <a:buFont typeface="Arial" panose="020B0604020202020204" pitchFamily="34" charset="0"/>
              <a:buChar char="•"/>
            </a:pPr>
            <a:r>
              <a:rPr lang="en-AU" sz="1400" dirty="0">
                <a:latin typeface="Ebrima" panose="02000000000000000000" pitchFamily="2" charset="0"/>
                <a:ea typeface="Ebrima" panose="02000000000000000000" pitchFamily="2" charset="0"/>
                <a:cs typeface="Ebrima" panose="02000000000000000000" pitchFamily="2" charset="0"/>
              </a:rPr>
              <a:t>[0,1000]</a:t>
            </a:r>
          </a:p>
        </p:txBody>
      </p:sp>
      <p:grpSp>
        <p:nvGrpSpPr>
          <p:cNvPr id="41" name="Group 2">
            <a:extLst>
              <a:ext uri="{FF2B5EF4-FFF2-40B4-BE49-F238E27FC236}">
                <a16:creationId xmlns:a16="http://schemas.microsoft.com/office/drawing/2014/main" id="{D4705A1E-C1CC-D205-B075-88E20073AC10}"/>
              </a:ext>
            </a:extLst>
          </p:cNvPr>
          <p:cNvGrpSpPr/>
          <p:nvPr/>
        </p:nvGrpSpPr>
        <p:grpSpPr>
          <a:xfrm rot="-10800000">
            <a:off x="3302758" y="2375809"/>
            <a:ext cx="2676170" cy="2809596"/>
            <a:chOff x="0" y="0"/>
            <a:chExt cx="2041606" cy="2448541"/>
          </a:xfrm>
        </p:grpSpPr>
        <p:sp>
          <p:nvSpPr>
            <p:cNvPr id="42" name="Freeform 3">
              <a:extLst>
                <a:ext uri="{FF2B5EF4-FFF2-40B4-BE49-F238E27FC236}">
                  <a16:creationId xmlns:a16="http://schemas.microsoft.com/office/drawing/2014/main" id="{D4ED48B5-B74B-4A02-017D-CF89917D9C57}"/>
                </a:ext>
              </a:extLst>
            </p:cNvPr>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76200" cap="rnd">
              <a:solidFill>
                <a:srgbClr val="9DC3E6"/>
              </a:solidFill>
              <a:prstDash val="solid"/>
              <a:round/>
            </a:ln>
          </p:spPr>
          <p:txBody>
            <a:bodyPr/>
            <a:lstStyle/>
            <a:p>
              <a:endParaRPr lang="en-AU"/>
            </a:p>
          </p:txBody>
        </p:sp>
        <p:sp>
          <p:nvSpPr>
            <p:cNvPr id="43" name="TextBox 4">
              <a:extLst>
                <a:ext uri="{FF2B5EF4-FFF2-40B4-BE49-F238E27FC236}">
                  <a16:creationId xmlns:a16="http://schemas.microsoft.com/office/drawing/2014/main" id="{ADDD5C1D-359F-D7E5-E7F7-DEB58E697C97}"/>
                </a:ext>
              </a:extLst>
            </p:cNvPr>
            <p:cNvSpPr txBox="1"/>
            <p:nvPr/>
          </p:nvSpPr>
          <p:spPr>
            <a:xfrm>
              <a:off x="0" y="-38100"/>
              <a:ext cx="2041606" cy="2486641"/>
            </a:xfrm>
            <a:prstGeom prst="rect">
              <a:avLst/>
            </a:prstGeom>
            <a:ln w="76200">
              <a:solidFill>
                <a:srgbClr val="9DC3E6"/>
              </a:solidFill>
            </a:ln>
          </p:spPr>
          <p:txBody>
            <a:bodyPr lIns="50800" tIns="50800" rIns="50800" bIns="50800" rtlCol="0" anchor="ctr"/>
            <a:lstStyle/>
            <a:p>
              <a:pPr marL="0" lvl="0" indent="0" algn="ctr">
                <a:lnSpc>
                  <a:spcPts val="2756"/>
                </a:lnSpc>
                <a:spcBef>
                  <a:spcPct val="0"/>
                </a:spcBef>
              </a:pPr>
              <a:endParaRPr/>
            </a:p>
          </p:txBody>
        </p:sp>
      </p:grpSp>
      <p:sp>
        <p:nvSpPr>
          <p:cNvPr id="44" name="Freeform 5">
            <a:extLst>
              <a:ext uri="{FF2B5EF4-FFF2-40B4-BE49-F238E27FC236}">
                <a16:creationId xmlns:a16="http://schemas.microsoft.com/office/drawing/2014/main" id="{FD23FA3F-40F4-02A5-051B-E8A64DFE12AA}"/>
              </a:ext>
            </a:extLst>
          </p:cNvPr>
          <p:cNvSpPr/>
          <p:nvPr/>
        </p:nvSpPr>
        <p:spPr>
          <a:xfrm>
            <a:off x="3455241" y="2409518"/>
            <a:ext cx="2346140" cy="897001"/>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8">
              <a:extLst>
                <a:ext uri="{96DAC541-7B7A-43D3-8B79-37D633B846F1}">
                  <asvg:svgBlip xmlns:asvg="http://schemas.microsoft.com/office/drawing/2016/SVG/main" r:embed="rId9"/>
                </a:ext>
              </a:extLst>
            </a:blip>
            <a:stretch>
              <a:fillRect t="-114545"/>
            </a:stretch>
          </a:blipFill>
          <a:ln cap="sq">
            <a:noFill/>
            <a:prstDash val="solid"/>
            <a:miter/>
          </a:ln>
        </p:spPr>
        <p:txBody>
          <a:bodyPr/>
          <a:lstStyle/>
          <a:p>
            <a:endParaRPr lang="en-AU"/>
          </a:p>
        </p:txBody>
      </p:sp>
      <p:sp>
        <p:nvSpPr>
          <p:cNvPr id="45" name="TextBox 44">
            <a:extLst>
              <a:ext uri="{FF2B5EF4-FFF2-40B4-BE49-F238E27FC236}">
                <a16:creationId xmlns:a16="http://schemas.microsoft.com/office/drawing/2014/main" id="{CBC0D5C8-FE8A-542D-251E-9052260FF524}"/>
              </a:ext>
            </a:extLst>
          </p:cNvPr>
          <p:cNvSpPr txBox="1"/>
          <p:nvPr/>
        </p:nvSpPr>
        <p:spPr>
          <a:xfrm>
            <a:off x="3399363" y="3360176"/>
            <a:ext cx="2543173" cy="1723549"/>
          </a:xfrm>
          <a:prstGeom prst="rect">
            <a:avLst/>
          </a:prstGeom>
        </p:spPr>
        <p:txBody>
          <a:bodyPr wrap="square" lIns="0" tIns="0" rIns="0" bIns="0" rtlCol="0" anchor="t">
            <a:spAutoFit/>
          </a:bodyPr>
          <a:lstStyle/>
          <a:p>
            <a:r>
              <a:rPr lang="en-AU" sz="1400" b="1" dirty="0">
                <a:latin typeface="Ebrima" panose="02000000000000000000" pitchFamily="2" charset="0"/>
                <a:ea typeface="Ebrima" panose="02000000000000000000" pitchFamily="2" charset="0"/>
                <a:cs typeface="Ebrima" panose="02000000000000000000" pitchFamily="2" charset="0"/>
              </a:rPr>
              <a:t>Number of words</a:t>
            </a:r>
          </a:p>
          <a:p>
            <a:pPr marL="285750" indent="-285750">
              <a:buFont typeface="Arial" panose="020B0604020202020204" pitchFamily="34" charset="0"/>
              <a:buChar char="•"/>
            </a:pPr>
            <a:r>
              <a:rPr lang="en-AU" sz="1400" dirty="0">
                <a:latin typeface="Ebrima" panose="02000000000000000000" pitchFamily="2" charset="0"/>
                <a:ea typeface="Ebrima" panose="02000000000000000000" pitchFamily="2" charset="0"/>
                <a:cs typeface="Ebrima" panose="02000000000000000000" pitchFamily="2" charset="0"/>
              </a:rPr>
              <a:t>[1,55]</a:t>
            </a:r>
          </a:p>
          <a:p>
            <a:endParaRPr lang="en-AU" sz="1400" dirty="0">
              <a:latin typeface="Ebrima" panose="02000000000000000000" pitchFamily="2" charset="0"/>
              <a:ea typeface="Ebrima" panose="02000000000000000000" pitchFamily="2" charset="0"/>
              <a:cs typeface="Ebrima" panose="02000000000000000000" pitchFamily="2" charset="0"/>
            </a:endParaRPr>
          </a:p>
          <a:p>
            <a:r>
              <a:rPr lang="en-AU" sz="1400" b="1" dirty="0">
                <a:latin typeface="Ebrima" panose="02000000000000000000" pitchFamily="2" charset="0"/>
                <a:ea typeface="Ebrima" panose="02000000000000000000" pitchFamily="2" charset="0"/>
                <a:cs typeface="Ebrima" panose="02000000000000000000" pitchFamily="2" charset="0"/>
              </a:rPr>
              <a:t>Mean favourites per tweet</a:t>
            </a:r>
          </a:p>
          <a:p>
            <a:pPr marL="285750" indent="-285750">
              <a:buFont typeface="Arial" panose="020B0604020202020204" pitchFamily="34" charset="0"/>
              <a:buChar char="•"/>
            </a:pPr>
            <a:r>
              <a:rPr lang="en-AU" sz="1400" dirty="0">
                <a:latin typeface="Ebrima" panose="02000000000000000000" pitchFamily="2" charset="0"/>
                <a:ea typeface="Ebrima" panose="02000000000000000000" pitchFamily="2" charset="0"/>
                <a:cs typeface="Ebrima" panose="02000000000000000000" pitchFamily="2" charset="0"/>
              </a:rPr>
              <a:t>[0,1000]</a:t>
            </a:r>
          </a:p>
          <a:p>
            <a:endParaRPr lang="en-AU" sz="1400" b="1" dirty="0">
              <a:latin typeface="Ebrima" panose="02000000000000000000" pitchFamily="2" charset="0"/>
              <a:ea typeface="Ebrima" panose="02000000000000000000" pitchFamily="2" charset="0"/>
              <a:cs typeface="Ebrima" panose="02000000000000000000" pitchFamily="2" charset="0"/>
            </a:endParaRPr>
          </a:p>
          <a:p>
            <a:r>
              <a:rPr lang="en-AU" sz="1400" b="1" dirty="0">
                <a:latin typeface="Ebrima" panose="02000000000000000000" pitchFamily="2" charset="0"/>
                <a:ea typeface="Ebrima" panose="02000000000000000000" pitchFamily="2" charset="0"/>
                <a:cs typeface="Ebrima" panose="02000000000000000000" pitchFamily="2" charset="0"/>
              </a:rPr>
              <a:t>Number of retweets in tweets</a:t>
            </a:r>
          </a:p>
          <a:p>
            <a:pPr marL="285750" indent="-285750">
              <a:buFont typeface="Arial" panose="020B0604020202020204" pitchFamily="34" charset="0"/>
              <a:buChar char="•"/>
            </a:pPr>
            <a:r>
              <a:rPr lang="en-AU" sz="1400" dirty="0">
                <a:latin typeface="Ebrima" panose="02000000000000000000" pitchFamily="2" charset="0"/>
                <a:ea typeface="Ebrima" panose="02000000000000000000" pitchFamily="2" charset="0"/>
                <a:cs typeface="Ebrima" panose="02000000000000000000" pitchFamily="2" charset="0"/>
              </a:rPr>
              <a:t>[0,2400]</a:t>
            </a:r>
            <a:endParaRPr lang="en-AU" sz="1400" b="1" dirty="0">
              <a:latin typeface="Ebrima" panose="02000000000000000000" pitchFamily="2" charset="0"/>
              <a:ea typeface="Ebrima" panose="02000000000000000000" pitchFamily="2" charset="0"/>
              <a:cs typeface="Ebrima" panose="02000000000000000000" pitchFamily="2" charset="0"/>
            </a:endParaRPr>
          </a:p>
        </p:txBody>
      </p:sp>
      <p:sp>
        <p:nvSpPr>
          <p:cNvPr id="46" name="TextBox 45">
            <a:extLst>
              <a:ext uri="{FF2B5EF4-FFF2-40B4-BE49-F238E27FC236}">
                <a16:creationId xmlns:a16="http://schemas.microsoft.com/office/drawing/2014/main" id="{D1820DC0-273F-6494-0A26-A036DA3A890F}"/>
              </a:ext>
            </a:extLst>
          </p:cNvPr>
          <p:cNvSpPr txBox="1"/>
          <p:nvPr/>
        </p:nvSpPr>
        <p:spPr>
          <a:xfrm>
            <a:off x="3750555" y="2529079"/>
            <a:ext cx="1871230" cy="276999"/>
          </a:xfrm>
          <a:prstGeom prst="rect">
            <a:avLst/>
          </a:prstGeom>
        </p:spPr>
        <p:txBody>
          <a:bodyPr wrap="square" lIns="0" tIns="0" rIns="0" bIns="0" rtlCol="0" anchor="t">
            <a:spAutoFit/>
          </a:bodyPr>
          <a:lstStyle/>
          <a:p>
            <a:r>
              <a:rPr lang="en-AU" b="1" dirty="0">
                <a:solidFill>
                  <a:schemeClr val="bg1"/>
                </a:solidFill>
                <a:latin typeface="Ebrima" panose="02000000000000000000" pitchFamily="2" charset="0"/>
                <a:ea typeface="Ebrima" panose="02000000000000000000" pitchFamily="2" charset="0"/>
                <a:cs typeface="Ebrima" panose="02000000000000000000" pitchFamily="2" charset="0"/>
              </a:rPr>
              <a:t>Tweet Metadata </a:t>
            </a:r>
          </a:p>
        </p:txBody>
      </p:sp>
      <p:sp>
        <p:nvSpPr>
          <p:cNvPr id="48" name="Freeform 5">
            <a:extLst>
              <a:ext uri="{FF2B5EF4-FFF2-40B4-BE49-F238E27FC236}">
                <a16:creationId xmlns:a16="http://schemas.microsoft.com/office/drawing/2014/main" id="{BB8E2063-B9C5-873B-4E9F-FFA4EE8AE4CF}"/>
              </a:ext>
            </a:extLst>
          </p:cNvPr>
          <p:cNvSpPr/>
          <p:nvPr/>
        </p:nvSpPr>
        <p:spPr>
          <a:xfrm>
            <a:off x="547429" y="2410503"/>
            <a:ext cx="2346140" cy="905954"/>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8">
              <a:extLst>
                <a:ext uri="{96DAC541-7B7A-43D3-8B79-37D633B846F1}">
                  <asvg:svgBlip xmlns:asvg="http://schemas.microsoft.com/office/drawing/2016/SVG/main" r:embed="rId9"/>
                </a:ext>
              </a:extLst>
            </a:blip>
            <a:stretch>
              <a:fillRect t="-114545"/>
            </a:stretch>
          </a:blipFill>
          <a:ln cap="sq">
            <a:noFill/>
            <a:prstDash val="solid"/>
            <a:miter/>
          </a:ln>
        </p:spPr>
        <p:txBody>
          <a:bodyPr/>
          <a:lstStyle/>
          <a:p>
            <a:endParaRPr lang="en-AU" dirty="0"/>
          </a:p>
        </p:txBody>
      </p:sp>
      <p:sp>
        <p:nvSpPr>
          <p:cNvPr id="27" name="TextBox 26">
            <a:extLst>
              <a:ext uri="{FF2B5EF4-FFF2-40B4-BE49-F238E27FC236}">
                <a16:creationId xmlns:a16="http://schemas.microsoft.com/office/drawing/2014/main" id="{9290DB34-752E-2F58-A7D2-9D6F4C2E8F02}"/>
              </a:ext>
            </a:extLst>
          </p:cNvPr>
          <p:cNvSpPr txBox="1"/>
          <p:nvPr/>
        </p:nvSpPr>
        <p:spPr>
          <a:xfrm>
            <a:off x="928280" y="2524393"/>
            <a:ext cx="1716158" cy="286368"/>
          </a:xfrm>
          <a:prstGeom prst="rect">
            <a:avLst/>
          </a:prstGeom>
        </p:spPr>
        <p:txBody>
          <a:bodyPr wrap="square" lIns="0" tIns="0" rIns="0" bIns="0" rtlCol="0" anchor="t">
            <a:spAutoFit/>
          </a:bodyPr>
          <a:lstStyle/>
          <a:p>
            <a:r>
              <a:rPr lang="en-AU" b="1" dirty="0">
                <a:solidFill>
                  <a:schemeClr val="bg1"/>
                </a:solidFill>
                <a:latin typeface="Ebrima" panose="02000000000000000000" pitchFamily="2" charset="0"/>
                <a:ea typeface="Ebrima" panose="02000000000000000000" pitchFamily="2" charset="0"/>
                <a:cs typeface="Ebrima" panose="02000000000000000000" pitchFamily="2" charset="0"/>
              </a:rPr>
              <a:t>User Metadata</a:t>
            </a:r>
          </a:p>
        </p:txBody>
      </p:sp>
      <p:grpSp>
        <p:nvGrpSpPr>
          <p:cNvPr id="65" name="Group 2">
            <a:extLst>
              <a:ext uri="{FF2B5EF4-FFF2-40B4-BE49-F238E27FC236}">
                <a16:creationId xmlns:a16="http://schemas.microsoft.com/office/drawing/2014/main" id="{0182FA23-E5F5-B77C-3350-FE29DA4E4F37}"/>
              </a:ext>
            </a:extLst>
          </p:cNvPr>
          <p:cNvGrpSpPr/>
          <p:nvPr/>
        </p:nvGrpSpPr>
        <p:grpSpPr>
          <a:xfrm rot="-10800000">
            <a:off x="6310759" y="2378936"/>
            <a:ext cx="2676170" cy="2809596"/>
            <a:chOff x="0" y="0"/>
            <a:chExt cx="2041606" cy="2448541"/>
          </a:xfrm>
        </p:grpSpPr>
        <p:sp>
          <p:nvSpPr>
            <p:cNvPr id="66" name="Freeform 3">
              <a:extLst>
                <a:ext uri="{FF2B5EF4-FFF2-40B4-BE49-F238E27FC236}">
                  <a16:creationId xmlns:a16="http://schemas.microsoft.com/office/drawing/2014/main" id="{78CA51CA-50E7-81FC-1CC3-1636DE56966A}"/>
                </a:ext>
              </a:extLst>
            </p:cNvPr>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76200" cap="rnd">
              <a:solidFill>
                <a:srgbClr val="9DC3E6"/>
              </a:solidFill>
              <a:prstDash val="solid"/>
              <a:round/>
            </a:ln>
          </p:spPr>
          <p:txBody>
            <a:bodyPr/>
            <a:lstStyle/>
            <a:p>
              <a:endParaRPr lang="en-AU"/>
            </a:p>
          </p:txBody>
        </p:sp>
        <p:sp>
          <p:nvSpPr>
            <p:cNvPr id="67" name="TextBox 4">
              <a:extLst>
                <a:ext uri="{FF2B5EF4-FFF2-40B4-BE49-F238E27FC236}">
                  <a16:creationId xmlns:a16="http://schemas.microsoft.com/office/drawing/2014/main" id="{B7851FB7-89A9-B9B7-8228-C131F377ABC2}"/>
                </a:ext>
              </a:extLst>
            </p:cNvPr>
            <p:cNvSpPr txBox="1"/>
            <p:nvPr/>
          </p:nvSpPr>
          <p:spPr>
            <a:xfrm>
              <a:off x="0" y="-38100"/>
              <a:ext cx="2041606" cy="2486641"/>
            </a:xfrm>
            <a:prstGeom prst="rect">
              <a:avLst/>
            </a:prstGeom>
            <a:ln w="76200">
              <a:solidFill>
                <a:srgbClr val="9DC3E6"/>
              </a:solidFill>
            </a:ln>
          </p:spPr>
          <p:txBody>
            <a:bodyPr lIns="50800" tIns="50800" rIns="50800" bIns="50800" rtlCol="0" anchor="ctr"/>
            <a:lstStyle/>
            <a:p>
              <a:pPr marL="0" lvl="0" indent="0" algn="ctr">
                <a:lnSpc>
                  <a:spcPts val="2756"/>
                </a:lnSpc>
                <a:spcBef>
                  <a:spcPct val="0"/>
                </a:spcBef>
              </a:pPr>
              <a:endParaRPr/>
            </a:p>
          </p:txBody>
        </p:sp>
      </p:grpSp>
      <p:sp>
        <p:nvSpPr>
          <p:cNvPr id="68" name="Freeform 5">
            <a:extLst>
              <a:ext uri="{FF2B5EF4-FFF2-40B4-BE49-F238E27FC236}">
                <a16:creationId xmlns:a16="http://schemas.microsoft.com/office/drawing/2014/main" id="{E06CACE5-C2E1-6F3B-674E-84B824E11E3B}"/>
              </a:ext>
            </a:extLst>
          </p:cNvPr>
          <p:cNvSpPr/>
          <p:nvPr/>
        </p:nvSpPr>
        <p:spPr>
          <a:xfrm>
            <a:off x="6463242" y="2412645"/>
            <a:ext cx="2346140" cy="897001"/>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8">
              <a:extLst>
                <a:ext uri="{96DAC541-7B7A-43D3-8B79-37D633B846F1}">
                  <asvg:svgBlip xmlns:asvg="http://schemas.microsoft.com/office/drawing/2016/SVG/main" r:embed="rId9"/>
                </a:ext>
              </a:extLst>
            </a:blip>
            <a:stretch>
              <a:fillRect t="-114545"/>
            </a:stretch>
          </a:blipFill>
          <a:ln cap="sq">
            <a:noFill/>
            <a:prstDash val="solid"/>
            <a:miter/>
          </a:ln>
        </p:spPr>
        <p:txBody>
          <a:bodyPr/>
          <a:lstStyle/>
          <a:p>
            <a:endParaRPr lang="en-AU"/>
          </a:p>
        </p:txBody>
      </p:sp>
      <p:sp>
        <p:nvSpPr>
          <p:cNvPr id="69" name="TextBox 68">
            <a:extLst>
              <a:ext uri="{FF2B5EF4-FFF2-40B4-BE49-F238E27FC236}">
                <a16:creationId xmlns:a16="http://schemas.microsoft.com/office/drawing/2014/main" id="{FDBD9A97-D007-6FE4-0CE4-FE1EB617DD19}"/>
              </a:ext>
            </a:extLst>
          </p:cNvPr>
          <p:cNvSpPr txBox="1"/>
          <p:nvPr/>
        </p:nvSpPr>
        <p:spPr>
          <a:xfrm>
            <a:off x="6463242" y="3360175"/>
            <a:ext cx="2543173" cy="1292662"/>
          </a:xfrm>
          <a:prstGeom prst="rect">
            <a:avLst/>
          </a:prstGeom>
        </p:spPr>
        <p:txBody>
          <a:bodyPr wrap="square" lIns="0" tIns="0" rIns="0" bIns="0" rtlCol="0" anchor="t">
            <a:spAutoFit/>
          </a:bodyPr>
          <a:lstStyle/>
          <a:p>
            <a:r>
              <a:rPr lang="en-AU" sz="1400" b="1" dirty="0">
                <a:latin typeface="Ebrima" panose="02000000000000000000" pitchFamily="2" charset="0"/>
                <a:ea typeface="Ebrima" panose="02000000000000000000" pitchFamily="2" charset="0"/>
                <a:cs typeface="Ebrima" panose="02000000000000000000" pitchFamily="2" charset="0"/>
              </a:rPr>
              <a:t>Max tweet per hour </a:t>
            </a:r>
          </a:p>
          <a:p>
            <a:pPr marL="285750" indent="-285750">
              <a:buFont typeface="Arial" panose="020B0604020202020204" pitchFamily="34" charset="0"/>
              <a:buChar char="•"/>
            </a:pPr>
            <a:r>
              <a:rPr lang="en-AU" sz="1400" dirty="0">
                <a:latin typeface="Ebrima" panose="02000000000000000000" pitchFamily="2" charset="0"/>
                <a:ea typeface="Ebrima" panose="02000000000000000000" pitchFamily="2" charset="0"/>
                <a:cs typeface="Ebrima" panose="02000000000000000000" pitchFamily="2" charset="0"/>
              </a:rPr>
              <a:t>[0,100]</a:t>
            </a:r>
          </a:p>
          <a:p>
            <a:endParaRPr lang="en-AU" sz="1400" dirty="0">
              <a:latin typeface="Ebrima" panose="02000000000000000000" pitchFamily="2" charset="0"/>
              <a:ea typeface="Ebrima" panose="02000000000000000000" pitchFamily="2" charset="0"/>
              <a:cs typeface="Ebrima" panose="02000000000000000000" pitchFamily="2" charset="0"/>
            </a:endParaRPr>
          </a:p>
          <a:p>
            <a:r>
              <a:rPr lang="en-AU" sz="1400" b="1" dirty="0">
                <a:latin typeface="Ebrima" panose="02000000000000000000" pitchFamily="2" charset="0"/>
                <a:ea typeface="Ebrima" panose="02000000000000000000" pitchFamily="2" charset="0"/>
                <a:cs typeface="Ebrima" panose="02000000000000000000" pitchFamily="2" charset="0"/>
              </a:rPr>
              <a:t>Max tweet per day </a:t>
            </a:r>
          </a:p>
          <a:p>
            <a:pPr marL="285750" indent="-285750">
              <a:buFont typeface="Arial" panose="020B0604020202020204" pitchFamily="34" charset="0"/>
              <a:buChar char="•"/>
            </a:pPr>
            <a:r>
              <a:rPr lang="en-AU" sz="1400" dirty="0">
                <a:latin typeface="Ebrima" panose="02000000000000000000" pitchFamily="2" charset="0"/>
                <a:ea typeface="Ebrima" panose="02000000000000000000" pitchFamily="2" charset="0"/>
                <a:cs typeface="Ebrima" panose="02000000000000000000" pitchFamily="2" charset="0"/>
              </a:rPr>
              <a:t>[0,2400]</a:t>
            </a:r>
          </a:p>
          <a:p>
            <a:endParaRPr lang="en-AU" sz="1400" b="1" dirty="0">
              <a:latin typeface="Ebrima" panose="02000000000000000000" pitchFamily="2" charset="0"/>
              <a:ea typeface="Ebrima" panose="02000000000000000000" pitchFamily="2" charset="0"/>
              <a:cs typeface="Ebrima" panose="02000000000000000000" pitchFamily="2" charset="0"/>
            </a:endParaRPr>
          </a:p>
        </p:txBody>
      </p:sp>
      <p:sp>
        <p:nvSpPr>
          <p:cNvPr id="70" name="TextBox 69">
            <a:extLst>
              <a:ext uri="{FF2B5EF4-FFF2-40B4-BE49-F238E27FC236}">
                <a16:creationId xmlns:a16="http://schemas.microsoft.com/office/drawing/2014/main" id="{DF185A0F-8FF5-A3FB-0E65-B08C0F5778AD}"/>
              </a:ext>
            </a:extLst>
          </p:cNvPr>
          <p:cNvSpPr txBox="1"/>
          <p:nvPr/>
        </p:nvSpPr>
        <p:spPr>
          <a:xfrm>
            <a:off x="6758556" y="2532206"/>
            <a:ext cx="1871230" cy="276999"/>
          </a:xfrm>
          <a:prstGeom prst="rect">
            <a:avLst/>
          </a:prstGeom>
        </p:spPr>
        <p:txBody>
          <a:bodyPr wrap="square" lIns="0" tIns="0" rIns="0" bIns="0" rtlCol="0" anchor="t">
            <a:spAutoFit/>
          </a:bodyPr>
          <a:lstStyle/>
          <a:p>
            <a:r>
              <a:rPr lang="en-AU" b="1" dirty="0">
                <a:solidFill>
                  <a:schemeClr val="bg1"/>
                </a:solidFill>
                <a:latin typeface="Ebrima" panose="02000000000000000000" pitchFamily="2" charset="0"/>
                <a:ea typeface="Ebrima" panose="02000000000000000000" pitchFamily="2" charset="0"/>
                <a:cs typeface="Ebrima" panose="02000000000000000000" pitchFamily="2" charset="0"/>
              </a:rPr>
              <a:t>Tweet Temporal </a:t>
            </a:r>
          </a:p>
        </p:txBody>
      </p:sp>
      <p:sp>
        <p:nvSpPr>
          <p:cNvPr id="2" name="TextBox 1">
            <a:extLst>
              <a:ext uri="{FF2B5EF4-FFF2-40B4-BE49-F238E27FC236}">
                <a16:creationId xmlns:a16="http://schemas.microsoft.com/office/drawing/2014/main" id="{9B95484E-8D23-16CC-AAC4-49E30010E781}"/>
              </a:ext>
            </a:extLst>
          </p:cNvPr>
          <p:cNvSpPr txBox="1"/>
          <p:nvPr/>
        </p:nvSpPr>
        <p:spPr>
          <a:xfrm>
            <a:off x="140039" y="5542794"/>
            <a:ext cx="12341440" cy="384721"/>
          </a:xfrm>
          <a:prstGeom prst="rect">
            <a:avLst/>
          </a:prstGeom>
          <a:noFill/>
        </p:spPr>
        <p:txBody>
          <a:bodyPr wrap="square">
            <a:spAutoFit/>
          </a:bodyPr>
          <a:lstStyle/>
          <a:p>
            <a:r>
              <a:rPr lang="en-US" sz="19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1900" dirty="0">
                <a:latin typeface="Ebrima" panose="02000000000000000000" pitchFamily="2" charset="0"/>
                <a:ea typeface="Ebrima" panose="02000000000000000000" pitchFamily="2" charset="0"/>
                <a:cs typeface="Ebrima" panose="02000000000000000000" pitchFamily="2" charset="0"/>
              </a:rPr>
              <a:t>Adversarial Budget under realistic constraints and adversary model’s </a:t>
            </a:r>
            <a:r>
              <a:rPr lang="en-US" sz="1900" b="1" i="1" dirty="0">
                <a:latin typeface="Ebrima" panose="02000000000000000000" pitchFamily="2" charset="0"/>
                <a:ea typeface="Ebrima" panose="02000000000000000000" pitchFamily="2" charset="0"/>
                <a:cs typeface="Ebrima" panose="02000000000000000000" pitchFamily="2" charset="0"/>
              </a:rPr>
              <a:t>assumptions, goals, and capabilities.</a:t>
            </a:r>
            <a:endParaRPr lang="en-AU" sz="1900" b="1" i="1" dirty="0">
              <a:latin typeface="Ebrima" panose="02000000000000000000" pitchFamily="2" charset="0"/>
              <a:ea typeface="Ebrima" panose="02000000000000000000" pitchFamily="2" charset="0"/>
              <a:cs typeface="Ebrima" panose="02000000000000000000" pitchFamily="2" charset="0"/>
            </a:endParaRPr>
          </a:p>
        </p:txBody>
      </p:sp>
      <p:sp>
        <p:nvSpPr>
          <p:cNvPr id="3" name="TextBox 2">
            <a:extLst>
              <a:ext uri="{FF2B5EF4-FFF2-40B4-BE49-F238E27FC236}">
                <a16:creationId xmlns:a16="http://schemas.microsoft.com/office/drawing/2014/main" id="{A236E543-9506-9310-2F16-4AA7EB6072DC}"/>
              </a:ext>
            </a:extLst>
          </p:cNvPr>
          <p:cNvSpPr txBox="1"/>
          <p:nvPr/>
        </p:nvSpPr>
        <p:spPr>
          <a:xfrm>
            <a:off x="508820" y="170180"/>
            <a:ext cx="10740205" cy="886268"/>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C1.3. Adversarial Robustness</a:t>
            </a:r>
          </a:p>
        </p:txBody>
      </p:sp>
      <p:pic>
        <p:nvPicPr>
          <p:cNvPr id="11" name="Picture 2" descr="IFCYBER projects receive seed funding from the Centre for Critical Digital  Infrastructure (CCDI)">
            <a:extLst>
              <a:ext uri="{FF2B5EF4-FFF2-40B4-BE49-F238E27FC236}">
                <a16:creationId xmlns:a16="http://schemas.microsoft.com/office/drawing/2014/main" id="{5761E9E3-DF45-4049-101A-98A39050E7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778B3B17-3FF2-08FA-A5F1-F074D585E02F}"/>
              </a:ext>
            </a:extLst>
          </p:cNvPr>
          <p:cNvSpPr>
            <a:spLocks noGrp="1"/>
          </p:cNvSpPr>
          <p:nvPr>
            <p:ph type="sldNum" sz="quarter" idx="12"/>
          </p:nvPr>
        </p:nvSpPr>
        <p:spPr/>
        <p:txBody>
          <a:bodyPr/>
          <a:lstStyle/>
          <a:p>
            <a:fld id="{AB5B0412-B986-4302-B217-B745C7E56CDD}" type="slidenum">
              <a:rPr lang="en-AU" smtClean="0"/>
              <a:t>43</a:t>
            </a:fld>
            <a:endParaRPr lang="en-AU"/>
          </a:p>
        </p:txBody>
      </p:sp>
    </p:spTree>
    <p:extLst>
      <p:ext uri="{BB962C8B-B14F-4D97-AF65-F5344CB8AC3E}">
        <p14:creationId xmlns:p14="http://schemas.microsoft.com/office/powerpoint/2010/main" val="42607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5" grpId="0"/>
      <p:bldP spid="44" grpId="0" animBg="1"/>
      <p:bldP spid="45" grpId="0"/>
      <p:bldP spid="46" grpId="0"/>
      <p:bldP spid="48" grpId="0" animBg="1"/>
      <p:bldP spid="27" grpId="0"/>
      <p:bldP spid="68" grpId="0" animBg="1"/>
      <p:bldP spid="69" grpId="0"/>
      <p:bldP spid="7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A2B6-63EA-E9E1-C520-4C1AD5DA2A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E47936-AACA-A2B0-9A84-F4267359336D}"/>
              </a:ext>
            </a:extLst>
          </p:cNvPr>
          <p:cNvSpPr txBox="1"/>
          <p:nvPr/>
        </p:nvSpPr>
        <p:spPr>
          <a:xfrm>
            <a:off x="508820" y="170180"/>
            <a:ext cx="10740205" cy="886268"/>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C1.3. Adversarial Robustness</a:t>
            </a:r>
          </a:p>
        </p:txBody>
      </p:sp>
      <p:pic>
        <p:nvPicPr>
          <p:cNvPr id="7" name="Picture 2" descr="IFCYBER projects receive seed funding from the Centre for Critical Digital  Infrastructure (CCDI)">
            <a:extLst>
              <a:ext uri="{FF2B5EF4-FFF2-40B4-BE49-F238E27FC236}">
                <a16:creationId xmlns:a16="http://schemas.microsoft.com/office/drawing/2014/main" id="{F43154EE-414C-B15D-9D53-25896C11E1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7A23D91-CAB1-50C5-310C-AD27704D9847}"/>
              </a:ext>
            </a:extLst>
          </p:cNvPr>
          <p:cNvSpPr/>
          <p:nvPr/>
        </p:nvSpPr>
        <p:spPr>
          <a:xfrm>
            <a:off x="4914640" y="3291036"/>
            <a:ext cx="800360" cy="186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a:extLst>
              <a:ext uri="{FF2B5EF4-FFF2-40B4-BE49-F238E27FC236}">
                <a16:creationId xmlns:a16="http://schemas.microsoft.com/office/drawing/2014/main" id="{F7545C5C-BCAA-AF29-B8A3-5E81D9B09A2D}"/>
              </a:ext>
            </a:extLst>
          </p:cNvPr>
          <p:cNvPicPr>
            <a:picLocks noChangeAspect="1"/>
          </p:cNvPicPr>
          <p:nvPr/>
        </p:nvPicPr>
        <p:blipFill>
          <a:blip r:embed="rId4"/>
          <a:stretch>
            <a:fillRect/>
          </a:stretch>
        </p:blipFill>
        <p:spPr>
          <a:xfrm>
            <a:off x="171621" y="1949974"/>
            <a:ext cx="11868635" cy="2321949"/>
          </a:xfrm>
          <a:prstGeom prst="rect">
            <a:avLst/>
          </a:prstGeom>
        </p:spPr>
      </p:pic>
      <p:sp>
        <p:nvSpPr>
          <p:cNvPr id="3" name="TextBox 2">
            <a:extLst>
              <a:ext uri="{FF2B5EF4-FFF2-40B4-BE49-F238E27FC236}">
                <a16:creationId xmlns:a16="http://schemas.microsoft.com/office/drawing/2014/main" id="{A268B2E1-9B77-7438-7E5C-4903379F4EEB}"/>
              </a:ext>
            </a:extLst>
          </p:cNvPr>
          <p:cNvSpPr txBox="1"/>
          <p:nvPr/>
        </p:nvSpPr>
        <p:spPr>
          <a:xfrm>
            <a:off x="3007415" y="4643177"/>
            <a:ext cx="7208639" cy="400110"/>
          </a:xfrm>
          <a:prstGeom prst="rect">
            <a:avLst/>
          </a:prstGeom>
          <a:noFill/>
        </p:spPr>
        <p:txBody>
          <a:bodyPr wrap="square">
            <a:spAutoFit/>
          </a:bodyPr>
          <a:lstStyle/>
          <a:p>
            <a:r>
              <a:rPr lang="en-US" sz="20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2000" b="1" dirty="0">
                <a:latin typeface="Ebrima" panose="02000000000000000000" pitchFamily="2" charset="0"/>
                <a:ea typeface="Ebrima" panose="02000000000000000000" pitchFamily="2" charset="0"/>
                <a:cs typeface="Ebrima" panose="02000000000000000000" pitchFamily="2" charset="0"/>
              </a:rPr>
              <a:t>Only allows 4% success</a:t>
            </a:r>
            <a:r>
              <a:rPr lang="en-US" sz="2000" dirty="0">
                <a:latin typeface="Ebrima" panose="02000000000000000000" pitchFamily="2" charset="0"/>
                <a:ea typeface="Ebrima" panose="02000000000000000000" pitchFamily="2" charset="0"/>
                <a:cs typeface="Ebrima" panose="02000000000000000000" pitchFamily="2" charset="0"/>
              </a:rPr>
              <a:t> to adversaries for evasion.</a:t>
            </a:r>
            <a:endParaRPr lang="en-AU" sz="2000" dirty="0">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305784F4-97BA-22C5-7295-A56D51F2FC32}"/>
              </a:ext>
            </a:extLst>
          </p:cNvPr>
          <p:cNvSpPr txBox="1"/>
          <p:nvPr/>
        </p:nvSpPr>
        <p:spPr>
          <a:xfrm>
            <a:off x="1590261" y="5165449"/>
            <a:ext cx="9312965" cy="707886"/>
          </a:xfrm>
          <a:prstGeom prst="rect">
            <a:avLst/>
          </a:prstGeom>
          <a:noFill/>
        </p:spPr>
        <p:txBody>
          <a:bodyPr wrap="square">
            <a:spAutoFit/>
          </a:bodyPr>
          <a:lstStyle/>
          <a:p>
            <a:r>
              <a:rPr lang="en-US" sz="2000" dirty="0">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 </a:t>
            </a:r>
            <a:r>
              <a:rPr lang="en-US" sz="2000" dirty="0">
                <a:latin typeface="Ebrima" panose="02000000000000000000" pitchFamily="2" charset="0"/>
                <a:ea typeface="Ebrima" panose="02000000000000000000" pitchFamily="2" charset="0"/>
                <a:cs typeface="Ebrima" panose="02000000000000000000" pitchFamily="2" charset="0"/>
              </a:rPr>
              <a:t>Most of the evasion is possible by tampering temporal features. If temporal feature is altered, adversary will have difficulty attaining their goal of trends.</a:t>
            </a:r>
            <a:endParaRPr lang="en-AU" sz="2000" dirty="0">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FA16BEB1-1E95-9125-462B-42CD4B754D8B}"/>
              </a:ext>
            </a:extLst>
          </p:cNvPr>
          <p:cNvSpPr/>
          <p:nvPr/>
        </p:nvSpPr>
        <p:spPr>
          <a:xfrm>
            <a:off x="6029033" y="2806100"/>
            <a:ext cx="1254269" cy="121300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065F4E1D-9454-E517-4F19-7FA9FF51EEE0}"/>
              </a:ext>
            </a:extLst>
          </p:cNvPr>
          <p:cNvSpPr/>
          <p:nvPr/>
        </p:nvSpPr>
        <p:spPr>
          <a:xfrm>
            <a:off x="9530689" y="2806100"/>
            <a:ext cx="1254269" cy="121300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C816FC5-F3DA-540B-DB39-F481F949A4F4}"/>
              </a:ext>
            </a:extLst>
          </p:cNvPr>
          <p:cNvSpPr/>
          <p:nvPr/>
        </p:nvSpPr>
        <p:spPr>
          <a:xfrm>
            <a:off x="1315232" y="3526521"/>
            <a:ext cx="9587994" cy="20029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4325B4D2-DDCA-CD52-CD69-CF52A4A6A0BF}"/>
              </a:ext>
            </a:extLst>
          </p:cNvPr>
          <p:cNvSpPr>
            <a:spLocks noGrp="1"/>
          </p:cNvSpPr>
          <p:nvPr>
            <p:ph type="sldNum" sz="quarter" idx="12"/>
          </p:nvPr>
        </p:nvSpPr>
        <p:spPr/>
        <p:txBody>
          <a:bodyPr/>
          <a:lstStyle/>
          <a:p>
            <a:fld id="{AB5B0412-B986-4302-B217-B745C7E56CDD}" type="slidenum">
              <a:rPr lang="en-AU" smtClean="0"/>
              <a:t>44</a:t>
            </a:fld>
            <a:endParaRPr lang="en-AU"/>
          </a:p>
        </p:txBody>
      </p:sp>
    </p:spTree>
    <p:extLst>
      <p:ext uri="{BB962C8B-B14F-4D97-AF65-F5344CB8AC3E}">
        <p14:creationId xmlns:p14="http://schemas.microsoft.com/office/powerpoint/2010/main" val="142586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animBg="1"/>
      <p:bldP spid="6" grpId="1" animBg="1"/>
      <p:bldP spid="9" grpId="0" animBg="1"/>
      <p:bldP spid="9" grpId="1"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48BFB3-210F-5C5F-7D43-B8A3D73770BA}"/>
              </a:ext>
            </a:extLst>
          </p:cNvPr>
          <p:cNvSpPr>
            <a:spLocks noGrp="1"/>
          </p:cNvSpPr>
          <p:nvPr>
            <p:ph idx="1"/>
          </p:nvPr>
        </p:nvSpPr>
        <p:spPr>
          <a:xfrm>
            <a:off x="331840" y="622611"/>
            <a:ext cx="11860160" cy="4352411"/>
          </a:xfrm>
        </p:spPr>
        <p:txBody>
          <a:bodyPr>
            <a:normAutofit/>
          </a:bodyPr>
          <a:lstStyle/>
          <a:p>
            <a:pPr marL="0" indent="0">
              <a:buNone/>
            </a:pPr>
            <a:endParaRPr lang="en-US" sz="2400" b="1"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2400" b="1" dirty="0">
              <a:latin typeface="Ebrima" panose="02000000000000000000" pitchFamily="2" charset="0"/>
              <a:ea typeface="Ebrima" panose="02000000000000000000" pitchFamily="2" charset="0"/>
              <a:cs typeface="Ebrima" panose="02000000000000000000" pitchFamily="2" charset="0"/>
            </a:endParaRPr>
          </a:p>
          <a:p>
            <a:pPr marL="0" indent="0">
              <a:buNone/>
            </a:pPr>
            <a:r>
              <a:rPr lang="en-US" sz="2400" b="1" dirty="0">
                <a:latin typeface="Ebrima" panose="02000000000000000000" pitchFamily="2" charset="0"/>
                <a:ea typeface="Ebrima" panose="02000000000000000000" pitchFamily="2" charset="0"/>
                <a:cs typeface="Ebrima" panose="02000000000000000000" pitchFamily="2" charset="0"/>
              </a:rPr>
              <a:t>Results:</a:t>
            </a:r>
          </a:p>
          <a:p>
            <a:endParaRPr lang="en-US" sz="2400" dirty="0">
              <a:latin typeface="Ebrima" panose="02000000000000000000" pitchFamily="2" charset="0"/>
              <a:ea typeface="Ebrima" panose="02000000000000000000" pitchFamily="2" charset="0"/>
              <a:cs typeface="Ebrima" panose="02000000000000000000" pitchFamily="2" charset="0"/>
            </a:endParaRPr>
          </a:p>
          <a:p>
            <a:endParaRPr lang="en-US" sz="2400" dirty="0">
              <a:latin typeface="Ebrima" panose="02000000000000000000" pitchFamily="2" charset="0"/>
              <a:ea typeface="Ebrima" panose="02000000000000000000" pitchFamily="2" charset="0"/>
              <a:cs typeface="Ebrima" panose="02000000000000000000" pitchFamily="2" charset="0"/>
            </a:endParaRPr>
          </a:p>
          <a:p>
            <a:endParaRPr lang="en-US" sz="2400"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2400"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2400"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2400" dirty="0">
              <a:latin typeface="Ebrima" panose="02000000000000000000" pitchFamily="2" charset="0"/>
              <a:ea typeface="Ebrima" panose="02000000000000000000" pitchFamily="2" charset="0"/>
              <a:cs typeface="Ebrima" panose="02000000000000000000" pitchFamily="2" charset="0"/>
            </a:endParaRPr>
          </a:p>
        </p:txBody>
      </p:sp>
      <p:sp>
        <p:nvSpPr>
          <p:cNvPr id="4" name="TextBox 3">
            <a:extLst>
              <a:ext uri="{FF2B5EF4-FFF2-40B4-BE49-F238E27FC236}">
                <a16:creationId xmlns:a16="http://schemas.microsoft.com/office/drawing/2014/main" id="{DC8F4812-4002-2C37-C8A4-8150FD11F23B}"/>
              </a:ext>
            </a:extLst>
          </p:cNvPr>
          <p:cNvSpPr txBox="1"/>
          <p:nvPr/>
        </p:nvSpPr>
        <p:spPr>
          <a:xfrm>
            <a:off x="508820" y="17018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Conclusion of our BotSSCL</a:t>
            </a:r>
          </a:p>
        </p:txBody>
      </p:sp>
      <p:pic>
        <p:nvPicPr>
          <p:cNvPr id="8" name="Picture 7">
            <a:extLst>
              <a:ext uri="{FF2B5EF4-FFF2-40B4-BE49-F238E27FC236}">
                <a16:creationId xmlns:a16="http://schemas.microsoft.com/office/drawing/2014/main" id="{7E111E95-E44F-3A9B-7D14-F62638771496}"/>
              </a:ext>
            </a:extLst>
          </p:cNvPr>
          <p:cNvPicPr>
            <a:picLocks noChangeAspect="1"/>
          </p:cNvPicPr>
          <p:nvPr/>
        </p:nvPicPr>
        <p:blipFill>
          <a:blip r:embed="rId2"/>
          <a:stretch>
            <a:fillRect/>
          </a:stretch>
        </p:blipFill>
        <p:spPr>
          <a:xfrm>
            <a:off x="1834635" y="2098484"/>
            <a:ext cx="9665064" cy="2999034"/>
          </a:xfrm>
          <a:prstGeom prst="rect">
            <a:avLst/>
          </a:prstGeom>
        </p:spPr>
      </p:pic>
      <p:pic>
        <p:nvPicPr>
          <p:cNvPr id="2" name="Picture 2" descr="IFCYBER projects receive seed funding from the Centre for Critical Digital  Infrastructure (CCDI)">
            <a:extLst>
              <a:ext uri="{FF2B5EF4-FFF2-40B4-BE49-F238E27FC236}">
                <a16:creationId xmlns:a16="http://schemas.microsoft.com/office/drawing/2014/main" id="{C2F2D045-2277-0344-3CCB-79FCE93F8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92A8B5-530E-3A29-28C7-87CE3102CE38}"/>
              </a:ext>
            </a:extLst>
          </p:cNvPr>
          <p:cNvSpPr/>
          <p:nvPr/>
        </p:nvSpPr>
        <p:spPr>
          <a:xfrm>
            <a:off x="0" y="0"/>
            <a:ext cx="12192203" cy="6858000"/>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12">
            <a:extLst>
              <a:ext uri="{FF2B5EF4-FFF2-40B4-BE49-F238E27FC236}">
                <a16:creationId xmlns:a16="http://schemas.microsoft.com/office/drawing/2014/main" id="{F91D8D3E-2092-63AA-15B9-0C17CCBC5AF4}"/>
              </a:ext>
            </a:extLst>
          </p:cNvPr>
          <p:cNvSpPr/>
          <p:nvPr/>
        </p:nvSpPr>
        <p:spPr>
          <a:xfrm>
            <a:off x="2921577" y="2485722"/>
            <a:ext cx="6639112" cy="1660876"/>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en-US" sz="2800" b="1" dirty="0">
                <a:latin typeface="+mj-lt"/>
              </a:rPr>
              <a:t>Potential Direction</a:t>
            </a:r>
          </a:p>
          <a:p>
            <a:endParaRPr lang="en-US" b="1" dirty="0"/>
          </a:p>
          <a:p>
            <a:pPr algn="ctr"/>
            <a:r>
              <a:rPr lang="en-US" b="1" dirty="0"/>
              <a:t>The work can only tell</a:t>
            </a:r>
            <a:r>
              <a:rPr lang="en-US" b="1" dirty="0">
                <a:solidFill>
                  <a:srgbClr val="C00000"/>
                </a:solidFill>
              </a:rPr>
              <a:t> bot-likeliness </a:t>
            </a:r>
            <a:r>
              <a:rPr lang="en-US" b="1" dirty="0"/>
              <a:t>but not what they are doing or whether </a:t>
            </a:r>
            <a:r>
              <a:rPr lang="en-US" b="1" dirty="0">
                <a:solidFill>
                  <a:srgbClr val="C00000"/>
                </a:solidFill>
              </a:rPr>
              <a:t>they are part of any malicious campaign or not.</a:t>
            </a:r>
          </a:p>
        </p:txBody>
      </p:sp>
      <p:sp>
        <p:nvSpPr>
          <p:cNvPr id="7" name="Slide Number Placeholder 6">
            <a:extLst>
              <a:ext uri="{FF2B5EF4-FFF2-40B4-BE49-F238E27FC236}">
                <a16:creationId xmlns:a16="http://schemas.microsoft.com/office/drawing/2014/main" id="{D289DBD4-3040-313D-8C68-677C1F998FF4}"/>
              </a:ext>
            </a:extLst>
          </p:cNvPr>
          <p:cNvSpPr>
            <a:spLocks noGrp="1"/>
          </p:cNvSpPr>
          <p:nvPr>
            <p:ph type="sldNum" sz="quarter" idx="12"/>
          </p:nvPr>
        </p:nvSpPr>
        <p:spPr/>
        <p:txBody>
          <a:bodyPr/>
          <a:lstStyle/>
          <a:p>
            <a:fld id="{AB5B0412-B986-4302-B217-B745C7E56CDD}" type="slidenum">
              <a:rPr lang="en-AU" smtClean="0"/>
              <a:t>45</a:t>
            </a:fld>
            <a:endParaRPr lang="en-AU"/>
          </a:p>
        </p:txBody>
      </p:sp>
    </p:spTree>
    <p:extLst>
      <p:ext uri="{BB962C8B-B14F-4D97-AF65-F5344CB8AC3E}">
        <p14:creationId xmlns:p14="http://schemas.microsoft.com/office/powerpoint/2010/main" val="397883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6AE9-71C1-444F-7049-CDF0F0861ACD}"/>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1E618609-BBB8-F6F1-59D8-A1A2E101D7E1}"/>
              </a:ext>
            </a:extLst>
          </p:cNvPr>
          <p:cNvSpPr txBox="1"/>
          <p:nvPr/>
        </p:nvSpPr>
        <p:spPr>
          <a:xfrm>
            <a:off x="1522436" y="6119336"/>
            <a:ext cx="9831364"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a:t>
            </a:r>
            <a:r>
              <a:rPr lang="en-AU" sz="1400" dirty="0">
                <a:solidFill>
                  <a:srgbClr val="000000"/>
                </a:solidFill>
              </a:rPr>
              <a:t> [3]</a:t>
            </a:r>
            <a:endParaRPr lang="en-AU" sz="1400" dirty="0"/>
          </a:p>
        </p:txBody>
      </p:sp>
      <p:pic>
        <p:nvPicPr>
          <p:cNvPr id="6" name="Picture 5" descr="A diagram of a social network&#10;&#10;Description automatically generated">
            <a:extLst>
              <a:ext uri="{FF2B5EF4-FFF2-40B4-BE49-F238E27FC236}">
                <a16:creationId xmlns:a16="http://schemas.microsoft.com/office/drawing/2014/main" id="{E069D097-9E65-4AB7-DFCB-1F50A35EC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59" y="1296103"/>
            <a:ext cx="4915382" cy="4347494"/>
          </a:xfrm>
          <a:prstGeom prst="rect">
            <a:avLst/>
          </a:prstGeom>
        </p:spPr>
      </p:pic>
      <p:sp>
        <p:nvSpPr>
          <p:cNvPr id="9" name="TextBox 3">
            <a:extLst>
              <a:ext uri="{FF2B5EF4-FFF2-40B4-BE49-F238E27FC236}">
                <a16:creationId xmlns:a16="http://schemas.microsoft.com/office/drawing/2014/main" id="{F1820E9A-E7F9-FF16-7941-AACD1A43D324}"/>
              </a:ext>
            </a:extLst>
          </p:cNvPr>
          <p:cNvSpPr txBox="1">
            <a:spLocks/>
          </p:cNvSpPr>
          <p:nvPr/>
        </p:nvSpPr>
        <p:spPr>
          <a:xfrm>
            <a:off x="953950" y="356654"/>
            <a:ext cx="10515600" cy="22934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algn="ctr">
              <a:lnSpc>
                <a:spcPts val="6234"/>
              </a:lnSpc>
            </a:pPr>
            <a:r>
              <a:rPr lang="en-US" sz="2800" dirty="0">
                <a:solidFill>
                  <a:schemeClr val="tx1">
                    <a:lumMod val="75000"/>
                    <a:lumOff val="25000"/>
                  </a:schemeClr>
                </a:solidFill>
                <a:latin typeface="Source Sans Pro Bold"/>
              </a:rPr>
              <a:t>A case study …</a:t>
            </a:r>
            <a:br>
              <a:rPr lang="en-US" sz="2800" dirty="0">
                <a:solidFill>
                  <a:schemeClr val="tx1">
                    <a:lumMod val="75000"/>
                    <a:lumOff val="25000"/>
                  </a:schemeClr>
                </a:solidFill>
                <a:latin typeface="Source Sans Pro Bold"/>
              </a:rPr>
            </a:br>
            <a:br>
              <a:rPr lang="en-US" sz="2800" dirty="0">
                <a:solidFill>
                  <a:schemeClr val="tx1">
                    <a:lumMod val="75000"/>
                    <a:lumOff val="25000"/>
                  </a:schemeClr>
                </a:solidFill>
                <a:latin typeface="Source Sans Pro Bold"/>
              </a:rPr>
            </a:br>
            <a:endParaRPr lang="en-US" sz="2800" dirty="0">
              <a:solidFill>
                <a:schemeClr val="tx1">
                  <a:lumMod val="75000"/>
                  <a:lumOff val="25000"/>
                </a:schemeClr>
              </a:solidFill>
              <a:latin typeface="Source Sans Pro Bold"/>
            </a:endParaRPr>
          </a:p>
        </p:txBody>
      </p:sp>
      <p:sp>
        <p:nvSpPr>
          <p:cNvPr id="10" name="TextBox 9">
            <a:extLst>
              <a:ext uri="{FF2B5EF4-FFF2-40B4-BE49-F238E27FC236}">
                <a16:creationId xmlns:a16="http://schemas.microsoft.com/office/drawing/2014/main" id="{632476C7-DD10-A47C-6FEA-238049403C83}"/>
              </a:ext>
            </a:extLst>
          </p:cNvPr>
          <p:cNvSpPr txBox="1"/>
          <p:nvPr/>
        </p:nvSpPr>
        <p:spPr>
          <a:xfrm>
            <a:off x="6777276" y="1353493"/>
            <a:ext cx="2124407" cy="830997"/>
          </a:xfrm>
          <a:prstGeom prst="rect">
            <a:avLst/>
          </a:prstGeom>
          <a:noFill/>
        </p:spPr>
        <p:txBody>
          <a:bodyPr wrap="square">
            <a:spAutoFit/>
          </a:bodyPr>
          <a:lstStyle/>
          <a:p>
            <a:r>
              <a:rPr lang="en-US" sz="2400" dirty="0">
                <a:solidFill>
                  <a:srgbClr val="C00000"/>
                </a:solidFill>
                <a:latin typeface="Source Sans Pro Bold"/>
              </a:rPr>
              <a:t>		     ‘metamask’</a:t>
            </a:r>
            <a:endParaRPr lang="en-AU" sz="2400" dirty="0">
              <a:solidFill>
                <a:srgbClr val="C00000"/>
              </a:solidFill>
            </a:endParaRPr>
          </a:p>
        </p:txBody>
      </p:sp>
      <p:sp>
        <p:nvSpPr>
          <p:cNvPr id="12" name="TextBox 11">
            <a:extLst>
              <a:ext uri="{FF2B5EF4-FFF2-40B4-BE49-F238E27FC236}">
                <a16:creationId xmlns:a16="http://schemas.microsoft.com/office/drawing/2014/main" id="{74728C73-887C-4EF9-EDA9-D9A63825C93B}"/>
              </a:ext>
            </a:extLst>
          </p:cNvPr>
          <p:cNvSpPr txBox="1"/>
          <p:nvPr/>
        </p:nvSpPr>
        <p:spPr>
          <a:xfrm>
            <a:off x="8785935" y="3104068"/>
            <a:ext cx="3406065" cy="461665"/>
          </a:xfrm>
          <a:prstGeom prst="rect">
            <a:avLst/>
          </a:prstGeom>
          <a:noFill/>
        </p:spPr>
        <p:txBody>
          <a:bodyPr wrap="square">
            <a:spAutoFit/>
          </a:bodyPr>
          <a:lstStyle/>
          <a:p>
            <a:r>
              <a:rPr lang="en-US" sz="2400" dirty="0">
                <a:solidFill>
                  <a:schemeClr val="tx1">
                    <a:lumMod val="75000"/>
                    <a:lumOff val="25000"/>
                  </a:schemeClr>
                </a:solidFill>
                <a:latin typeface="Source Sans Pro Bold"/>
              </a:rPr>
              <a:t>Trigger-based (TB) Bots</a:t>
            </a:r>
            <a:endParaRPr lang="en-AU" sz="2400" dirty="0"/>
          </a:p>
        </p:txBody>
      </p:sp>
      <p:sp>
        <p:nvSpPr>
          <p:cNvPr id="2" name="Oval 1">
            <a:extLst>
              <a:ext uri="{FF2B5EF4-FFF2-40B4-BE49-F238E27FC236}">
                <a16:creationId xmlns:a16="http://schemas.microsoft.com/office/drawing/2014/main" id="{5699A934-A275-7994-A72D-00B24301E7BE}"/>
              </a:ext>
            </a:extLst>
          </p:cNvPr>
          <p:cNvSpPr/>
          <p:nvPr/>
        </p:nvSpPr>
        <p:spPr>
          <a:xfrm>
            <a:off x="7649370" y="2874669"/>
            <a:ext cx="957419" cy="956286"/>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349717F7-C418-46C6-3CE0-906CB855E9AD}"/>
              </a:ext>
            </a:extLst>
          </p:cNvPr>
          <p:cNvSpPr/>
          <p:nvPr/>
        </p:nvSpPr>
        <p:spPr>
          <a:xfrm>
            <a:off x="7083585" y="4575131"/>
            <a:ext cx="957419" cy="956286"/>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0B220D3C-27E5-2B70-8544-6C53AC9D9764}"/>
              </a:ext>
            </a:extLst>
          </p:cNvPr>
          <p:cNvSpPr txBox="1"/>
          <p:nvPr/>
        </p:nvSpPr>
        <p:spPr>
          <a:xfrm>
            <a:off x="6314135" y="2009748"/>
            <a:ext cx="2124407" cy="461665"/>
          </a:xfrm>
          <a:prstGeom prst="rect">
            <a:avLst/>
          </a:prstGeom>
          <a:noFill/>
        </p:spPr>
        <p:txBody>
          <a:bodyPr wrap="square">
            <a:spAutoFit/>
          </a:bodyPr>
          <a:lstStyle/>
          <a:p>
            <a:r>
              <a:rPr lang="en-US" sz="2400" b="1" dirty="0">
                <a:solidFill>
                  <a:srgbClr val="002060"/>
                </a:solidFill>
                <a:latin typeface="Source Sans Pro Bold"/>
              </a:rPr>
              <a:t>- </a:t>
            </a:r>
            <a:r>
              <a:rPr lang="en-AU" sz="2400" b="1" dirty="0">
                <a:solidFill>
                  <a:srgbClr val="002060"/>
                </a:solidFill>
                <a:latin typeface="Google Sans"/>
              </a:rPr>
              <a:t>₿₿₿</a:t>
            </a:r>
            <a:endParaRPr lang="en-AU" sz="2400" b="1" dirty="0">
              <a:solidFill>
                <a:srgbClr val="002060"/>
              </a:solidFill>
            </a:endParaRPr>
          </a:p>
        </p:txBody>
      </p:sp>
      <p:pic>
        <p:nvPicPr>
          <p:cNvPr id="1026" name="Picture 2" descr="What Is a Crypto Wallet? A Beginner's Guide - N26">
            <a:extLst>
              <a:ext uri="{FF2B5EF4-FFF2-40B4-BE49-F238E27FC236}">
                <a16:creationId xmlns:a16="http://schemas.microsoft.com/office/drawing/2014/main" id="{B756B0BD-0FC6-B638-06EA-5E840FBF09F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49370" y="992783"/>
            <a:ext cx="4040068" cy="21141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BC20EEA-455E-4FBC-526A-7B3994778850}"/>
              </a:ext>
            </a:extLst>
          </p:cNvPr>
          <p:cNvGrpSpPr/>
          <p:nvPr/>
        </p:nvGrpSpPr>
        <p:grpSpPr>
          <a:xfrm>
            <a:off x="502562" y="497955"/>
            <a:ext cx="2483474" cy="1271036"/>
            <a:chOff x="9238633" y="1261267"/>
            <a:chExt cx="2784992" cy="1271036"/>
          </a:xfrm>
        </p:grpSpPr>
        <p:sp>
          <p:nvSpPr>
            <p:cNvPr id="8" name="TextBox 7">
              <a:extLst>
                <a:ext uri="{FF2B5EF4-FFF2-40B4-BE49-F238E27FC236}">
                  <a16:creationId xmlns:a16="http://schemas.microsoft.com/office/drawing/2014/main" id="{D49DCCF7-4E2E-6341-EFCB-28708818E6D0}"/>
                </a:ext>
              </a:extLst>
            </p:cNvPr>
            <p:cNvSpPr txBox="1"/>
            <p:nvPr/>
          </p:nvSpPr>
          <p:spPr>
            <a:xfrm>
              <a:off x="9238633" y="1261267"/>
              <a:ext cx="2546870" cy="461665"/>
            </a:xfrm>
            <a:prstGeom prst="rect">
              <a:avLst/>
            </a:prstGeom>
            <a:noFill/>
          </p:spPr>
          <p:txBody>
            <a:bodyPr wrap="square" lIns="0" rIns="0" rtlCol="0" anchor="b">
              <a:spAutoFit/>
            </a:bodyPr>
            <a:lstStyle/>
            <a:p>
              <a:pPr algn="r"/>
              <a:r>
                <a:rPr lang="en-US" sz="2400" b="1" noProof="1">
                  <a:solidFill>
                    <a:schemeClr val="accent4">
                      <a:lumMod val="75000"/>
                    </a:schemeClr>
                  </a:solidFill>
                </a:rPr>
                <a:t>Coordinated Bots</a:t>
              </a:r>
            </a:p>
          </p:txBody>
        </p:sp>
        <p:sp>
          <p:nvSpPr>
            <p:cNvPr id="11" name="TextBox 10">
              <a:extLst>
                <a:ext uri="{FF2B5EF4-FFF2-40B4-BE49-F238E27FC236}">
                  <a16:creationId xmlns:a16="http://schemas.microsoft.com/office/drawing/2014/main" id="{F9220D21-85DB-A107-3396-476FC08E8E2D}"/>
                </a:ext>
              </a:extLst>
            </p:cNvPr>
            <p:cNvSpPr txBox="1"/>
            <p:nvPr/>
          </p:nvSpPr>
          <p:spPr>
            <a:xfrm>
              <a:off x="9393041" y="1701306"/>
              <a:ext cx="2630584" cy="830997"/>
            </a:xfrm>
            <a:prstGeom prst="rect">
              <a:avLst/>
            </a:prstGeom>
            <a:noFill/>
          </p:spPr>
          <p:txBody>
            <a:bodyPr wrap="square" lIns="0" rIns="0" rtlCol="0" anchor="t">
              <a:spAutoFit/>
            </a:bodyPr>
            <a:lstStyle/>
            <a:p>
              <a:r>
                <a:rPr lang="en-US" sz="1600" noProof="1">
                  <a:solidFill>
                    <a:schemeClr val="tx1">
                      <a:lumMod val="65000"/>
                      <a:lumOff val="35000"/>
                    </a:schemeClr>
                  </a:solidFill>
                </a:rPr>
                <a:t>Work together in a coordinated fashion</a:t>
              </a:r>
            </a:p>
            <a:p>
              <a:r>
                <a:rPr lang="en-US" sz="1600" b="1" noProof="1">
                  <a:solidFill>
                    <a:schemeClr val="tx1">
                      <a:lumMod val="65000"/>
                      <a:lumOff val="35000"/>
                    </a:schemeClr>
                  </a:solidFill>
                </a:rPr>
                <a:t>(Orchestrated campaign)</a:t>
              </a:r>
            </a:p>
          </p:txBody>
        </p:sp>
      </p:grpSp>
      <p:sp>
        <p:nvSpPr>
          <p:cNvPr id="5" name="Slide Number Placeholder 4">
            <a:extLst>
              <a:ext uri="{FF2B5EF4-FFF2-40B4-BE49-F238E27FC236}">
                <a16:creationId xmlns:a16="http://schemas.microsoft.com/office/drawing/2014/main" id="{EE4ACAB3-8FDE-FF96-2041-9734830FC470}"/>
              </a:ext>
            </a:extLst>
          </p:cNvPr>
          <p:cNvSpPr>
            <a:spLocks noGrp="1"/>
          </p:cNvSpPr>
          <p:nvPr>
            <p:ph type="sldNum" sz="quarter" idx="12"/>
          </p:nvPr>
        </p:nvSpPr>
        <p:spPr/>
        <p:txBody>
          <a:bodyPr/>
          <a:lstStyle/>
          <a:p>
            <a:fld id="{AB5B0412-B986-4302-B217-B745C7E56CDD}" type="slidenum">
              <a:rPr lang="en-AU" smtClean="0"/>
              <a:t>46</a:t>
            </a:fld>
            <a:endParaRPr lang="en-AU"/>
          </a:p>
        </p:txBody>
      </p:sp>
      <p:sp>
        <p:nvSpPr>
          <p:cNvPr id="13" name="TextBox 12">
            <a:extLst>
              <a:ext uri="{FF2B5EF4-FFF2-40B4-BE49-F238E27FC236}">
                <a16:creationId xmlns:a16="http://schemas.microsoft.com/office/drawing/2014/main" id="{67F49F2E-DE16-F835-8CFE-AD39D93C3552}"/>
              </a:ext>
            </a:extLst>
          </p:cNvPr>
          <p:cNvSpPr txBox="1"/>
          <p:nvPr/>
        </p:nvSpPr>
        <p:spPr>
          <a:xfrm>
            <a:off x="8385387" y="4761387"/>
            <a:ext cx="3806613" cy="954107"/>
          </a:xfrm>
          <a:prstGeom prst="rect">
            <a:avLst/>
          </a:prstGeom>
          <a:noFill/>
        </p:spPr>
        <p:txBody>
          <a:bodyPr wrap="square">
            <a:spAutoFit/>
          </a:bodyPr>
          <a:lstStyle/>
          <a:p>
            <a:pPr algn="ctr"/>
            <a:r>
              <a:rPr lang="en-US" sz="2800" dirty="0">
                <a:solidFill>
                  <a:srgbClr val="C00000"/>
                </a:solidFill>
                <a:latin typeface="Source Sans Pro Bold"/>
              </a:rPr>
              <a:t>Reply-based Attacks</a:t>
            </a:r>
          </a:p>
          <a:p>
            <a:pPr algn="ctr"/>
            <a:r>
              <a:rPr lang="en-US" sz="2800" dirty="0">
                <a:solidFill>
                  <a:schemeClr val="tx1">
                    <a:lumMod val="75000"/>
                    <a:lumOff val="25000"/>
                  </a:schemeClr>
                </a:solidFill>
                <a:latin typeface="Source Sans Pro Bold"/>
              </a:rPr>
              <a:t>(Phishing) [1]</a:t>
            </a:r>
            <a:endParaRPr lang="en-AU" sz="2800" dirty="0"/>
          </a:p>
        </p:txBody>
      </p:sp>
      <p:pic>
        <p:nvPicPr>
          <p:cNvPr id="14" name="Picture 13" descr="IFCYBER projects receive seed funding from the Centre for Critical Digital  Infrastructure (CCDI)">
            <a:extLst>
              <a:ext uri="{FF2B5EF4-FFF2-40B4-BE49-F238E27FC236}">
                <a16:creationId xmlns:a16="http://schemas.microsoft.com/office/drawing/2014/main" id="{2F74BAB7-C1A1-06EB-4305-85E63272C2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5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42" presetClass="path" presetSubtype="0" accel="50000" decel="50000" fill="hold" grpId="1" nodeType="withEffect">
                                  <p:stCondLst>
                                    <p:cond delay="0"/>
                                  </p:stCondLst>
                                  <p:childTnLst>
                                    <p:animMotion origin="layout" path="M 4.375E-6 7.40741E-7 L 0.10768 0.15903 " pathEditMode="relative" rAng="0" ptsTypes="AA">
                                      <p:cBhvr>
                                        <p:cTn id="24" dur="2000" fill="hold"/>
                                        <p:tgtEl>
                                          <p:spTgt spid="4"/>
                                        </p:tgtEl>
                                        <p:attrNameLst>
                                          <p:attrName>ppt_x</p:attrName>
                                          <p:attrName>ppt_y</p:attrName>
                                        </p:attrNameLst>
                                      </p:cBhvr>
                                      <p:rCtr x="5378" y="7940"/>
                                    </p:animMotion>
                                  </p:childTnLst>
                                </p:cTn>
                              </p:par>
                              <p:par>
                                <p:cTn id="25" presetID="21" presetClass="emph" presetSubtype="0" fill="hold" grpId="2" nodeType="withEffect">
                                  <p:stCondLst>
                                    <p:cond delay="300"/>
                                  </p:stCondLst>
                                  <p:childTnLst>
                                    <p:animClr clrSpc="hsl" dir="cw">
                                      <p:cBhvr override="childStyle">
                                        <p:cTn id="26" dur="500" fill="hold"/>
                                        <p:tgtEl>
                                          <p:spTgt spid="4"/>
                                        </p:tgtEl>
                                        <p:attrNameLst>
                                          <p:attrName>style.color</p:attrName>
                                        </p:attrNameLst>
                                      </p:cBhvr>
                                      <p:by>
                                        <p:hsl h="7200000" s="0" l="0"/>
                                      </p:by>
                                    </p:animClr>
                                    <p:animClr clrSpc="hsl" dir="cw">
                                      <p:cBhvr>
                                        <p:cTn id="27" dur="500" fill="hold"/>
                                        <p:tgtEl>
                                          <p:spTgt spid="4"/>
                                        </p:tgtEl>
                                        <p:attrNameLst>
                                          <p:attrName>fillcolor</p:attrName>
                                        </p:attrNameLst>
                                      </p:cBhvr>
                                      <p:by>
                                        <p:hsl h="7200000" s="0" l="0"/>
                                      </p:by>
                                    </p:animClr>
                                    <p:animClr clrSpc="hsl" dir="cw">
                                      <p:cBhvr>
                                        <p:cTn id="28" dur="500" fill="hold"/>
                                        <p:tgtEl>
                                          <p:spTgt spid="4"/>
                                        </p:tgtEl>
                                        <p:attrNameLst>
                                          <p:attrName>stroke.color</p:attrName>
                                        </p:attrNameLst>
                                      </p:cBhvr>
                                      <p:by>
                                        <p:hsl h="7200000" s="0" l="0"/>
                                      </p:by>
                                    </p:animClr>
                                    <p:set>
                                      <p:cBhvr>
                                        <p:cTn id="29" dur="500" fill="hold"/>
                                        <p:tgtEl>
                                          <p:spTgt spid="4"/>
                                        </p:tgtEl>
                                        <p:attrNameLst>
                                          <p:attrName>fill.type</p:attrName>
                                        </p:attrNameLst>
                                      </p:cBhvr>
                                      <p:to>
                                        <p:strVal val="solid"/>
                                      </p:to>
                                    </p:set>
                                  </p:childTnLst>
                                </p:cTn>
                              </p:par>
                              <p:par>
                                <p:cTn id="30" presetID="1" presetClass="exit" presetSubtype="0" fill="hold" grpId="3" nodeType="withEffect">
                                  <p:stCondLst>
                                    <p:cond delay="200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animBg="1"/>
      <p:bldP spid="3" grpId="0" animBg="1"/>
      <p:bldP spid="4" grpId="0"/>
      <p:bldP spid="4" grpId="1"/>
      <p:bldP spid="4" grpId="2"/>
      <p:bldP spid="4" grpId="3"/>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0CD4-E364-A016-53C6-7A9156585BCF}"/>
            </a:ext>
          </a:extLst>
        </p:cNvPr>
        <p:cNvGrpSpPr/>
        <p:nvPr/>
      </p:nvGrpSpPr>
      <p:grpSpPr>
        <a:xfrm>
          <a:off x="0" y="0"/>
          <a:ext cx="0" cy="0"/>
          <a:chOff x="0" y="0"/>
          <a:chExt cx="0" cy="0"/>
        </a:xfrm>
      </p:grpSpPr>
      <p:pic>
        <p:nvPicPr>
          <p:cNvPr id="6" name="Picture 5" descr="A diagram of a social network&#10;&#10;Description automatically generated">
            <a:extLst>
              <a:ext uri="{FF2B5EF4-FFF2-40B4-BE49-F238E27FC236}">
                <a16:creationId xmlns:a16="http://schemas.microsoft.com/office/drawing/2014/main" id="{9B7E1BE4-3E9C-1685-4B99-06DC4D006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84" y="1255253"/>
            <a:ext cx="4915382" cy="4347494"/>
          </a:xfrm>
          <a:prstGeom prst="rect">
            <a:avLst/>
          </a:prstGeom>
        </p:spPr>
      </p:pic>
      <p:sp>
        <p:nvSpPr>
          <p:cNvPr id="5" name="Slide Number Placeholder 4">
            <a:extLst>
              <a:ext uri="{FF2B5EF4-FFF2-40B4-BE49-F238E27FC236}">
                <a16:creationId xmlns:a16="http://schemas.microsoft.com/office/drawing/2014/main" id="{3CB527B9-F6AC-5EDF-F047-38A683A78074}"/>
              </a:ext>
            </a:extLst>
          </p:cNvPr>
          <p:cNvSpPr>
            <a:spLocks noGrp="1"/>
          </p:cNvSpPr>
          <p:nvPr>
            <p:ph type="sldNum" sz="quarter" idx="12"/>
          </p:nvPr>
        </p:nvSpPr>
        <p:spPr/>
        <p:txBody>
          <a:bodyPr/>
          <a:lstStyle/>
          <a:p>
            <a:fld id="{AB5B0412-B986-4302-B217-B745C7E56CDD}" type="slidenum">
              <a:rPr lang="en-AU" smtClean="0"/>
              <a:t>47</a:t>
            </a:fld>
            <a:endParaRPr lang="en-AU"/>
          </a:p>
        </p:txBody>
      </p:sp>
      <p:pic>
        <p:nvPicPr>
          <p:cNvPr id="14" name="Picture 13" descr="A screenshot of a social media post&#10;&#10;AI-generated content may be incorrect.">
            <a:extLst>
              <a:ext uri="{FF2B5EF4-FFF2-40B4-BE49-F238E27FC236}">
                <a16:creationId xmlns:a16="http://schemas.microsoft.com/office/drawing/2014/main" id="{15F97BAC-FDB1-16AA-5A35-9C9859F89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366" y="848733"/>
            <a:ext cx="5665546" cy="5056500"/>
          </a:xfrm>
          <a:prstGeom prst="rect">
            <a:avLst/>
          </a:prstGeom>
          <a:noFill/>
        </p:spPr>
      </p:pic>
      <p:sp>
        <p:nvSpPr>
          <p:cNvPr id="15" name="Rectangle 14">
            <a:extLst>
              <a:ext uri="{FF2B5EF4-FFF2-40B4-BE49-F238E27FC236}">
                <a16:creationId xmlns:a16="http://schemas.microsoft.com/office/drawing/2014/main" id="{10E281E7-C4E5-210E-A6A2-03A1FE9487C8}"/>
              </a:ext>
            </a:extLst>
          </p:cNvPr>
          <p:cNvSpPr/>
          <p:nvPr/>
        </p:nvSpPr>
        <p:spPr>
          <a:xfrm flipH="1">
            <a:off x="6116320" y="2062480"/>
            <a:ext cx="4653280" cy="37879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51FA24BD-4B3C-7077-A99D-F7292200F67D}"/>
              </a:ext>
            </a:extLst>
          </p:cNvPr>
          <p:cNvSpPr/>
          <p:nvPr/>
        </p:nvSpPr>
        <p:spPr>
          <a:xfrm flipH="1">
            <a:off x="7863839" y="1437079"/>
            <a:ext cx="1098803" cy="29012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65993F5B-A9DE-9E8A-71DF-D54DCD026DE4}"/>
              </a:ext>
            </a:extLst>
          </p:cNvPr>
          <p:cNvSpPr txBox="1"/>
          <p:nvPr/>
        </p:nvSpPr>
        <p:spPr>
          <a:xfrm>
            <a:off x="960802" y="839783"/>
            <a:ext cx="4132363" cy="461665"/>
          </a:xfrm>
          <a:prstGeom prst="rect">
            <a:avLst/>
          </a:prstGeom>
          <a:noFill/>
        </p:spPr>
        <p:txBody>
          <a:bodyPr wrap="square">
            <a:spAutoFit/>
          </a:bodyPr>
          <a:lstStyle/>
          <a:p>
            <a:pPr algn="ctr"/>
            <a:r>
              <a:rPr lang="en-US" sz="2400" dirty="0">
                <a:solidFill>
                  <a:srgbClr val="C00000"/>
                </a:solidFill>
                <a:latin typeface="Source Sans Pro Bold"/>
              </a:rPr>
              <a:t>Trigger Bots (TB)</a:t>
            </a:r>
            <a:endParaRPr lang="en-AU" sz="2400" dirty="0">
              <a:solidFill>
                <a:srgbClr val="C00000"/>
              </a:solidFill>
            </a:endParaRPr>
          </a:p>
        </p:txBody>
      </p:sp>
      <p:pic>
        <p:nvPicPr>
          <p:cNvPr id="18" name="Picture 17" descr="IFCYBER projects receive seed funding from the Centre for Critical Digital  Infrastructure (CCDI)">
            <a:extLst>
              <a:ext uri="{FF2B5EF4-FFF2-40B4-BE49-F238E27FC236}">
                <a16:creationId xmlns:a16="http://schemas.microsoft.com/office/drawing/2014/main" id="{433DAEC6-3D67-1002-3716-B92967146C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79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02675-74CA-DC6A-C529-464631BEB873}"/>
            </a:ext>
          </a:extLst>
        </p:cNvPr>
        <p:cNvGrpSpPr/>
        <p:nvPr/>
      </p:nvGrpSpPr>
      <p:grpSpPr>
        <a:xfrm>
          <a:off x="0" y="0"/>
          <a:ext cx="0" cy="0"/>
          <a:chOff x="0" y="0"/>
          <a:chExt cx="0" cy="0"/>
        </a:xfrm>
      </p:grpSpPr>
      <p:pic>
        <p:nvPicPr>
          <p:cNvPr id="6" name="Picture 5" descr="A diagram of a social network&#10;&#10;Description automatically generated">
            <a:extLst>
              <a:ext uri="{FF2B5EF4-FFF2-40B4-BE49-F238E27FC236}">
                <a16:creationId xmlns:a16="http://schemas.microsoft.com/office/drawing/2014/main" id="{AF58C3C3-7BFA-F4FC-C106-08BA7459E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84" y="1255253"/>
            <a:ext cx="4915382" cy="4347494"/>
          </a:xfrm>
          <a:prstGeom prst="rect">
            <a:avLst/>
          </a:prstGeom>
        </p:spPr>
      </p:pic>
      <p:sp>
        <p:nvSpPr>
          <p:cNvPr id="5" name="Slide Number Placeholder 4">
            <a:extLst>
              <a:ext uri="{FF2B5EF4-FFF2-40B4-BE49-F238E27FC236}">
                <a16:creationId xmlns:a16="http://schemas.microsoft.com/office/drawing/2014/main" id="{86EFF27C-4E46-E9A9-9E89-0F0AE289673C}"/>
              </a:ext>
            </a:extLst>
          </p:cNvPr>
          <p:cNvSpPr>
            <a:spLocks noGrp="1"/>
          </p:cNvSpPr>
          <p:nvPr>
            <p:ph type="sldNum" sz="quarter" idx="12"/>
          </p:nvPr>
        </p:nvSpPr>
        <p:spPr/>
        <p:txBody>
          <a:bodyPr/>
          <a:lstStyle/>
          <a:p>
            <a:fld id="{AB5B0412-B986-4302-B217-B745C7E56CDD}" type="slidenum">
              <a:rPr lang="en-AU" smtClean="0"/>
              <a:t>48</a:t>
            </a:fld>
            <a:endParaRPr lang="en-AU"/>
          </a:p>
        </p:txBody>
      </p:sp>
      <p:pic>
        <p:nvPicPr>
          <p:cNvPr id="14" name="Picture 13" descr="A screenshot of a social media post&#10;&#10;AI-generated content may be incorrect.">
            <a:extLst>
              <a:ext uri="{FF2B5EF4-FFF2-40B4-BE49-F238E27FC236}">
                <a16:creationId xmlns:a16="http://schemas.microsoft.com/office/drawing/2014/main" id="{81276ED7-F631-43E0-CEAC-E3727ECF4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366" y="848733"/>
            <a:ext cx="5665546" cy="5056500"/>
          </a:xfrm>
          <a:prstGeom prst="rect">
            <a:avLst/>
          </a:prstGeom>
          <a:noFill/>
        </p:spPr>
      </p:pic>
      <p:sp>
        <p:nvSpPr>
          <p:cNvPr id="17" name="TextBox 16">
            <a:extLst>
              <a:ext uri="{FF2B5EF4-FFF2-40B4-BE49-F238E27FC236}">
                <a16:creationId xmlns:a16="http://schemas.microsoft.com/office/drawing/2014/main" id="{1C9DCC84-6A85-5E46-F60E-E2B1D2C3184F}"/>
              </a:ext>
            </a:extLst>
          </p:cNvPr>
          <p:cNvSpPr txBox="1"/>
          <p:nvPr/>
        </p:nvSpPr>
        <p:spPr>
          <a:xfrm>
            <a:off x="960802" y="839783"/>
            <a:ext cx="4132363" cy="461665"/>
          </a:xfrm>
          <a:prstGeom prst="rect">
            <a:avLst/>
          </a:prstGeom>
          <a:noFill/>
        </p:spPr>
        <p:txBody>
          <a:bodyPr wrap="square">
            <a:spAutoFit/>
          </a:bodyPr>
          <a:lstStyle/>
          <a:p>
            <a:pPr algn="ctr"/>
            <a:r>
              <a:rPr lang="en-US" sz="2400" dirty="0">
                <a:solidFill>
                  <a:srgbClr val="C00000"/>
                </a:solidFill>
                <a:latin typeface="Source Sans Pro Bold"/>
              </a:rPr>
              <a:t>Trigger Bots (TB)</a:t>
            </a:r>
            <a:endParaRPr lang="en-AU" sz="2400" dirty="0">
              <a:solidFill>
                <a:srgbClr val="C00000"/>
              </a:solidFill>
            </a:endParaRPr>
          </a:p>
        </p:txBody>
      </p:sp>
      <p:sp>
        <p:nvSpPr>
          <p:cNvPr id="2" name="Rectangle 1">
            <a:extLst>
              <a:ext uri="{FF2B5EF4-FFF2-40B4-BE49-F238E27FC236}">
                <a16:creationId xmlns:a16="http://schemas.microsoft.com/office/drawing/2014/main" id="{617A2F7A-E6F7-767D-2AB4-11C4A3F94C1A}"/>
              </a:ext>
            </a:extLst>
          </p:cNvPr>
          <p:cNvSpPr/>
          <p:nvPr/>
        </p:nvSpPr>
        <p:spPr>
          <a:xfrm flipH="1">
            <a:off x="5967366" y="2499360"/>
            <a:ext cx="5665546" cy="3405872"/>
          </a:xfrm>
          <a:custGeom>
            <a:avLst/>
            <a:gdLst>
              <a:gd name="csX0" fmla="*/ 0 w 5665546"/>
              <a:gd name="csY0" fmla="*/ 0 h 3405872"/>
              <a:gd name="csX1" fmla="*/ 509899 w 5665546"/>
              <a:gd name="csY1" fmla="*/ 0 h 3405872"/>
              <a:gd name="csX2" fmla="*/ 963143 w 5665546"/>
              <a:gd name="csY2" fmla="*/ 0 h 3405872"/>
              <a:gd name="csX3" fmla="*/ 1643008 w 5665546"/>
              <a:gd name="csY3" fmla="*/ 0 h 3405872"/>
              <a:gd name="csX4" fmla="*/ 2209563 w 5665546"/>
              <a:gd name="csY4" fmla="*/ 0 h 3405872"/>
              <a:gd name="csX5" fmla="*/ 2776118 w 5665546"/>
              <a:gd name="csY5" fmla="*/ 0 h 3405872"/>
              <a:gd name="csX6" fmla="*/ 3229361 w 5665546"/>
              <a:gd name="csY6" fmla="*/ 0 h 3405872"/>
              <a:gd name="csX7" fmla="*/ 3795916 w 5665546"/>
              <a:gd name="csY7" fmla="*/ 0 h 3405872"/>
              <a:gd name="csX8" fmla="*/ 4419126 w 5665546"/>
              <a:gd name="csY8" fmla="*/ 0 h 3405872"/>
              <a:gd name="csX9" fmla="*/ 4815714 w 5665546"/>
              <a:gd name="csY9" fmla="*/ 0 h 3405872"/>
              <a:gd name="csX10" fmla="*/ 5665546 w 5665546"/>
              <a:gd name="csY10" fmla="*/ 0 h 3405872"/>
              <a:gd name="csX11" fmla="*/ 5665546 w 5665546"/>
              <a:gd name="csY11" fmla="*/ 567645 h 3405872"/>
              <a:gd name="csX12" fmla="*/ 5665546 w 5665546"/>
              <a:gd name="csY12" fmla="*/ 1135291 h 3405872"/>
              <a:gd name="csX13" fmla="*/ 5665546 w 5665546"/>
              <a:gd name="csY13" fmla="*/ 1668877 h 3405872"/>
              <a:gd name="csX14" fmla="*/ 5665546 w 5665546"/>
              <a:gd name="csY14" fmla="*/ 2168405 h 3405872"/>
              <a:gd name="csX15" fmla="*/ 5665546 w 5665546"/>
              <a:gd name="csY15" fmla="*/ 2701992 h 3405872"/>
              <a:gd name="csX16" fmla="*/ 5665546 w 5665546"/>
              <a:gd name="csY16" fmla="*/ 3405872 h 3405872"/>
              <a:gd name="csX17" fmla="*/ 5268958 w 5665546"/>
              <a:gd name="csY17" fmla="*/ 3405872 h 3405872"/>
              <a:gd name="csX18" fmla="*/ 4589092 w 5665546"/>
              <a:gd name="csY18" fmla="*/ 3405872 h 3405872"/>
              <a:gd name="csX19" fmla="*/ 3965882 w 5665546"/>
              <a:gd name="csY19" fmla="*/ 3405872 h 3405872"/>
              <a:gd name="csX20" fmla="*/ 3286017 w 5665546"/>
              <a:gd name="csY20" fmla="*/ 3405872 h 3405872"/>
              <a:gd name="csX21" fmla="*/ 2606151 w 5665546"/>
              <a:gd name="csY21" fmla="*/ 3405872 h 3405872"/>
              <a:gd name="csX22" fmla="*/ 1926286 w 5665546"/>
              <a:gd name="csY22" fmla="*/ 3405872 h 3405872"/>
              <a:gd name="csX23" fmla="*/ 1246420 w 5665546"/>
              <a:gd name="csY23" fmla="*/ 3405872 h 3405872"/>
              <a:gd name="csX24" fmla="*/ 849832 w 5665546"/>
              <a:gd name="csY24" fmla="*/ 3405872 h 3405872"/>
              <a:gd name="csX25" fmla="*/ 0 w 5665546"/>
              <a:gd name="csY25" fmla="*/ 3405872 h 3405872"/>
              <a:gd name="csX26" fmla="*/ 0 w 5665546"/>
              <a:gd name="csY26" fmla="*/ 2804168 h 3405872"/>
              <a:gd name="csX27" fmla="*/ 0 w 5665546"/>
              <a:gd name="csY27" fmla="*/ 2304640 h 3405872"/>
              <a:gd name="csX28" fmla="*/ 0 w 5665546"/>
              <a:gd name="csY28" fmla="*/ 1668877 h 3405872"/>
              <a:gd name="csX29" fmla="*/ 0 w 5665546"/>
              <a:gd name="csY29" fmla="*/ 1033115 h 3405872"/>
              <a:gd name="csX30" fmla="*/ 0 w 5665546"/>
              <a:gd name="csY30" fmla="*/ 0 h 3405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5665546" h="3405872" extrusionOk="0">
                <a:moveTo>
                  <a:pt x="0" y="0"/>
                </a:moveTo>
                <a:cubicBezTo>
                  <a:pt x="150270" y="-24583"/>
                  <a:pt x="291963" y="52781"/>
                  <a:pt x="509899" y="0"/>
                </a:cubicBezTo>
                <a:cubicBezTo>
                  <a:pt x="727835" y="-52781"/>
                  <a:pt x="760398" y="20975"/>
                  <a:pt x="963143" y="0"/>
                </a:cubicBezTo>
                <a:cubicBezTo>
                  <a:pt x="1165888" y="-20975"/>
                  <a:pt x="1363842" y="73848"/>
                  <a:pt x="1643008" y="0"/>
                </a:cubicBezTo>
                <a:cubicBezTo>
                  <a:pt x="1922175" y="-73848"/>
                  <a:pt x="2091392" y="61702"/>
                  <a:pt x="2209563" y="0"/>
                </a:cubicBezTo>
                <a:cubicBezTo>
                  <a:pt x="2327734" y="-61702"/>
                  <a:pt x="2586005" y="56455"/>
                  <a:pt x="2776118" y="0"/>
                </a:cubicBezTo>
                <a:cubicBezTo>
                  <a:pt x="2966231" y="-56455"/>
                  <a:pt x="3079760" y="38910"/>
                  <a:pt x="3229361" y="0"/>
                </a:cubicBezTo>
                <a:cubicBezTo>
                  <a:pt x="3378962" y="-38910"/>
                  <a:pt x="3523973" y="44120"/>
                  <a:pt x="3795916" y="0"/>
                </a:cubicBezTo>
                <a:cubicBezTo>
                  <a:pt x="4067860" y="-44120"/>
                  <a:pt x="4178503" y="3284"/>
                  <a:pt x="4419126" y="0"/>
                </a:cubicBezTo>
                <a:cubicBezTo>
                  <a:pt x="4659749" y="-3284"/>
                  <a:pt x="4710571" y="28392"/>
                  <a:pt x="4815714" y="0"/>
                </a:cubicBezTo>
                <a:cubicBezTo>
                  <a:pt x="4920857" y="-28392"/>
                  <a:pt x="5436651" y="2279"/>
                  <a:pt x="5665546" y="0"/>
                </a:cubicBezTo>
                <a:cubicBezTo>
                  <a:pt x="5667875" y="206822"/>
                  <a:pt x="5626032" y="399851"/>
                  <a:pt x="5665546" y="567645"/>
                </a:cubicBezTo>
                <a:cubicBezTo>
                  <a:pt x="5705060" y="735440"/>
                  <a:pt x="5662888" y="922619"/>
                  <a:pt x="5665546" y="1135291"/>
                </a:cubicBezTo>
                <a:cubicBezTo>
                  <a:pt x="5668204" y="1347963"/>
                  <a:pt x="5634902" y="1426886"/>
                  <a:pt x="5665546" y="1668877"/>
                </a:cubicBezTo>
                <a:cubicBezTo>
                  <a:pt x="5696190" y="1910868"/>
                  <a:pt x="5607071" y="1975155"/>
                  <a:pt x="5665546" y="2168405"/>
                </a:cubicBezTo>
                <a:cubicBezTo>
                  <a:pt x="5724021" y="2361655"/>
                  <a:pt x="5606612" y="2589514"/>
                  <a:pt x="5665546" y="2701992"/>
                </a:cubicBezTo>
                <a:cubicBezTo>
                  <a:pt x="5724480" y="2814470"/>
                  <a:pt x="5588898" y="3203278"/>
                  <a:pt x="5665546" y="3405872"/>
                </a:cubicBezTo>
                <a:cubicBezTo>
                  <a:pt x="5561978" y="3439963"/>
                  <a:pt x="5394951" y="3366562"/>
                  <a:pt x="5268958" y="3405872"/>
                </a:cubicBezTo>
                <a:cubicBezTo>
                  <a:pt x="5142965" y="3445182"/>
                  <a:pt x="4810275" y="3378490"/>
                  <a:pt x="4589092" y="3405872"/>
                </a:cubicBezTo>
                <a:cubicBezTo>
                  <a:pt x="4367909" y="3433254"/>
                  <a:pt x="4098791" y="3372369"/>
                  <a:pt x="3965882" y="3405872"/>
                </a:cubicBezTo>
                <a:cubicBezTo>
                  <a:pt x="3832973" y="3439375"/>
                  <a:pt x="3532079" y="3349366"/>
                  <a:pt x="3286017" y="3405872"/>
                </a:cubicBezTo>
                <a:cubicBezTo>
                  <a:pt x="3039956" y="3462378"/>
                  <a:pt x="2813291" y="3330192"/>
                  <a:pt x="2606151" y="3405872"/>
                </a:cubicBezTo>
                <a:cubicBezTo>
                  <a:pt x="2399011" y="3481552"/>
                  <a:pt x="2263698" y="3325986"/>
                  <a:pt x="1926286" y="3405872"/>
                </a:cubicBezTo>
                <a:cubicBezTo>
                  <a:pt x="1588875" y="3485758"/>
                  <a:pt x="1415336" y="3404522"/>
                  <a:pt x="1246420" y="3405872"/>
                </a:cubicBezTo>
                <a:cubicBezTo>
                  <a:pt x="1077504" y="3407222"/>
                  <a:pt x="1011250" y="3370442"/>
                  <a:pt x="849832" y="3405872"/>
                </a:cubicBezTo>
                <a:cubicBezTo>
                  <a:pt x="688414" y="3441302"/>
                  <a:pt x="323398" y="3390087"/>
                  <a:pt x="0" y="3405872"/>
                </a:cubicBezTo>
                <a:cubicBezTo>
                  <a:pt x="-32564" y="3231174"/>
                  <a:pt x="39722" y="3103678"/>
                  <a:pt x="0" y="2804168"/>
                </a:cubicBezTo>
                <a:cubicBezTo>
                  <a:pt x="-39722" y="2504658"/>
                  <a:pt x="19342" y="2474698"/>
                  <a:pt x="0" y="2304640"/>
                </a:cubicBezTo>
                <a:cubicBezTo>
                  <a:pt x="-19342" y="2134582"/>
                  <a:pt x="35331" y="1907567"/>
                  <a:pt x="0" y="1668877"/>
                </a:cubicBezTo>
                <a:cubicBezTo>
                  <a:pt x="-35331" y="1430187"/>
                  <a:pt x="28125" y="1288448"/>
                  <a:pt x="0" y="1033115"/>
                </a:cubicBezTo>
                <a:cubicBezTo>
                  <a:pt x="-28125" y="777782"/>
                  <a:pt x="85252" y="499546"/>
                  <a:pt x="0" y="0"/>
                </a:cubicBezTo>
                <a:close/>
              </a:path>
            </a:pathLst>
          </a:custGeom>
          <a:noFill/>
          <a:ln w="76200">
            <a:solidFill>
              <a:srgbClr val="C00000"/>
            </a:solidFill>
            <a:extLst>
              <a:ext uri="{C807C97D-BFC1-408E-A445-0C87EB9F89A2}">
                <ask:lineSketchStyleProps xmlns:ask="http://schemas.microsoft.com/office/drawing/2018/sketchyshapes" sd="425925242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3E0C7B32-4B96-8A5E-A0CF-06A763DCCC5C}"/>
              </a:ext>
            </a:extLst>
          </p:cNvPr>
          <p:cNvSpPr/>
          <p:nvPr/>
        </p:nvSpPr>
        <p:spPr>
          <a:xfrm>
            <a:off x="111761" y="1310397"/>
            <a:ext cx="5628639" cy="4594831"/>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Rounded Corners 30">
            <a:extLst>
              <a:ext uri="{FF2B5EF4-FFF2-40B4-BE49-F238E27FC236}">
                <a16:creationId xmlns:a16="http://schemas.microsoft.com/office/drawing/2014/main" id="{00DCE0D4-7F39-7C69-82C7-F350E288429F}"/>
              </a:ext>
            </a:extLst>
          </p:cNvPr>
          <p:cNvSpPr/>
          <p:nvPr/>
        </p:nvSpPr>
        <p:spPr>
          <a:xfrm>
            <a:off x="413865" y="2890546"/>
            <a:ext cx="4993455" cy="1369274"/>
          </a:xfrm>
          <a:prstGeom prst="roundRect">
            <a:avLst/>
          </a:prstGeom>
          <a:solidFill>
            <a:srgbClr val="FFC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2" descr="Red flag - Free flags icons">
            <a:extLst>
              <a:ext uri="{FF2B5EF4-FFF2-40B4-BE49-F238E27FC236}">
                <a16:creationId xmlns:a16="http://schemas.microsoft.com/office/drawing/2014/main" id="{5E952FCA-ED55-BB83-5663-77FCE05FD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81" y="3071219"/>
            <a:ext cx="996842" cy="996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F976DC71-BDD9-B5AC-0D50-5B925A24217B}"/>
              </a:ext>
            </a:extLst>
          </p:cNvPr>
          <p:cNvSpPr txBox="1">
            <a:spLocks/>
          </p:cNvSpPr>
          <p:nvPr/>
        </p:nvSpPr>
        <p:spPr>
          <a:xfrm>
            <a:off x="1459223" y="2981425"/>
            <a:ext cx="3948097" cy="12072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r>
              <a:rPr lang="en-US" dirty="0">
                <a:latin typeface="Inter SemiBold" panose="02000703000000020004" pitchFamily="2" charset="0"/>
                <a:ea typeface="Inter SemiBold" panose="02000703000000020004" pitchFamily="2" charset="0"/>
                <a:cs typeface="Inter SemiBold" panose="02000703000000020004" pitchFamily="2" charset="0"/>
              </a:rPr>
              <a:t>1. Not an official support email.</a:t>
            </a:r>
          </a:p>
          <a:p>
            <a:r>
              <a:rPr lang="en-US" dirty="0">
                <a:latin typeface="Inter SemiBold" panose="02000703000000020004" pitchFamily="2" charset="0"/>
                <a:ea typeface="Inter SemiBold" panose="02000703000000020004" pitchFamily="2" charset="0"/>
                <a:cs typeface="Inter SemiBold" panose="02000703000000020004" pitchFamily="2" charset="0"/>
              </a:rPr>
              <a:t>2. Contextually similar, but paraphrased replies.</a:t>
            </a:r>
          </a:p>
        </p:txBody>
      </p:sp>
      <p:pic>
        <p:nvPicPr>
          <p:cNvPr id="9" name="Picture 8" descr="IFCYBER projects receive seed funding from the Centre for Critical Digital  Infrastructure (CCDI)">
            <a:extLst>
              <a:ext uri="{FF2B5EF4-FFF2-40B4-BE49-F238E27FC236}">
                <a16:creationId xmlns:a16="http://schemas.microsoft.com/office/drawing/2014/main" id="{C1526BDD-7BD6-DED0-43C9-4C503DEBC6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20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1DAA-BE9D-3BBE-67E4-A3EA37A5A62C}"/>
            </a:ext>
          </a:extLst>
        </p:cNvPr>
        <p:cNvGrpSpPr/>
        <p:nvPr/>
      </p:nvGrpSpPr>
      <p:grpSpPr>
        <a:xfrm>
          <a:off x="0" y="0"/>
          <a:ext cx="0" cy="0"/>
          <a:chOff x="0" y="0"/>
          <a:chExt cx="0" cy="0"/>
        </a:xfrm>
      </p:grpSpPr>
      <p:pic>
        <p:nvPicPr>
          <p:cNvPr id="6" name="Picture 5" descr="A diagram of a social network&#10;&#10;Description automatically generated">
            <a:extLst>
              <a:ext uri="{FF2B5EF4-FFF2-40B4-BE49-F238E27FC236}">
                <a16:creationId xmlns:a16="http://schemas.microsoft.com/office/drawing/2014/main" id="{9360B463-04F4-0B13-8C64-BB087C66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84" y="1255253"/>
            <a:ext cx="4915382" cy="4347494"/>
          </a:xfrm>
          <a:prstGeom prst="rect">
            <a:avLst/>
          </a:prstGeom>
        </p:spPr>
      </p:pic>
      <p:sp>
        <p:nvSpPr>
          <p:cNvPr id="5" name="Slide Number Placeholder 4">
            <a:extLst>
              <a:ext uri="{FF2B5EF4-FFF2-40B4-BE49-F238E27FC236}">
                <a16:creationId xmlns:a16="http://schemas.microsoft.com/office/drawing/2014/main" id="{C17E1C5F-70BB-5410-183B-0464AF7F33C8}"/>
              </a:ext>
            </a:extLst>
          </p:cNvPr>
          <p:cNvSpPr>
            <a:spLocks noGrp="1"/>
          </p:cNvSpPr>
          <p:nvPr>
            <p:ph type="sldNum" sz="quarter" idx="12"/>
          </p:nvPr>
        </p:nvSpPr>
        <p:spPr/>
        <p:txBody>
          <a:bodyPr/>
          <a:lstStyle/>
          <a:p>
            <a:fld id="{AB5B0412-B986-4302-B217-B745C7E56CDD}" type="slidenum">
              <a:rPr lang="en-AU" smtClean="0"/>
              <a:t>49</a:t>
            </a:fld>
            <a:endParaRPr lang="en-AU"/>
          </a:p>
        </p:txBody>
      </p:sp>
      <p:pic>
        <p:nvPicPr>
          <p:cNvPr id="14" name="Picture 13" descr="A screenshot of a social media post&#10;&#10;AI-generated content may be incorrect.">
            <a:extLst>
              <a:ext uri="{FF2B5EF4-FFF2-40B4-BE49-F238E27FC236}">
                <a16:creationId xmlns:a16="http://schemas.microsoft.com/office/drawing/2014/main" id="{8AC5FA45-9EEB-53C4-6462-BD17719FF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366" y="848733"/>
            <a:ext cx="5665546" cy="5056500"/>
          </a:xfrm>
          <a:prstGeom prst="rect">
            <a:avLst/>
          </a:prstGeom>
          <a:noFill/>
        </p:spPr>
      </p:pic>
      <p:sp>
        <p:nvSpPr>
          <p:cNvPr id="17" name="TextBox 16">
            <a:extLst>
              <a:ext uri="{FF2B5EF4-FFF2-40B4-BE49-F238E27FC236}">
                <a16:creationId xmlns:a16="http://schemas.microsoft.com/office/drawing/2014/main" id="{73223544-9C38-F5B5-F9A3-D30723978EC7}"/>
              </a:ext>
            </a:extLst>
          </p:cNvPr>
          <p:cNvSpPr txBox="1"/>
          <p:nvPr/>
        </p:nvSpPr>
        <p:spPr>
          <a:xfrm>
            <a:off x="960802" y="839783"/>
            <a:ext cx="4132363" cy="461665"/>
          </a:xfrm>
          <a:prstGeom prst="rect">
            <a:avLst/>
          </a:prstGeom>
          <a:noFill/>
        </p:spPr>
        <p:txBody>
          <a:bodyPr wrap="square">
            <a:spAutoFit/>
          </a:bodyPr>
          <a:lstStyle/>
          <a:p>
            <a:pPr algn="ctr"/>
            <a:r>
              <a:rPr lang="en-US" sz="2400" dirty="0">
                <a:solidFill>
                  <a:srgbClr val="C00000"/>
                </a:solidFill>
                <a:latin typeface="Source Sans Pro Bold"/>
              </a:rPr>
              <a:t>Trigger Bots (TB)</a:t>
            </a:r>
            <a:endParaRPr lang="en-AU" sz="2400" dirty="0">
              <a:solidFill>
                <a:srgbClr val="C00000"/>
              </a:solidFill>
            </a:endParaRPr>
          </a:p>
        </p:txBody>
      </p:sp>
      <p:sp>
        <p:nvSpPr>
          <p:cNvPr id="2" name="Rectangle 1">
            <a:extLst>
              <a:ext uri="{FF2B5EF4-FFF2-40B4-BE49-F238E27FC236}">
                <a16:creationId xmlns:a16="http://schemas.microsoft.com/office/drawing/2014/main" id="{2DBD9187-2FDF-801E-DB1F-A8E72C0E029A}"/>
              </a:ext>
            </a:extLst>
          </p:cNvPr>
          <p:cNvSpPr/>
          <p:nvPr/>
        </p:nvSpPr>
        <p:spPr>
          <a:xfrm flipH="1">
            <a:off x="5967366" y="2499360"/>
            <a:ext cx="5665546" cy="3405872"/>
          </a:xfrm>
          <a:custGeom>
            <a:avLst/>
            <a:gdLst>
              <a:gd name="csX0" fmla="*/ 0 w 5665546"/>
              <a:gd name="csY0" fmla="*/ 0 h 3405872"/>
              <a:gd name="csX1" fmla="*/ 509899 w 5665546"/>
              <a:gd name="csY1" fmla="*/ 0 h 3405872"/>
              <a:gd name="csX2" fmla="*/ 963143 w 5665546"/>
              <a:gd name="csY2" fmla="*/ 0 h 3405872"/>
              <a:gd name="csX3" fmla="*/ 1643008 w 5665546"/>
              <a:gd name="csY3" fmla="*/ 0 h 3405872"/>
              <a:gd name="csX4" fmla="*/ 2209563 w 5665546"/>
              <a:gd name="csY4" fmla="*/ 0 h 3405872"/>
              <a:gd name="csX5" fmla="*/ 2776118 w 5665546"/>
              <a:gd name="csY5" fmla="*/ 0 h 3405872"/>
              <a:gd name="csX6" fmla="*/ 3229361 w 5665546"/>
              <a:gd name="csY6" fmla="*/ 0 h 3405872"/>
              <a:gd name="csX7" fmla="*/ 3795916 w 5665546"/>
              <a:gd name="csY7" fmla="*/ 0 h 3405872"/>
              <a:gd name="csX8" fmla="*/ 4419126 w 5665546"/>
              <a:gd name="csY8" fmla="*/ 0 h 3405872"/>
              <a:gd name="csX9" fmla="*/ 4815714 w 5665546"/>
              <a:gd name="csY9" fmla="*/ 0 h 3405872"/>
              <a:gd name="csX10" fmla="*/ 5665546 w 5665546"/>
              <a:gd name="csY10" fmla="*/ 0 h 3405872"/>
              <a:gd name="csX11" fmla="*/ 5665546 w 5665546"/>
              <a:gd name="csY11" fmla="*/ 567645 h 3405872"/>
              <a:gd name="csX12" fmla="*/ 5665546 w 5665546"/>
              <a:gd name="csY12" fmla="*/ 1135291 h 3405872"/>
              <a:gd name="csX13" fmla="*/ 5665546 w 5665546"/>
              <a:gd name="csY13" fmla="*/ 1668877 h 3405872"/>
              <a:gd name="csX14" fmla="*/ 5665546 w 5665546"/>
              <a:gd name="csY14" fmla="*/ 2168405 h 3405872"/>
              <a:gd name="csX15" fmla="*/ 5665546 w 5665546"/>
              <a:gd name="csY15" fmla="*/ 2701992 h 3405872"/>
              <a:gd name="csX16" fmla="*/ 5665546 w 5665546"/>
              <a:gd name="csY16" fmla="*/ 3405872 h 3405872"/>
              <a:gd name="csX17" fmla="*/ 5268958 w 5665546"/>
              <a:gd name="csY17" fmla="*/ 3405872 h 3405872"/>
              <a:gd name="csX18" fmla="*/ 4589092 w 5665546"/>
              <a:gd name="csY18" fmla="*/ 3405872 h 3405872"/>
              <a:gd name="csX19" fmla="*/ 3965882 w 5665546"/>
              <a:gd name="csY19" fmla="*/ 3405872 h 3405872"/>
              <a:gd name="csX20" fmla="*/ 3286017 w 5665546"/>
              <a:gd name="csY20" fmla="*/ 3405872 h 3405872"/>
              <a:gd name="csX21" fmla="*/ 2606151 w 5665546"/>
              <a:gd name="csY21" fmla="*/ 3405872 h 3405872"/>
              <a:gd name="csX22" fmla="*/ 1926286 w 5665546"/>
              <a:gd name="csY22" fmla="*/ 3405872 h 3405872"/>
              <a:gd name="csX23" fmla="*/ 1246420 w 5665546"/>
              <a:gd name="csY23" fmla="*/ 3405872 h 3405872"/>
              <a:gd name="csX24" fmla="*/ 849832 w 5665546"/>
              <a:gd name="csY24" fmla="*/ 3405872 h 3405872"/>
              <a:gd name="csX25" fmla="*/ 0 w 5665546"/>
              <a:gd name="csY25" fmla="*/ 3405872 h 3405872"/>
              <a:gd name="csX26" fmla="*/ 0 w 5665546"/>
              <a:gd name="csY26" fmla="*/ 2804168 h 3405872"/>
              <a:gd name="csX27" fmla="*/ 0 w 5665546"/>
              <a:gd name="csY27" fmla="*/ 2304640 h 3405872"/>
              <a:gd name="csX28" fmla="*/ 0 w 5665546"/>
              <a:gd name="csY28" fmla="*/ 1668877 h 3405872"/>
              <a:gd name="csX29" fmla="*/ 0 w 5665546"/>
              <a:gd name="csY29" fmla="*/ 1033115 h 3405872"/>
              <a:gd name="csX30" fmla="*/ 0 w 5665546"/>
              <a:gd name="csY30" fmla="*/ 0 h 3405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5665546" h="3405872" extrusionOk="0">
                <a:moveTo>
                  <a:pt x="0" y="0"/>
                </a:moveTo>
                <a:cubicBezTo>
                  <a:pt x="150270" y="-24583"/>
                  <a:pt x="291963" y="52781"/>
                  <a:pt x="509899" y="0"/>
                </a:cubicBezTo>
                <a:cubicBezTo>
                  <a:pt x="727835" y="-52781"/>
                  <a:pt x="760398" y="20975"/>
                  <a:pt x="963143" y="0"/>
                </a:cubicBezTo>
                <a:cubicBezTo>
                  <a:pt x="1165888" y="-20975"/>
                  <a:pt x="1363842" y="73848"/>
                  <a:pt x="1643008" y="0"/>
                </a:cubicBezTo>
                <a:cubicBezTo>
                  <a:pt x="1922175" y="-73848"/>
                  <a:pt x="2091392" y="61702"/>
                  <a:pt x="2209563" y="0"/>
                </a:cubicBezTo>
                <a:cubicBezTo>
                  <a:pt x="2327734" y="-61702"/>
                  <a:pt x="2586005" y="56455"/>
                  <a:pt x="2776118" y="0"/>
                </a:cubicBezTo>
                <a:cubicBezTo>
                  <a:pt x="2966231" y="-56455"/>
                  <a:pt x="3079760" y="38910"/>
                  <a:pt x="3229361" y="0"/>
                </a:cubicBezTo>
                <a:cubicBezTo>
                  <a:pt x="3378962" y="-38910"/>
                  <a:pt x="3523973" y="44120"/>
                  <a:pt x="3795916" y="0"/>
                </a:cubicBezTo>
                <a:cubicBezTo>
                  <a:pt x="4067860" y="-44120"/>
                  <a:pt x="4178503" y="3284"/>
                  <a:pt x="4419126" y="0"/>
                </a:cubicBezTo>
                <a:cubicBezTo>
                  <a:pt x="4659749" y="-3284"/>
                  <a:pt x="4710571" y="28392"/>
                  <a:pt x="4815714" y="0"/>
                </a:cubicBezTo>
                <a:cubicBezTo>
                  <a:pt x="4920857" y="-28392"/>
                  <a:pt x="5436651" y="2279"/>
                  <a:pt x="5665546" y="0"/>
                </a:cubicBezTo>
                <a:cubicBezTo>
                  <a:pt x="5667875" y="206822"/>
                  <a:pt x="5626032" y="399851"/>
                  <a:pt x="5665546" y="567645"/>
                </a:cubicBezTo>
                <a:cubicBezTo>
                  <a:pt x="5705060" y="735440"/>
                  <a:pt x="5662888" y="922619"/>
                  <a:pt x="5665546" y="1135291"/>
                </a:cubicBezTo>
                <a:cubicBezTo>
                  <a:pt x="5668204" y="1347963"/>
                  <a:pt x="5634902" y="1426886"/>
                  <a:pt x="5665546" y="1668877"/>
                </a:cubicBezTo>
                <a:cubicBezTo>
                  <a:pt x="5696190" y="1910868"/>
                  <a:pt x="5607071" y="1975155"/>
                  <a:pt x="5665546" y="2168405"/>
                </a:cubicBezTo>
                <a:cubicBezTo>
                  <a:pt x="5724021" y="2361655"/>
                  <a:pt x="5606612" y="2589514"/>
                  <a:pt x="5665546" y="2701992"/>
                </a:cubicBezTo>
                <a:cubicBezTo>
                  <a:pt x="5724480" y="2814470"/>
                  <a:pt x="5588898" y="3203278"/>
                  <a:pt x="5665546" y="3405872"/>
                </a:cubicBezTo>
                <a:cubicBezTo>
                  <a:pt x="5561978" y="3439963"/>
                  <a:pt x="5394951" y="3366562"/>
                  <a:pt x="5268958" y="3405872"/>
                </a:cubicBezTo>
                <a:cubicBezTo>
                  <a:pt x="5142965" y="3445182"/>
                  <a:pt x="4810275" y="3378490"/>
                  <a:pt x="4589092" y="3405872"/>
                </a:cubicBezTo>
                <a:cubicBezTo>
                  <a:pt x="4367909" y="3433254"/>
                  <a:pt x="4098791" y="3372369"/>
                  <a:pt x="3965882" y="3405872"/>
                </a:cubicBezTo>
                <a:cubicBezTo>
                  <a:pt x="3832973" y="3439375"/>
                  <a:pt x="3532079" y="3349366"/>
                  <a:pt x="3286017" y="3405872"/>
                </a:cubicBezTo>
                <a:cubicBezTo>
                  <a:pt x="3039956" y="3462378"/>
                  <a:pt x="2813291" y="3330192"/>
                  <a:pt x="2606151" y="3405872"/>
                </a:cubicBezTo>
                <a:cubicBezTo>
                  <a:pt x="2399011" y="3481552"/>
                  <a:pt x="2263698" y="3325986"/>
                  <a:pt x="1926286" y="3405872"/>
                </a:cubicBezTo>
                <a:cubicBezTo>
                  <a:pt x="1588875" y="3485758"/>
                  <a:pt x="1415336" y="3404522"/>
                  <a:pt x="1246420" y="3405872"/>
                </a:cubicBezTo>
                <a:cubicBezTo>
                  <a:pt x="1077504" y="3407222"/>
                  <a:pt x="1011250" y="3370442"/>
                  <a:pt x="849832" y="3405872"/>
                </a:cubicBezTo>
                <a:cubicBezTo>
                  <a:pt x="688414" y="3441302"/>
                  <a:pt x="323398" y="3390087"/>
                  <a:pt x="0" y="3405872"/>
                </a:cubicBezTo>
                <a:cubicBezTo>
                  <a:pt x="-32564" y="3231174"/>
                  <a:pt x="39722" y="3103678"/>
                  <a:pt x="0" y="2804168"/>
                </a:cubicBezTo>
                <a:cubicBezTo>
                  <a:pt x="-39722" y="2504658"/>
                  <a:pt x="19342" y="2474698"/>
                  <a:pt x="0" y="2304640"/>
                </a:cubicBezTo>
                <a:cubicBezTo>
                  <a:pt x="-19342" y="2134582"/>
                  <a:pt x="35331" y="1907567"/>
                  <a:pt x="0" y="1668877"/>
                </a:cubicBezTo>
                <a:cubicBezTo>
                  <a:pt x="-35331" y="1430187"/>
                  <a:pt x="28125" y="1288448"/>
                  <a:pt x="0" y="1033115"/>
                </a:cubicBezTo>
                <a:cubicBezTo>
                  <a:pt x="-28125" y="777782"/>
                  <a:pt x="85252" y="499546"/>
                  <a:pt x="0" y="0"/>
                </a:cubicBezTo>
                <a:close/>
              </a:path>
            </a:pathLst>
          </a:custGeom>
          <a:noFill/>
          <a:ln w="76200">
            <a:solidFill>
              <a:srgbClr val="C00000"/>
            </a:solidFill>
            <a:extLst>
              <a:ext uri="{C807C97D-BFC1-408E-A445-0C87EB9F89A2}">
                <ask:lineSketchStyleProps xmlns:ask="http://schemas.microsoft.com/office/drawing/2018/sketchyshapes" sd="425925242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761EA088-D7AF-3C8F-2B10-E0D9A6A5C153}"/>
              </a:ext>
            </a:extLst>
          </p:cNvPr>
          <p:cNvSpPr/>
          <p:nvPr/>
        </p:nvSpPr>
        <p:spPr>
          <a:xfrm>
            <a:off x="111761" y="1310397"/>
            <a:ext cx="5628639" cy="4594831"/>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Rounded Corners 30">
            <a:extLst>
              <a:ext uri="{FF2B5EF4-FFF2-40B4-BE49-F238E27FC236}">
                <a16:creationId xmlns:a16="http://schemas.microsoft.com/office/drawing/2014/main" id="{B4554EB7-12ED-13F2-755C-E75946B0C10E}"/>
              </a:ext>
            </a:extLst>
          </p:cNvPr>
          <p:cNvSpPr/>
          <p:nvPr/>
        </p:nvSpPr>
        <p:spPr>
          <a:xfrm>
            <a:off x="413865" y="2890546"/>
            <a:ext cx="4993455" cy="1369274"/>
          </a:xfrm>
          <a:prstGeom prst="roundRect">
            <a:avLst/>
          </a:prstGeom>
          <a:solidFill>
            <a:srgbClr val="FFC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2" descr="Red flag - Free flags icons">
            <a:extLst>
              <a:ext uri="{FF2B5EF4-FFF2-40B4-BE49-F238E27FC236}">
                <a16:creationId xmlns:a16="http://schemas.microsoft.com/office/drawing/2014/main" id="{9D9DB855-989B-CC70-81DA-3402DD7E1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81" y="3071219"/>
            <a:ext cx="996842" cy="996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03BA9E49-9AB0-D3F1-E3F2-50A0670EC1E7}"/>
              </a:ext>
            </a:extLst>
          </p:cNvPr>
          <p:cNvSpPr txBox="1">
            <a:spLocks/>
          </p:cNvSpPr>
          <p:nvPr/>
        </p:nvSpPr>
        <p:spPr>
          <a:xfrm>
            <a:off x="1459223" y="2981425"/>
            <a:ext cx="3948097" cy="12072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r>
              <a:rPr lang="en-US" dirty="0">
                <a:latin typeface="Inter SemiBold" panose="02000703000000020004" pitchFamily="2" charset="0"/>
                <a:ea typeface="Inter SemiBold" panose="02000703000000020004" pitchFamily="2" charset="0"/>
                <a:cs typeface="Inter SemiBold" panose="02000703000000020004" pitchFamily="2" charset="0"/>
              </a:rPr>
              <a:t>1. Not an official support email.</a:t>
            </a:r>
          </a:p>
          <a:p>
            <a:r>
              <a:rPr lang="en-US" dirty="0">
                <a:latin typeface="Inter SemiBold" panose="02000703000000020004" pitchFamily="2" charset="0"/>
                <a:ea typeface="Inter SemiBold" panose="02000703000000020004" pitchFamily="2" charset="0"/>
                <a:cs typeface="Inter SemiBold" panose="02000703000000020004" pitchFamily="2" charset="0"/>
              </a:rPr>
              <a:t>2. Contextually similar, but paraphrased replies.</a:t>
            </a:r>
          </a:p>
        </p:txBody>
      </p:sp>
      <p:sp>
        <p:nvSpPr>
          <p:cNvPr id="9" name="Rectangle 8">
            <a:extLst>
              <a:ext uri="{FF2B5EF4-FFF2-40B4-BE49-F238E27FC236}">
                <a16:creationId xmlns:a16="http://schemas.microsoft.com/office/drawing/2014/main" id="{7442B5CC-F101-B1FA-0E66-E2CC176D00C5}"/>
              </a:ext>
            </a:extLst>
          </p:cNvPr>
          <p:cNvSpPr/>
          <p:nvPr/>
        </p:nvSpPr>
        <p:spPr>
          <a:xfrm>
            <a:off x="5840767" y="2315546"/>
            <a:ext cx="5960134" cy="3702984"/>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Rounded Corners 2">
            <a:extLst>
              <a:ext uri="{FF2B5EF4-FFF2-40B4-BE49-F238E27FC236}">
                <a16:creationId xmlns:a16="http://schemas.microsoft.com/office/drawing/2014/main" id="{91B963BF-811E-55B6-9E63-F8CCBAD8DEC1}"/>
              </a:ext>
            </a:extLst>
          </p:cNvPr>
          <p:cNvSpPr/>
          <p:nvPr/>
        </p:nvSpPr>
        <p:spPr>
          <a:xfrm>
            <a:off x="6345105" y="3504343"/>
            <a:ext cx="4993455" cy="13692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 Placeholder 1">
            <a:extLst>
              <a:ext uri="{FF2B5EF4-FFF2-40B4-BE49-F238E27FC236}">
                <a16:creationId xmlns:a16="http://schemas.microsoft.com/office/drawing/2014/main" id="{CED88BF6-C619-9E80-6FA6-5B850BA8AC3A}"/>
              </a:ext>
            </a:extLst>
          </p:cNvPr>
          <p:cNvSpPr txBox="1">
            <a:spLocks/>
          </p:cNvSpPr>
          <p:nvPr/>
        </p:nvSpPr>
        <p:spPr>
          <a:xfrm>
            <a:off x="7329503" y="3585062"/>
            <a:ext cx="3948097" cy="12072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r>
              <a:rPr lang="en-US" dirty="0">
                <a:solidFill>
                  <a:srgbClr val="C00000"/>
                </a:solidFill>
                <a:latin typeface="Inter SemiBold" panose="02000703000000020004" pitchFamily="2" charset="0"/>
                <a:ea typeface="Inter SemiBold" panose="02000703000000020004" pitchFamily="2" charset="0"/>
                <a:cs typeface="Inter SemiBold" panose="02000703000000020004" pitchFamily="2" charset="0"/>
              </a:rPr>
              <a:t>Real world impact!!!</a:t>
            </a:r>
          </a:p>
          <a:p>
            <a:r>
              <a:rPr lang="en-US" dirty="0">
                <a:latin typeface="Inter SemiBold" panose="02000703000000020004" pitchFamily="2" charset="0"/>
                <a:ea typeface="Inter SemiBold" panose="02000703000000020004" pitchFamily="2" charset="0"/>
                <a:cs typeface="Inter SemiBold" panose="02000703000000020004" pitchFamily="2" charset="0"/>
              </a:rPr>
              <a:t>Addresses have sent/received ~38 BTC and ~19 ETH [2].</a:t>
            </a:r>
          </a:p>
          <a:p>
            <a:pPr marL="342900" indent="-342900">
              <a:buFont typeface="Wingdings" panose="05000000000000000000" pitchFamily="2" charset="2"/>
              <a:buChar char="Ø"/>
            </a:pPr>
            <a:endParaRPr lang="en-US" dirty="0">
              <a:latin typeface="Inter SemiBold" panose="02000703000000020004" pitchFamily="2" charset="0"/>
              <a:ea typeface="Inter SemiBold" panose="02000703000000020004" pitchFamily="2" charset="0"/>
              <a:cs typeface="Inter SemiBold" panose="02000703000000020004" pitchFamily="2" charset="0"/>
            </a:endParaRPr>
          </a:p>
          <a:p>
            <a:pPr marL="342900" indent="-342900">
              <a:buFont typeface="Wingdings" panose="05000000000000000000" pitchFamily="2" charset="2"/>
              <a:buChar char="Ø"/>
            </a:pPr>
            <a:endParaRPr lang="en-US" dirty="0">
              <a:latin typeface="Inter SemiBold" panose="02000703000000020004" pitchFamily="2" charset="0"/>
              <a:ea typeface="Inter SemiBold" panose="02000703000000020004" pitchFamily="2" charset="0"/>
              <a:cs typeface="Inter SemiBold" panose="02000703000000020004" pitchFamily="2" charset="0"/>
            </a:endParaRPr>
          </a:p>
        </p:txBody>
      </p:sp>
      <p:pic>
        <p:nvPicPr>
          <p:cNvPr id="12" name="Picture 2" descr="I Even Used A Variety Of Colours Of Pens - Impact Icon - Free Transparent  PNG Clipart Images Download">
            <a:extLst>
              <a:ext uri="{FF2B5EF4-FFF2-40B4-BE49-F238E27FC236}">
                <a16:creationId xmlns:a16="http://schemas.microsoft.com/office/drawing/2014/main" id="{E1D8F170-B3D8-60AB-F24B-8BC3C2F3553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98" b="90702" l="10000" r="90000">
                        <a14:foregroundMark x1="53929" y1="9298" x2="43571" y2="11006"/>
                        <a14:foregroundMark x1="43571" y1="11006" x2="42381" y2="11575"/>
                        <a14:foregroundMark x1="37262" y1="60152" x2="43810" y2="69450"/>
                        <a14:foregroundMark x1="45000" y1="43643" x2="46310" y2="57875"/>
                        <a14:foregroundMark x1="53452" y1="43264" x2="63810" y2="30171"/>
                        <a14:foregroundMark x1="54881" y1="90702" x2="45714" y2="90512"/>
                        <a14:foregroundMark x1="48333" y1="39848" x2="49643" y2="39089"/>
                        <a14:foregroundMark x1="56429" y1="53131" x2="57024" y2="50095"/>
                        <a14:foregroundMark x1="49405" y1="38710" x2="50357" y2="38520"/>
                      </a14:backgroundRemoval>
                    </a14:imgEffect>
                  </a14:imgLayer>
                </a14:imgProps>
              </a:ext>
              <a:ext uri="{28A0092B-C50C-407E-A947-70E740481C1C}">
                <a14:useLocalDpi xmlns:a14="http://schemas.microsoft.com/office/drawing/2010/main" val="0"/>
              </a:ext>
            </a:extLst>
          </a:blip>
          <a:srcRect/>
          <a:stretch>
            <a:fillRect/>
          </a:stretch>
        </p:blipFill>
        <p:spPr bwMode="auto">
          <a:xfrm>
            <a:off x="6153456" y="3731454"/>
            <a:ext cx="1440180" cy="9035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B0E624-289F-514C-D15E-632C038E77C4}"/>
              </a:ext>
            </a:extLst>
          </p:cNvPr>
          <p:cNvSpPr txBox="1"/>
          <p:nvPr/>
        </p:nvSpPr>
        <p:spPr>
          <a:xfrm>
            <a:off x="1459223" y="6130428"/>
            <a:ext cx="10203559" cy="523220"/>
          </a:xfrm>
          <a:prstGeom prst="rect">
            <a:avLst/>
          </a:prstGeom>
          <a:noFill/>
        </p:spPr>
        <p:txBody>
          <a:bodyPr wrap="square">
            <a:spAutoFit/>
          </a:bodyPr>
          <a:lstStyle/>
          <a:p>
            <a:r>
              <a:rPr lang="en-US" sz="1400" dirty="0">
                <a:solidFill>
                  <a:srgbClr val="000000"/>
                </a:solidFill>
              </a:rPr>
              <a:t>[2] Acharya, B., Saad, M., </a:t>
            </a:r>
            <a:r>
              <a:rPr lang="en-US" sz="1400" dirty="0" err="1">
                <a:solidFill>
                  <a:srgbClr val="000000"/>
                </a:solidFill>
              </a:rPr>
              <a:t>Cinà</a:t>
            </a:r>
            <a:r>
              <a:rPr lang="en-US" sz="1400" dirty="0">
                <a:solidFill>
                  <a:srgbClr val="000000"/>
                </a:solidFill>
              </a:rPr>
              <a:t>, A. E., </a:t>
            </a:r>
            <a:r>
              <a:rPr lang="en-US" sz="1400" dirty="0" err="1">
                <a:solidFill>
                  <a:srgbClr val="000000"/>
                </a:solidFill>
              </a:rPr>
              <a:t>Schönherr</a:t>
            </a:r>
            <a:r>
              <a:rPr lang="en-US" sz="1400" dirty="0">
                <a:solidFill>
                  <a:srgbClr val="000000"/>
                </a:solidFill>
              </a:rPr>
              <a:t>, L., Dai Nguyen, H., Oest, A., ... &amp; Holz, T. (2024, May). Conning the crypto conman: End-to-end analysis of cryptocurrency-based technical support scams. In 2024 IEEE Symposium on Security and Privacy (SP) (pp. 17-35). IEEE.</a:t>
            </a:r>
            <a:endParaRPr lang="en-AU" sz="1400" dirty="0"/>
          </a:p>
        </p:txBody>
      </p:sp>
      <p:pic>
        <p:nvPicPr>
          <p:cNvPr id="15" name="Picture 14" descr="IFCYBER projects receive seed funding from the Centre for Critical Digital  Infrastructure (CCDI)">
            <a:extLst>
              <a:ext uri="{FF2B5EF4-FFF2-40B4-BE49-F238E27FC236}">
                <a16:creationId xmlns:a16="http://schemas.microsoft.com/office/drawing/2014/main" id="{6A8EF043-0CF4-A34B-16EB-D1561E9C9B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8674-B4FE-3096-8521-16F883E0B195}"/>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3B445CA9-B0AD-BA3B-4CC5-2B73A501203A}"/>
              </a:ext>
            </a:extLst>
          </p:cNvPr>
          <p:cNvSpPr txBox="1"/>
          <p:nvPr/>
        </p:nvSpPr>
        <p:spPr>
          <a:xfrm>
            <a:off x="0" y="5777608"/>
            <a:ext cx="4102675" cy="307777"/>
          </a:xfrm>
          <a:prstGeom prst="rect">
            <a:avLst/>
          </a:prstGeom>
          <a:noFill/>
        </p:spPr>
        <p:txBody>
          <a:bodyPr wrap="square">
            <a:spAutoFit/>
          </a:bodyPr>
          <a:lstStyle/>
          <a:p>
            <a:r>
              <a:rPr lang="en-US" sz="1400" dirty="0">
                <a:solidFill>
                  <a:schemeClr val="bg2">
                    <a:lumMod val="75000"/>
                  </a:schemeClr>
                </a:solidFill>
                <a:latin typeface="Montserrat Classic"/>
              </a:rPr>
              <a:t>Source: Google Images</a:t>
            </a:r>
            <a:endParaRPr lang="en-AU" sz="1400" dirty="0">
              <a:solidFill>
                <a:schemeClr val="bg2">
                  <a:lumMod val="75000"/>
                </a:schemeClr>
              </a:solidFill>
            </a:endParaRPr>
          </a:p>
        </p:txBody>
      </p:sp>
      <p:sp>
        <p:nvSpPr>
          <p:cNvPr id="2" name="TextBox 1">
            <a:extLst>
              <a:ext uri="{FF2B5EF4-FFF2-40B4-BE49-F238E27FC236}">
                <a16:creationId xmlns:a16="http://schemas.microsoft.com/office/drawing/2014/main" id="{F7893492-F7F2-FC2E-1CD5-D2159F257C4C}"/>
              </a:ext>
            </a:extLst>
          </p:cNvPr>
          <p:cNvSpPr txBox="1"/>
          <p:nvPr/>
        </p:nvSpPr>
        <p:spPr>
          <a:xfrm>
            <a:off x="1493351" y="6208888"/>
            <a:ext cx="10021316" cy="523220"/>
          </a:xfrm>
          <a:prstGeom prst="rect">
            <a:avLst/>
          </a:prstGeom>
          <a:noFill/>
        </p:spPr>
        <p:txBody>
          <a:bodyPr wrap="square">
            <a:spAutoFit/>
          </a:bodyPr>
          <a:lstStyle/>
          <a:p>
            <a:r>
              <a:rPr lang="en-AU" sz="1400" i="0" dirty="0">
                <a:solidFill>
                  <a:srgbClr val="000000"/>
                </a:solidFill>
                <a:effectLst/>
              </a:rPr>
              <a:t>Akhtar, M. M., </a:t>
            </a:r>
            <a:r>
              <a:rPr lang="en-AU" sz="1400" b="0" i="0" dirty="0">
                <a:solidFill>
                  <a:srgbClr val="000000"/>
                </a:solidFill>
                <a:effectLst/>
              </a:rPr>
              <a:t>Karunanayake, I., Sharma, B., Masood, R., Ikram, M., &amp; Kanhere, S. S. (2023, October). Towards Automatic Annotation and Detection of Fake News. In 2023 IEEE 48th Conference on Local Computer Networks (LCN) (pp. 1-9). IEEE. (</a:t>
            </a:r>
            <a:r>
              <a:rPr lang="en-AU" sz="1400" b="1" i="0" dirty="0">
                <a:solidFill>
                  <a:srgbClr val="000000"/>
                </a:solidFill>
                <a:effectLst/>
              </a:rPr>
              <a:t>CORE Rank B;</a:t>
            </a:r>
            <a:r>
              <a:rPr lang="en-AU" sz="1400" b="1" dirty="0">
                <a:solidFill>
                  <a:srgbClr val="000000"/>
                </a:solidFill>
              </a:rPr>
              <a:t> AR &lt; 27%</a:t>
            </a:r>
            <a:r>
              <a:rPr lang="en-AU" sz="1400" b="0" i="0" dirty="0">
                <a:solidFill>
                  <a:srgbClr val="000000"/>
                </a:solidFill>
                <a:effectLst/>
              </a:rPr>
              <a:t>)</a:t>
            </a:r>
            <a:endParaRPr lang="en-AU" sz="1400" dirty="0"/>
          </a:p>
        </p:txBody>
      </p:sp>
      <p:pic>
        <p:nvPicPr>
          <p:cNvPr id="3" name="Picture 2" descr="IFCYBER projects receive seed funding from the Centre for Critical Digital  Infrastructure (CCDI)">
            <a:extLst>
              <a:ext uri="{FF2B5EF4-FFF2-40B4-BE49-F238E27FC236}">
                <a16:creationId xmlns:a16="http://schemas.microsoft.com/office/drawing/2014/main" id="{65192F3E-134C-2517-94E0-F23D25263D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6BE3D59-31B8-3306-3F07-CE45397E4186}"/>
              </a:ext>
            </a:extLst>
          </p:cNvPr>
          <p:cNvPicPr>
            <a:picLocks noChangeAspect="1"/>
          </p:cNvPicPr>
          <p:nvPr/>
        </p:nvPicPr>
        <p:blipFill>
          <a:blip r:embed="rId4"/>
          <a:stretch>
            <a:fillRect/>
          </a:stretch>
        </p:blipFill>
        <p:spPr>
          <a:xfrm>
            <a:off x="161164" y="471920"/>
            <a:ext cx="11869672" cy="5182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D2101E93-30B4-C684-4057-4636E2962B9D}"/>
              </a:ext>
            </a:extLst>
          </p:cNvPr>
          <p:cNvSpPr>
            <a:spLocks noGrp="1"/>
          </p:cNvSpPr>
          <p:nvPr>
            <p:ph type="sldNum" sz="quarter" idx="12"/>
          </p:nvPr>
        </p:nvSpPr>
        <p:spPr/>
        <p:txBody>
          <a:bodyPr/>
          <a:lstStyle/>
          <a:p>
            <a:fld id="{AB5B0412-B986-4302-B217-B745C7E56CDD}" type="slidenum">
              <a:rPr lang="en-AU" smtClean="0"/>
              <a:t>5</a:t>
            </a:fld>
            <a:endParaRPr lang="en-AU"/>
          </a:p>
        </p:txBody>
      </p:sp>
    </p:spTree>
    <p:extLst>
      <p:ext uri="{BB962C8B-B14F-4D97-AF65-F5344CB8AC3E}">
        <p14:creationId xmlns:p14="http://schemas.microsoft.com/office/powerpoint/2010/main" val="4216472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59F7C-9A7F-898C-176B-A9660DED3D6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36ED165-A14B-3DC0-4CFA-860B10894C61}"/>
              </a:ext>
            </a:extLst>
          </p:cNvPr>
          <p:cNvSpPr txBox="1"/>
          <p:nvPr/>
        </p:nvSpPr>
        <p:spPr>
          <a:xfrm>
            <a:off x="4386025" y="1906628"/>
            <a:ext cx="4270958" cy="2018822"/>
          </a:xfrm>
          <a:prstGeom prst="rect">
            <a:avLst/>
          </a:prstGeom>
        </p:spPr>
        <p:txBody>
          <a:bodyPr wrap="square" lIns="0" tIns="0" rIns="0" bIns="0" rtlCol="0" anchor="t">
            <a:spAutoFit/>
          </a:bodyPr>
          <a:lstStyle/>
          <a:p>
            <a:pPr>
              <a:lnSpc>
                <a:spcPts val="7999"/>
              </a:lnSpc>
            </a:pPr>
            <a:br>
              <a:rPr lang="en-US" sz="6600" dirty="0">
                <a:solidFill>
                  <a:srgbClr val="004AAD"/>
                </a:solidFill>
                <a:latin typeface="Montserrat Classic Bold"/>
              </a:rPr>
            </a:br>
            <a:endParaRPr lang="en-US" sz="6600" dirty="0">
              <a:solidFill>
                <a:srgbClr val="004AAD"/>
              </a:solidFill>
              <a:latin typeface="Montserrat Classic Bold"/>
            </a:endParaRPr>
          </a:p>
        </p:txBody>
      </p:sp>
      <p:pic>
        <p:nvPicPr>
          <p:cNvPr id="2" name="Picture 2" descr="IFCYBER projects receive seed funding from the Centre for Critical Digital  Infrastructure (CCDI)">
            <a:extLst>
              <a:ext uri="{FF2B5EF4-FFF2-40B4-BE49-F238E27FC236}">
                <a16:creationId xmlns:a16="http://schemas.microsoft.com/office/drawing/2014/main" id="{C472E635-A5D4-8BDD-A815-861FF330DD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3113" y="5228389"/>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56B7B5-468E-F88E-95A8-543DE07A03B2}"/>
              </a:ext>
            </a:extLst>
          </p:cNvPr>
          <p:cNvSpPr txBox="1"/>
          <p:nvPr/>
        </p:nvSpPr>
        <p:spPr>
          <a:xfrm>
            <a:off x="1513839" y="2834202"/>
            <a:ext cx="9353093" cy="1231106"/>
          </a:xfrm>
          <a:prstGeom prst="rect">
            <a:avLst/>
          </a:prstGeom>
        </p:spPr>
        <p:txBody>
          <a:bodyPr wrap="square" lIns="0" tIns="0" rIns="0" bIns="0" rtlCol="0" anchor="t">
            <a:spAutoFit/>
          </a:bodyPr>
          <a:lstStyle/>
          <a:p>
            <a:pPr algn="ctr"/>
            <a:r>
              <a:rPr lang="en-US" sz="4000" dirty="0">
                <a:solidFill>
                  <a:srgbClr val="004AAD"/>
                </a:solidFill>
                <a:latin typeface="Montserrat Classic Bold"/>
              </a:rPr>
              <a:t>TBTrackerX: Fantastic Trigger Bots and Where to Malicious Campaigns on X</a:t>
            </a:r>
          </a:p>
        </p:txBody>
      </p:sp>
      <p:sp>
        <p:nvSpPr>
          <p:cNvPr id="4" name="Content Placeholder 3">
            <a:extLst>
              <a:ext uri="{FF2B5EF4-FFF2-40B4-BE49-F238E27FC236}">
                <a16:creationId xmlns:a16="http://schemas.microsoft.com/office/drawing/2014/main" id="{A159C5F9-60DB-8D3D-38D5-9C296C5B2075}"/>
              </a:ext>
            </a:extLst>
          </p:cNvPr>
          <p:cNvSpPr>
            <a:spLocks noGrp="1"/>
          </p:cNvSpPr>
          <p:nvPr>
            <p:ph idx="1"/>
          </p:nvPr>
        </p:nvSpPr>
        <p:spPr>
          <a:xfrm>
            <a:off x="3730800" y="5228389"/>
            <a:ext cx="4730400" cy="370800"/>
          </a:xfrm>
        </p:spPr>
        <p:txBody>
          <a:bodyPr>
            <a:normAutofit fontScale="77500" lnSpcReduction="20000"/>
          </a:bodyPr>
          <a:lstStyle/>
          <a:p>
            <a:pPr marL="0" indent="0" algn="ctr">
              <a:buNone/>
            </a:pPr>
            <a:r>
              <a:rPr lang="en-AU" dirty="0"/>
              <a:t>In Proceedings of NDSS’26 (CORE A*)</a:t>
            </a:r>
          </a:p>
        </p:txBody>
      </p:sp>
      <p:pic>
        <p:nvPicPr>
          <p:cNvPr id="5" name="Picture 4" descr="A qr code on a white background&#10;&#10;AI-generated content may be incorrect.">
            <a:extLst>
              <a:ext uri="{FF2B5EF4-FFF2-40B4-BE49-F238E27FC236}">
                <a16:creationId xmlns:a16="http://schemas.microsoft.com/office/drawing/2014/main" id="{753BE35E-17F9-5EEC-EDF4-228890C10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322" y="5720870"/>
            <a:ext cx="1041400" cy="1041400"/>
          </a:xfrm>
          <a:prstGeom prst="rect">
            <a:avLst/>
          </a:prstGeom>
        </p:spPr>
      </p:pic>
    </p:spTree>
    <p:extLst>
      <p:ext uri="{BB962C8B-B14F-4D97-AF65-F5344CB8AC3E}">
        <p14:creationId xmlns:p14="http://schemas.microsoft.com/office/powerpoint/2010/main" val="1095322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947C1-8166-8DD9-1681-20A8C9C4AFA9}"/>
            </a:ext>
          </a:extLst>
        </p:cNvPr>
        <p:cNvGrpSpPr/>
        <p:nvPr/>
      </p:nvGrpSpPr>
      <p:grpSpPr>
        <a:xfrm>
          <a:off x="0" y="0"/>
          <a:ext cx="0" cy="0"/>
          <a:chOff x="0" y="0"/>
          <a:chExt cx="0" cy="0"/>
        </a:xfrm>
      </p:grpSpPr>
      <p:pic>
        <p:nvPicPr>
          <p:cNvPr id="8" name="Picture 7" descr="IFCYBER projects receive seed funding from the Centre for Critical Digital  Infrastructure (CCDI)">
            <a:extLst>
              <a:ext uri="{FF2B5EF4-FFF2-40B4-BE49-F238E27FC236}">
                <a16:creationId xmlns:a16="http://schemas.microsoft.com/office/drawing/2014/main" id="{160C5514-0AE7-FC3A-7DE9-CF6B77DD19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64450B-4361-6772-5875-E763ED69D23A}"/>
              </a:ext>
            </a:extLst>
          </p:cNvPr>
          <p:cNvSpPr txBox="1"/>
          <p:nvPr/>
        </p:nvSpPr>
        <p:spPr>
          <a:xfrm>
            <a:off x="659867" y="127540"/>
            <a:ext cx="10872263" cy="889667"/>
          </a:xfrm>
          <a:prstGeom prst="rect">
            <a:avLst/>
          </a:prstGeom>
        </p:spPr>
        <p:txBody>
          <a:bodyPr wrap="square" lIns="0" tIns="0" rIns="0" bIns="0" rtlCol="0" anchor="t">
            <a:spAutoFit/>
          </a:bodyPr>
          <a:lstStyle/>
          <a:p>
            <a:pPr algn="ctr">
              <a:lnSpc>
                <a:spcPts val="7999"/>
              </a:lnSpc>
            </a:pPr>
            <a:r>
              <a:rPr lang="en-US" sz="3600" b="1" dirty="0">
                <a:solidFill>
                  <a:schemeClr val="accent1">
                    <a:lumMod val="75000"/>
                  </a:schemeClr>
                </a:solidFill>
                <a:latin typeface="Avenir Next LT Pro" panose="020B0504020202020204" pitchFamily="34" charset="0"/>
              </a:rPr>
              <a:t>TBTrackerX Methodology</a:t>
            </a:r>
          </a:p>
        </p:txBody>
      </p:sp>
      <p:sp>
        <p:nvSpPr>
          <p:cNvPr id="17" name="TextBox 16">
            <a:extLst>
              <a:ext uri="{FF2B5EF4-FFF2-40B4-BE49-F238E27FC236}">
                <a16:creationId xmlns:a16="http://schemas.microsoft.com/office/drawing/2014/main" id="{A81AE4BE-AC57-B6DD-EE63-E685F073BE9A}"/>
              </a:ext>
            </a:extLst>
          </p:cNvPr>
          <p:cNvSpPr txBox="1"/>
          <p:nvPr/>
        </p:nvSpPr>
        <p:spPr>
          <a:xfrm>
            <a:off x="1849953" y="4084347"/>
            <a:ext cx="2507091" cy="276999"/>
          </a:xfrm>
          <a:prstGeom prst="rect">
            <a:avLst/>
          </a:prstGeom>
          <a:noFill/>
        </p:spPr>
        <p:txBody>
          <a:bodyPr wrap="square" rtlCol="0">
            <a:spAutoFit/>
          </a:bodyPr>
          <a:lstStyle/>
          <a:p>
            <a:pPr algn="ctr"/>
            <a:r>
              <a:rPr lang="en-US" sz="1200" dirty="0">
                <a:latin typeface="Ebrima" panose="02000000000000000000" pitchFamily="2" charset="0"/>
                <a:ea typeface="Ebrima" panose="02000000000000000000" pitchFamily="2" charset="0"/>
                <a:cs typeface="Ebrima" panose="02000000000000000000" pitchFamily="2" charset="0"/>
              </a:rPr>
              <a:t>consist of </a:t>
            </a:r>
            <a:r>
              <a:rPr lang="en-US" sz="1200" b="1" i="1" dirty="0">
                <a:solidFill>
                  <a:srgbClr val="C00000"/>
                </a:solidFill>
                <a:latin typeface="Ebrima" panose="02000000000000000000" pitchFamily="2" charset="0"/>
                <a:ea typeface="Ebrima" panose="02000000000000000000" pitchFamily="2" charset="0"/>
                <a:cs typeface="Ebrima" panose="02000000000000000000" pitchFamily="2" charset="0"/>
              </a:rPr>
              <a:t>trigger keywords</a:t>
            </a:r>
            <a:endParaRPr lang="en-AU" sz="1200" b="1" i="1" dirty="0">
              <a:solidFill>
                <a:srgbClr val="C00000"/>
              </a:solidFill>
              <a:latin typeface="Ebrima" panose="02000000000000000000" pitchFamily="2" charset="0"/>
              <a:ea typeface="Ebrima" panose="02000000000000000000" pitchFamily="2" charset="0"/>
              <a:cs typeface="Ebrima" panose="02000000000000000000" pitchFamily="2" charset="0"/>
            </a:endParaRPr>
          </a:p>
        </p:txBody>
      </p:sp>
      <p:pic>
        <p:nvPicPr>
          <p:cNvPr id="3" name="Picture 2" descr="A black screen with different colored rectangular shapes&#10;&#10;AI-generated content may be incorrect.">
            <a:extLst>
              <a:ext uri="{FF2B5EF4-FFF2-40B4-BE49-F238E27FC236}">
                <a16:creationId xmlns:a16="http://schemas.microsoft.com/office/drawing/2014/main" id="{E2DB8587-316B-DA1B-D3B3-77F5A5DC2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381" y="1413551"/>
            <a:ext cx="5597236" cy="4233806"/>
          </a:xfrm>
          <a:prstGeom prst="rect">
            <a:avLst/>
          </a:prstGeom>
        </p:spPr>
      </p:pic>
      <p:sp>
        <p:nvSpPr>
          <p:cNvPr id="4" name="Rectangle 3">
            <a:extLst>
              <a:ext uri="{FF2B5EF4-FFF2-40B4-BE49-F238E27FC236}">
                <a16:creationId xmlns:a16="http://schemas.microsoft.com/office/drawing/2014/main" id="{07189A54-462C-133D-895F-D9AF91556756}"/>
              </a:ext>
            </a:extLst>
          </p:cNvPr>
          <p:cNvSpPr/>
          <p:nvPr/>
        </p:nvSpPr>
        <p:spPr>
          <a:xfrm>
            <a:off x="-17" y="0"/>
            <a:ext cx="12191999" cy="6858000"/>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4">
            <a:extLst>
              <a:ext uri="{FF2B5EF4-FFF2-40B4-BE49-F238E27FC236}">
                <a16:creationId xmlns:a16="http://schemas.microsoft.com/office/drawing/2014/main" id="{9EB6A9A5-A700-C537-E7D2-8511D30B6923}"/>
              </a:ext>
            </a:extLst>
          </p:cNvPr>
          <p:cNvSpPr/>
          <p:nvPr/>
        </p:nvSpPr>
        <p:spPr>
          <a:xfrm>
            <a:off x="2466841" y="2905249"/>
            <a:ext cx="7258318" cy="983236"/>
          </a:xfrm>
          <a:prstGeom prst="roundRect">
            <a:avLst/>
          </a:prstGeom>
          <a:ln w="38100">
            <a:solidFill>
              <a:schemeClr val="tx1"/>
            </a:solidFill>
          </a:ln>
        </p:spPr>
        <p:style>
          <a:lnRef idx="2">
            <a:schemeClr val="accent3"/>
          </a:lnRef>
          <a:fillRef idx="1">
            <a:schemeClr val="lt1"/>
          </a:fillRef>
          <a:effectRef idx="0">
            <a:schemeClr val="accent3"/>
          </a:effectRef>
          <a:fontRef idx="minor">
            <a:schemeClr val="dk1"/>
          </a:fontRef>
        </p:style>
        <p:txBody>
          <a:bodyPr tIns="0" rtlCol="0" anchor="ctr" anchorCtr="1"/>
          <a:lstStyle/>
          <a:p>
            <a:pPr marL="0" indent="0" algn="ctr">
              <a:buNone/>
            </a:pPr>
            <a:r>
              <a:rPr lang="en-US" sz="2800" b="1" dirty="0">
                <a:solidFill>
                  <a:srgbClr val="C00000"/>
                </a:solidFill>
              </a:rPr>
              <a:t>Which keywords did we select?</a:t>
            </a:r>
            <a:endParaRPr lang="en-US" sz="2000" b="1" dirty="0">
              <a:solidFill>
                <a:srgbClr val="C00000"/>
              </a:solidFill>
            </a:endParaRPr>
          </a:p>
        </p:txBody>
      </p:sp>
      <p:sp>
        <p:nvSpPr>
          <p:cNvPr id="2" name="Slide Number Placeholder 1">
            <a:extLst>
              <a:ext uri="{FF2B5EF4-FFF2-40B4-BE49-F238E27FC236}">
                <a16:creationId xmlns:a16="http://schemas.microsoft.com/office/drawing/2014/main" id="{33183BDE-A380-B0A9-DC77-3E5D1F63EDC0}"/>
              </a:ext>
            </a:extLst>
          </p:cNvPr>
          <p:cNvSpPr>
            <a:spLocks noGrp="1"/>
          </p:cNvSpPr>
          <p:nvPr>
            <p:ph type="sldNum" sz="quarter" idx="12"/>
          </p:nvPr>
        </p:nvSpPr>
        <p:spPr/>
        <p:txBody>
          <a:bodyPr/>
          <a:lstStyle/>
          <a:p>
            <a:fld id="{AB5B0412-B986-4302-B217-B745C7E56CDD}" type="slidenum">
              <a:rPr lang="en-AU" smtClean="0"/>
              <a:t>51</a:t>
            </a:fld>
            <a:endParaRPr lang="en-AU"/>
          </a:p>
        </p:txBody>
      </p:sp>
    </p:spTree>
    <p:extLst>
      <p:ext uri="{BB962C8B-B14F-4D97-AF65-F5344CB8AC3E}">
        <p14:creationId xmlns:p14="http://schemas.microsoft.com/office/powerpoint/2010/main" val="181928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6B19-2758-627E-8FE4-6B39EE5DB148}"/>
            </a:ext>
          </a:extLst>
        </p:cNvPr>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EBBE6A40-DCBA-65F6-97EA-B8F229FB1718}"/>
              </a:ext>
            </a:extLst>
          </p:cNvPr>
          <p:cNvSpPr/>
          <p:nvPr/>
        </p:nvSpPr>
        <p:spPr>
          <a:xfrm>
            <a:off x="9107360" y="2690626"/>
            <a:ext cx="2552625" cy="147674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4" name="Picture 33" descr="IFCYBER projects receive seed funding from the Centre for Critical Digital  Infrastructure (CCDI)">
            <a:extLst>
              <a:ext uri="{FF2B5EF4-FFF2-40B4-BE49-F238E27FC236}">
                <a16:creationId xmlns:a16="http://schemas.microsoft.com/office/drawing/2014/main" id="{C8BE6B86-C69B-11C6-CD67-F37CD4A042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C54744F-8E47-55E3-7E78-24787B6C78DB}"/>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811675-AF1B-8920-CFAD-A866973AFB42}"/>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Systematic Investigation of TB-prone Keywords</a:t>
            </a:r>
          </a:p>
        </p:txBody>
      </p:sp>
      <p:sp>
        <p:nvSpPr>
          <p:cNvPr id="2" name="Rectangle 1">
            <a:extLst>
              <a:ext uri="{FF2B5EF4-FFF2-40B4-BE49-F238E27FC236}">
                <a16:creationId xmlns:a16="http://schemas.microsoft.com/office/drawing/2014/main" id="{9CA2E881-AEA0-D684-87AB-32A06DCD871A}"/>
              </a:ext>
            </a:extLst>
          </p:cNvPr>
          <p:cNvSpPr/>
          <p:nvPr/>
        </p:nvSpPr>
        <p:spPr>
          <a:xfrm flipH="1">
            <a:off x="284478" y="2326639"/>
            <a:ext cx="11572239" cy="2235199"/>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329520D3-05AC-C007-24A5-ACB2D189D348}"/>
              </a:ext>
            </a:extLst>
          </p:cNvPr>
          <p:cNvSpPr/>
          <p:nvPr/>
        </p:nvSpPr>
        <p:spPr>
          <a:xfrm>
            <a:off x="454735" y="2722880"/>
            <a:ext cx="2552625" cy="147674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Rounded Corners 19">
            <a:extLst>
              <a:ext uri="{FF2B5EF4-FFF2-40B4-BE49-F238E27FC236}">
                <a16:creationId xmlns:a16="http://schemas.microsoft.com/office/drawing/2014/main" id="{3E8C5359-C3E9-9E8D-EE20-D2DD74118B04}"/>
              </a:ext>
            </a:extLst>
          </p:cNvPr>
          <p:cNvSpPr/>
          <p:nvPr/>
        </p:nvSpPr>
        <p:spPr>
          <a:xfrm>
            <a:off x="3338943" y="2705866"/>
            <a:ext cx="2552625" cy="147674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Rectangle: Rounded Corners 21">
            <a:extLst>
              <a:ext uri="{FF2B5EF4-FFF2-40B4-BE49-F238E27FC236}">
                <a16:creationId xmlns:a16="http://schemas.microsoft.com/office/drawing/2014/main" id="{BF328025-DC6F-B9E3-4942-FA07B3B99AA5}"/>
              </a:ext>
            </a:extLst>
          </p:cNvPr>
          <p:cNvSpPr/>
          <p:nvPr/>
        </p:nvSpPr>
        <p:spPr>
          <a:xfrm>
            <a:off x="6223152" y="2722880"/>
            <a:ext cx="2552625" cy="147674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Text Placeholder 1">
            <a:extLst>
              <a:ext uri="{FF2B5EF4-FFF2-40B4-BE49-F238E27FC236}">
                <a16:creationId xmlns:a16="http://schemas.microsoft.com/office/drawing/2014/main" id="{171FBCAE-EE8A-DB85-2A82-AE074F06AFF0}"/>
              </a:ext>
            </a:extLst>
          </p:cNvPr>
          <p:cNvSpPr txBox="1">
            <a:spLocks/>
          </p:cNvSpPr>
          <p:nvPr/>
        </p:nvSpPr>
        <p:spPr>
          <a:xfrm>
            <a:off x="569750" y="3049071"/>
            <a:ext cx="2322595" cy="9782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dirty="0">
                <a:solidFill>
                  <a:srgbClr val="2F5597"/>
                </a:solidFill>
                <a:latin typeface="Inter SemiBold" panose="02000703000000020004" pitchFamily="2" charset="0"/>
                <a:ea typeface="Inter SemiBold" panose="02000703000000020004" pitchFamily="2" charset="0"/>
                <a:cs typeface="Inter SemiBold" panose="02000703000000020004" pitchFamily="2" charset="0"/>
              </a:rPr>
              <a:t>Identify TB-prone keywords</a:t>
            </a:r>
            <a:br>
              <a:rPr lang="en-US" sz="1800" dirty="0">
                <a:latin typeface="Inter SemiBold" panose="02000703000000020004" pitchFamily="2" charset="0"/>
                <a:ea typeface="Inter SemiBold" panose="02000703000000020004" pitchFamily="2" charset="0"/>
                <a:cs typeface="Inter SemiBold" panose="02000703000000020004" pitchFamily="2" charset="0"/>
              </a:rPr>
            </a:br>
            <a:r>
              <a:rPr lang="en-US" sz="1800" dirty="0">
                <a:latin typeface="Inter" panose="02000503000000020004" pitchFamily="2" charset="0"/>
                <a:ea typeface="Inter" panose="02000503000000020004" pitchFamily="2" charset="0"/>
                <a:cs typeface="Inter" panose="02000503000000020004" pitchFamily="2" charset="0"/>
              </a:rPr>
              <a:t>(N = 30)</a:t>
            </a:r>
          </a:p>
        </p:txBody>
      </p:sp>
      <p:sp>
        <p:nvSpPr>
          <p:cNvPr id="27" name="Text Placeholder 1">
            <a:extLst>
              <a:ext uri="{FF2B5EF4-FFF2-40B4-BE49-F238E27FC236}">
                <a16:creationId xmlns:a16="http://schemas.microsoft.com/office/drawing/2014/main" id="{8A127E6D-701C-BEBC-4A5F-1572C67A8A51}"/>
              </a:ext>
            </a:extLst>
          </p:cNvPr>
          <p:cNvSpPr txBox="1">
            <a:spLocks/>
          </p:cNvSpPr>
          <p:nvPr/>
        </p:nvSpPr>
        <p:spPr>
          <a:xfrm>
            <a:off x="3265909" y="2976540"/>
            <a:ext cx="2709710" cy="90491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dirty="0">
                <a:solidFill>
                  <a:srgbClr val="2F5597"/>
                </a:solidFill>
                <a:latin typeface="Inter SemiBold" panose="02000703000000020004" pitchFamily="2" charset="0"/>
                <a:ea typeface="Inter SemiBold" panose="02000703000000020004" pitchFamily="2" charset="0"/>
                <a:cs typeface="Inter SemiBold" panose="02000703000000020004" pitchFamily="2" charset="0"/>
              </a:rPr>
              <a:t>Monitor status</a:t>
            </a:r>
            <a:br>
              <a:rPr lang="en-US" sz="1800" dirty="0">
                <a:latin typeface="Inter" panose="02000503000000020004" pitchFamily="2" charset="0"/>
                <a:ea typeface="Inter" panose="02000503000000020004" pitchFamily="2" charset="0"/>
                <a:cs typeface="Inter" panose="02000503000000020004" pitchFamily="2" charset="0"/>
              </a:rPr>
            </a:br>
            <a:r>
              <a:rPr lang="en-US" sz="1800" dirty="0">
                <a:latin typeface="Inter" panose="02000503000000020004" pitchFamily="2" charset="0"/>
                <a:ea typeface="Inter" panose="02000503000000020004" pitchFamily="2" charset="0"/>
                <a:cs typeface="Inter" panose="02000503000000020004" pitchFamily="2" charset="0"/>
              </a:rPr>
              <a:t>Active keywords = 19;</a:t>
            </a:r>
            <a:br>
              <a:rPr lang="en-US" sz="1800" dirty="0">
                <a:latin typeface="Inter" panose="02000503000000020004" pitchFamily="2" charset="0"/>
                <a:ea typeface="Inter" panose="02000503000000020004" pitchFamily="2" charset="0"/>
                <a:cs typeface="Inter" panose="02000503000000020004" pitchFamily="2" charset="0"/>
              </a:rPr>
            </a:br>
            <a:r>
              <a:rPr lang="en-US" sz="1800" dirty="0">
                <a:latin typeface="Inter" panose="02000503000000020004" pitchFamily="2" charset="0"/>
                <a:ea typeface="Inter" panose="02000503000000020004" pitchFamily="2" charset="0"/>
                <a:cs typeface="Inter" panose="02000503000000020004" pitchFamily="2" charset="0"/>
              </a:rPr>
              <a:t>Non-active = 11</a:t>
            </a:r>
            <a:endParaRPr lang="en-US" sz="1800" dirty="0">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30" name="Text Placeholder 1">
            <a:extLst>
              <a:ext uri="{FF2B5EF4-FFF2-40B4-BE49-F238E27FC236}">
                <a16:creationId xmlns:a16="http://schemas.microsoft.com/office/drawing/2014/main" id="{7D86EFCD-0B00-71B4-CC7B-29748B3C55EF}"/>
              </a:ext>
            </a:extLst>
          </p:cNvPr>
          <p:cNvSpPr txBox="1">
            <a:spLocks/>
          </p:cNvSpPr>
          <p:nvPr/>
        </p:nvSpPr>
        <p:spPr>
          <a:xfrm>
            <a:off x="6223151" y="2851688"/>
            <a:ext cx="2552626" cy="6865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dirty="0">
                <a:solidFill>
                  <a:srgbClr val="2F5597"/>
                </a:solidFill>
                <a:latin typeface="Inter SemiBold" panose="02000703000000020004" pitchFamily="2" charset="0"/>
                <a:ea typeface="Inter SemiBold" panose="02000703000000020004" pitchFamily="2" charset="0"/>
                <a:cs typeface="Inter SemiBold" panose="02000703000000020004" pitchFamily="2" charset="0"/>
              </a:rPr>
              <a:t>Group active keywords</a:t>
            </a:r>
            <a:br>
              <a:rPr lang="en-US" sz="1800" dirty="0">
                <a:latin typeface="Inter" panose="02000503000000020004" pitchFamily="2" charset="0"/>
                <a:ea typeface="Inter" panose="02000503000000020004" pitchFamily="2" charset="0"/>
                <a:cs typeface="Inter" panose="02000503000000020004" pitchFamily="2" charset="0"/>
              </a:rPr>
            </a:br>
            <a:r>
              <a:rPr lang="en-US" sz="1800" dirty="0">
                <a:latin typeface="Inter" panose="02000503000000020004" pitchFamily="2" charset="0"/>
                <a:ea typeface="Inter" panose="02000503000000020004" pitchFamily="2" charset="0"/>
                <a:cs typeface="Inter" panose="02000503000000020004" pitchFamily="2" charset="0"/>
              </a:rPr>
              <a:t>(4 campaigns by common theme)</a:t>
            </a:r>
            <a:endParaRPr lang="en-US" sz="1800" dirty="0">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31" name="Text Placeholder 1">
            <a:extLst>
              <a:ext uri="{FF2B5EF4-FFF2-40B4-BE49-F238E27FC236}">
                <a16:creationId xmlns:a16="http://schemas.microsoft.com/office/drawing/2014/main" id="{E722F0F0-F0D1-29F1-1665-63B89D2A1DD4}"/>
              </a:ext>
            </a:extLst>
          </p:cNvPr>
          <p:cNvSpPr txBox="1">
            <a:spLocks/>
          </p:cNvSpPr>
          <p:nvPr/>
        </p:nvSpPr>
        <p:spPr>
          <a:xfrm>
            <a:off x="8995600" y="2841528"/>
            <a:ext cx="2790666" cy="90491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dirty="0">
                <a:solidFill>
                  <a:srgbClr val="2F5597"/>
                </a:solidFill>
                <a:latin typeface="Inter SemiBold" panose="02000703000000020004" pitchFamily="2" charset="0"/>
                <a:ea typeface="Inter SemiBold" panose="02000703000000020004" pitchFamily="2" charset="0"/>
                <a:cs typeface="Inter SemiBold" panose="02000703000000020004" pitchFamily="2" charset="0"/>
              </a:rPr>
              <a:t>Refine, select representative</a:t>
            </a:r>
            <a:br>
              <a:rPr lang="en-US" sz="1800" dirty="0">
                <a:latin typeface="Inter SemiBold" panose="02000703000000020004" pitchFamily="2" charset="0"/>
                <a:ea typeface="Inter SemiBold" panose="02000703000000020004" pitchFamily="2" charset="0"/>
                <a:cs typeface="Inter SemiBold" panose="02000703000000020004" pitchFamily="2" charset="0"/>
              </a:rPr>
            </a:br>
            <a:r>
              <a:rPr lang="en-US" sz="1800" dirty="0">
                <a:latin typeface="Inter" panose="02000503000000020004" pitchFamily="2" charset="0"/>
                <a:ea typeface="Inter" panose="02000503000000020004" pitchFamily="2" charset="0"/>
                <a:cs typeface="Inter" panose="02000503000000020004" pitchFamily="2" charset="0"/>
              </a:rPr>
              <a:t>Final selection: (</a:t>
            </a:r>
            <a:r>
              <a:rPr lang="en-US" sz="1800" b="1" dirty="0">
                <a:latin typeface="Inter" panose="02000503000000020004" pitchFamily="2" charset="0"/>
                <a:ea typeface="Inter" panose="02000503000000020004" pitchFamily="2" charset="0"/>
                <a:cs typeface="Inter" panose="02000503000000020004" pitchFamily="2" charset="0"/>
              </a:rPr>
              <a:t>N = 10</a:t>
            </a:r>
            <a:r>
              <a:rPr lang="en-US" sz="1800" dirty="0">
                <a:latin typeface="Inter" panose="02000503000000020004" pitchFamily="2" charset="0"/>
                <a:ea typeface="Inter" panose="02000503000000020004" pitchFamily="2" charset="0"/>
                <a:cs typeface="Inter" panose="02000503000000020004" pitchFamily="2" charset="0"/>
              </a:rPr>
              <a:t>)</a:t>
            </a:r>
            <a:br>
              <a:rPr lang="en-US" sz="1800" dirty="0">
                <a:latin typeface="Inter" panose="02000503000000020004" pitchFamily="2" charset="0"/>
                <a:ea typeface="Inter" panose="02000503000000020004" pitchFamily="2" charset="0"/>
                <a:cs typeface="Inter" panose="02000503000000020004" pitchFamily="2" charset="0"/>
              </a:rPr>
            </a:br>
            <a:r>
              <a:rPr lang="en-US" sz="1800" dirty="0">
                <a:latin typeface="Inter" panose="02000503000000020004" pitchFamily="2" charset="0"/>
                <a:ea typeface="Inter" panose="02000503000000020004" pitchFamily="2" charset="0"/>
                <a:cs typeface="Inter" panose="02000503000000020004" pitchFamily="2" charset="0"/>
              </a:rPr>
              <a:t>(across </a:t>
            </a:r>
            <a:r>
              <a:rPr lang="en-US" sz="1800" b="1" dirty="0">
                <a:latin typeface="Inter" panose="02000503000000020004" pitchFamily="2" charset="0"/>
                <a:ea typeface="Inter" panose="02000503000000020004" pitchFamily="2" charset="0"/>
                <a:cs typeface="Inter" panose="02000503000000020004" pitchFamily="2" charset="0"/>
              </a:rPr>
              <a:t>4 campaigns</a:t>
            </a:r>
            <a:r>
              <a:rPr lang="en-US" sz="1800" dirty="0">
                <a:latin typeface="Inter" panose="02000503000000020004" pitchFamily="2" charset="0"/>
                <a:ea typeface="Inter" panose="02000503000000020004" pitchFamily="2" charset="0"/>
                <a:cs typeface="Inter" panose="02000503000000020004" pitchFamily="2" charset="0"/>
              </a:rPr>
              <a:t>)</a:t>
            </a:r>
          </a:p>
        </p:txBody>
      </p:sp>
      <p:cxnSp>
        <p:nvCxnSpPr>
          <p:cNvPr id="46" name="Straight Arrow Connector 45">
            <a:extLst>
              <a:ext uri="{FF2B5EF4-FFF2-40B4-BE49-F238E27FC236}">
                <a16:creationId xmlns:a16="http://schemas.microsoft.com/office/drawing/2014/main" id="{ADF21EBF-5243-D09E-D124-E4D647781FE1}"/>
              </a:ext>
            </a:extLst>
          </p:cNvPr>
          <p:cNvCxnSpPr>
            <a:cxnSpLocks/>
          </p:cNvCxnSpPr>
          <p:nvPr/>
        </p:nvCxnSpPr>
        <p:spPr>
          <a:xfrm>
            <a:off x="3007360" y="3436226"/>
            <a:ext cx="33158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CE86F42-56E4-8E1B-56EB-10C53A9C1477}"/>
              </a:ext>
            </a:extLst>
          </p:cNvPr>
          <p:cNvCxnSpPr>
            <a:cxnSpLocks/>
          </p:cNvCxnSpPr>
          <p:nvPr/>
        </p:nvCxnSpPr>
        <p:spPr>
          <a:xfrm>
            <a:off x="5891568" y="3436226"/>
            <a:ext cx="33158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F3FBA71-4776-5143-DB1F-C1A98A137F9A}"/>
              </a:ext>
            </a:extLst>
          </p:cNvPr>
          <p:cNvCxnSpPr>
            <a:cxnSpLocks/>
          </p:cNvCxnSpPr>
          <p:nvPr/>
        </p:nvCxnSpPr>
        <p:spPr>
          <a:xfrm>
            <a:off x="8782240" y="3436226"/>
            <a:ext cx="33158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5991988E-567F-7814-C65D-6430F8397D03}"/>
              </a:ext>
            </a:extLst>
          </p:cNvPr>
          <p:cNvSpPr txBox="1">
            <a:spLocks/>
          </p:cNvSpPr>
          <p:nvPr/>
        </p:nvSpPr>
        <p:spPr>
          <a:xfrm>
            <a:off x="2997202" y="4893546"/>
            <a:ext cx="3215790" cy="90491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600" dirty="0">
                <a:latin typeface="Inter" panose="02000503000000020004" pitchFamily="2" charset="0"/>
                <a:ea typeface="Inter" panose="02000503000000020004" pitchFamily="2" charset="0"/>
                <a:cs typeface="Inter" panose="02000503000000020004" pitchFamily="2" charset="0"/>
              </a:rPr>
              <a:t>preliminary testing by using keywords, tracking highly attacked keywords</a:t>
            </a:r>
          </a:p>
        </p:txBody>
      </p:sp>
      <p:cxnSp>
        <p:nvCxnSpPr>
          <p:cNvPr id="6" name="Straight Connector 5">
            <a:extLst>
              <a:ext uri="{FF2B5EF4-FFF2-40B4-BE49-F238E27FC236}">
                <a16:creationId xmlns:a16="http://schemas.microsoft.com/office/drawing/2014/main" id="{C86176EB-EA83-91A7-A39F-636DF80B4E81}"/>
              </a:ext>
            </a:extLst>
          </p:cNvPr>
          <p:cNvCxnSpPr>
            <a:cxnSpLocks/>
          </p:cNvCxnSpPr>
          <p:nvPr/>
        </p:nvCxnSpPr>
        <p:spPr>
          <a:xfrm>
            <a:off x="4678321" y="4227254"/>
            <a:ext cx="0" cy="63304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DB6CFB0-8EE6-EF5F-02A9-8F6BB478F60C}"/>
              </a:ext>
            </a:extLst>
          </p:cNvPr>
          <p:cNvSpPr/>
          <p:nvPr/>
        </p:nvSpPr>
        <p:spPr>
          <a:xfrm>
            <a:off x="4593364" y="4065521"/>
            <a:ext cx="169914" cy="24086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99A15E14-563D-E84B-033B-C05D19296E49}"/>
              </a:ext>
            </a:extLst>
          </p:cNvPr>
          <p:cNvCxnSpPr>
            <a:cxnSpLocks/>
          </p:cNvCxnSpPr>
          <p:nvPr/>
        </p:nvCxnSpPr>
        <p:spPr>
          <a:xfrm>
            <a:off x="1757036" y="2149062"/>
            <a:ext cx="0" cy="606724"/>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947913B-2671-1E56-85FC-6951AE85D061}"/>
              </a:ext>
            </a:extLst>
          </p:cNvPr>
          <p:cNvSpPr/>
          <p:nvPr/>
        </p:nvSpPr>
        <p:spPr>
          <a:xfrm>
            <a:off x="1672079" y="2623089"/>
            <a:ext cx="169914" cy="240864"/>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Placeholder 1">
            <a:extLst>
              <a:ext uri="{FF2B5EF4-FFF2-40B4-BE49-F238E27FC236}">
                <a16:creationId xmlns:a16="http://schemas.microsoft.com/office/drawing/2014/main" id="{B598F678-0191-4448-21B4-8EE648FE8369}"/>
              </a:ext>
            </a:extLst>
          </p:cNvPr>
          <p:cNvSpPr txBox="1">
            <a:spLocks/>
          </p:cNvSpPr>
          <p:nvPr/>
        </p:nvSpPr>
        <p:spPr>
          <a:xfrm>
            <a:off x="40027" y="1173179"/>
            <a:ext cx="3603931" cy="6865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600" dirty="0">
                <a:latin typeface="Inter" panose="02000503000000020004" pitchFamily="2" charset="0"/>
                <a:ea typeface="Inter" panose="02000503000000020004" pitchFamily="2" charset="0"/>
                <a:cs typeface="Inter" panose="02000503000000020004" pitchFamily="2" charset="0"/>
              </a:rPr>
              <a:t>search terms “bot”, “magic keywords”, seed accounts, research articles, news blogs </a:t>
            </a:r>
          </a:p>
        </p:txBody>
      </p:sp>
      <p:sp>
        <p:nvSpPr>
          <p:cNvPr id="15" name="Text Placeholder 1">
            <a:extLst>
              <a:ext uri="{FF2B5EF4-FFF2-40B4-BE49-F238E27FC236}">
                <a16:creationId xmlns:a16="http://schemas.microsoft.com/office/drawing/2014/main" id="{04B966E0-6A0D-91EC-AD11-BE1399CC9BFD}"/>
              </a:ext>
            </a:extLst>
          </p:cNvPr>
          <p:cNvSpPr txBox="1">
            <a:spLocks/>
          </p:cNvSpPr>
          <p:nvPr/>
        </p:nvSpPr>
        <p:spPr>
          <a:xfrm>
            <a:off x="5418917" y="1188720"/>
            <a:ext cx="4089207" cy="92775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600" dirty="0">
                <a:latin typeface="Inter" panose="02000503000000020004" pitchFamily="2" charset="0"/>
                <a:ea typeface="Inter" panose="02000503000000020004" pitchFamily="2" charset="0"/>
                <a:cs typeface="Inter" panose="02000503000000020004" pitchFamily="2" charset="0"/>
              </a:rPr>
              <a:t>finding commonalities, themes, intentions of TB bots from </a:t>
            </a:r>
            <a:br>
              <a:rPr lang="en-US" sz="1600" dirty="0">
                <a:latin typeface="Inter" panose="02000503000000020004" pitchFamily="2" charset="0"/>
                <a:ea typeface="Inter" panose="02000503000000020004" pitchFamily="2" charset="0"/>
                <a:cs typeface="Inter" panose="02000503000000020004" pitchFamily="2" charset="0"/>
              </a:rPr>
            </a:br>
            <a:r>
              <a:rPr lang="en-US" sz="1600" dirty="0">
                <a:latin typeface="Inter" panose="02000503000000020004" pitchFamily="2" charset="0"/>
                <a:ea typeface="Inter" panose="02000503000000020004" pitchFamily="2" charset="0"/>
                <a:cs typeface="Inter" panose="02000503000000020004" pitchFamily="2" charset="0"/>
              </a:rPr>
              <a:t>different keywords</a:t>
            </a:r>
          </a:p>
        </p:txBody>
      </p:sp>
      <p:cxnSp>
        <p:nvCxnSpPr>
          <p:cNvPr id="16" name="Straight Connector 15">
            <a:extLst>
              <a:ext uri="{FF2B5EF4-FFF2-40B4-BE49-F238E27FC236}">
                <a16:creationId xmlns:a16="http://schemas.microsoft.com/office/drawing/2014/main" id="{77506026-758E-1061-B05D-EA009B60D338}"/>
              </a:ext>
            </a:extLst>
          </p:cNvPr>
          <p:cNvCxnSpPr>
            <a:cxnSpLocks/>
          </p:cNvCxnSpPr>
          <p:nvPr/>
        </p:nvCxnSpPr>
        <p:spPr>
          <a:xfrm>
            <a:off x="7463521" y="2126637"/>
            <a:ext cx="355" cy="60672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B6217DC-E9FC-564D-F9C3-2336ADD56ECB}"/>
              </a:ext>
            </a:extLst>
          </p:cNvPr>
          <p:cNvSpPr/>
          <p:nvPr/>
        </p:nvSpPr>
        <p:spPr>
          <a:xfrm>
            <a:off x="7378919" y="2600664"/>
            <a:ext cx="169914" cy="240864"/>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E83BF261-45DB-42C3-DD35-BADD2009E060}"/>
              </a:ext>
            </a:extLst>
          </p:cNvPr>
          <p:cNvCxnSpPr>
            <a:cxnSpLocks/>
          </p:cNvCxnSpPr>
          <p:nvPr/>
        </p:nvCxnSpPr>
        <p:spPr>
          <a:xfrm>
            <a:off x="10385704" y="4175011"/>
            <a:ext cx="0" cy="674354"/>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E88D9FB-2C44-D27A-CCAC-75ADA4BD9495}"/>
              </a:ext>
            </a:extLst>
          </p:cNvPr>
          <p:cNvSpPr/>
          <p:nvPr/>
        </p:nvSpPr>
        <p:spPr>
          <a:xfrm>
            <a:off x="10300747" y="4013278"/>
            <a:ext cx="169914" cy="240864"/>
          </a:xfrm>
          <a:prstGeom prst="ellips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 Placeholder 1">
            <a:extLst>
              <a:ext uri="{FF2B5EF4-FFF2-40B4-BE49-F238E27FC236}">
                <a16:creationId xmlns:a16="http://schemas.microsoft.com/office/drawing/2014/main" id="{99F9DE2B-21FC-6530-5311-7C586CF4215D}"/>
              </a:ext>
            </a:extLst>
          </p:cNvPr>
          <p:cNvSpPr txBox="1">
            <a:spLocks/>
          </p:cNvSpPr>
          <p:nvPr/>
        </p:nvSpPr>
        <p:spPr>
          <a:xfrm>
            <a:off x="8472497" y="4893546"/>
            <a:ext cx="3636179" cy="90491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600" dirty="0">
                <a:latin typeface="Inter" panose="02000503000000020004" pitchFamily="2" charset="0"/>
                <a:ea typeface="Inter" panose="02000503000000020004" pitchFamily="2" charset="0"/>
                <a:cs typeface="Inter" panose="02000503000000020004" pitchFamily="2" charset="0"/>
              </a:rPr>
              <a:t>filter out similar types of</a:t>
            </a:r>
            <a:br>
              <a:rPr lang="en-US" sz="1600" dirty="0">
                <a:latin typeface="Inter" panose="02000503000000020004" pitchFamily="2" charset="0"/>
                <a:ea typeface="Inter" panose="02000503000000020004" pitchFamily="2" charset="0"/>
                <a:cs typeface="Inter" panose="02000503000000020004" pitchFamily="2" charset="0"/>
              </a:rPr>
            </a:br>
            <a:r>
              <a:rPr lang="en-US" sz="1600" dirty="0">
                <a:latin typeface="Inter" panose="02000503000000020004" pitchFamily="2" charset="0"/>
                <a:ea typeface="Inter" panose="02000503000000020004" pitchFamily="2" charset="0"/>
                <a:cs typeface="Inter" panose="02000503000000020004" pitchFamily="2" charset="0"/>
              </a:rPr>
              <a:t> keywords, for example:</a:t>
            </a:r>
            <a:br>
              <a:rPr lang="en-US" sz="1600" dirty="0">
                <a:latin typeface="Inter" panose="02000503000000020004" pitchFamily="2" charset="0"/>
                <a:ea typeface="Inter" panose="02000503000000020004" pitchFamily="2" charset="0"/>
                <a:cs typeface="Inter" panose="02000503000000020004" pitchFamily="2" charset="0"/>
              </a:rPr>
            </a:br>
            <a:r>
              <a:rPr lang="en-US" sz="1600" dirty="0">
                <a:latin typeface="Inter" panose="02000503000000020004" pitchFamily="2" charset="0"/>
                <a:ea typeface="Inter" panose="02000503000000020004" pitchFamily="2" charset="0"/>
                <a:cs typeface="Inter" panose="02000503000000020004" pitchFamily="2" charset="0"/>
              </a:rPr>
              <a:t>“DMT” similar to “shrooms”,</a:t>
            </a:r>
            <a:br>
              <a:rPr lang="en-US" sz="1600" dirty="0">
                <a:latin typeface="Inter" panose="02000503000000020004" pitchFamily="2" charset="0"/>
                <a:ea typeface="Inter" panose="02000503000000020004" pitchFamily="2" charset="0"/>
                <a:cs typeface="Inter" panose="02000503000000020004" pitchFamily="2" charset="0"/>
              </a:rPr>
            </a:br>
            <a:r>
              <a:rPr lang="en-US" sz="1600" dirty="0">
                <a:latin typeface="Inter" panose="02000503000000020004" pitchFamily="2" charset="0"/>
                <a:ea typeface="Inter" panose="02000503000000020004" pitchFamily="2" charset="0"/>
                <a:cs typeface="Inter" panose="02000503000000020004" pitchFamily="2" charset="0"/>
              </a:rPr>
              <a:t>“</a:t>
            </a:r>
            <a:r>
              <a:rPr lang="en-AU" sz="1600" i="1" dirty="0">
                <a:latin typeface="Inter" panose="02000503000000020004" pitchFamily="2" charset="0"/>
                <a:ea typeface="Inter" panose="02000503000000020004" pitchFamily="2" charset="0"/>
                <a:cs typeface="Inter" panose="02000503000000020004" pitchFamily="2" charset="0"/>
              </a:rPr>
              <a:t>robux”</a:t>
            </a:r>
            <a:r>
              <a:rPr lang="en-AU" sz="1600" dirty="0">
                <a:latin typeface="Inter" panose="02000503000000020004" pitchFamily="2" charset="0"/>
                <a:ea typeface="Inter" panose="02000503000000020004" pitchFamily="2" charset="0"/>
                <a:cs typeface="Inter" panose="02000503000000020004" pitchFamily="2" charset="0"/>
              </a:rPr>
              <a:t> similar to “metamask”</a:t>
            </a:r>
            <a:r>
              <a:rPr lang="en-US" sz="1600" dirty="0">
                <a:latin typeface="Inter" panose="02000503000000020004" pitchFamily="2" charset="0"/>
                <a:ea typeface="Inter" panose="02000503000000020004" pitchFamily="2" charset="0"/>
                <a:cs typeface="Inter" panose="02000503000000020004" pitchFamily="2" charset="0"/>
              </a:rPr>
              <a:t> </a:t>
            </a:r>
          </a:p>
        </p:txBody>
      </p:sp>
      <p:sp>
        <p:nvSpPr>
          <p:cNvPr id="3" name="Slide Number Placeholder 11">
            <a:extLst>
              <a:ext uri="{FF2B5EF4-FFF2-40B4-BE49-F238E27FC236}">
                <a16:creationId xmlns:a16="http://schemas.microsoft.com/office/drawing/2014/main" id="{C583128A-E77F-5598-DC72-AAC784201868}"/>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52</a:t>
            </a:fld>
            <a:endParaRPr lang="en-AU" dirty="0"/>
          </a:p>
        </p:txBody>
      </p:sp>
    </p:spTree>
    <p:extLst>
      <p:ext uri="{BB962C8B-B14F-4D97-AF65-F5344CB8AC3E}">
        <p14:creationId xmlns:p14="http://schemas.microsoft.com/office/powerpoint/2010/main" val="419295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113F-FAAB-942C-ED36-817D6A37DD1A}"/>
            </a:ext>
          </a:extLst>
        </p:cNvPr>
        <p:cNvGrpSpPr/>
        <p:nvPr/>
      </p:nvGrpSpPr>
      <p:grpSpPr>
        <a:xfrm>
          <a:off x="0" y="0"/>
          <a:ext cx="0" cy="0"/>
          <a:chOff x="0" y="0"/>
          <a:chExt cx="0" cy="0"/>
        </a:xfrm>
      </p:grpSpPr>
      <p:pic>
        <p:nvPicPr>
          <p:cNvPr id="34" name="Picture 33" descr="IFCYBER projects receive seed funding from the Centre for Critical Digital  Infrastructure (CCDI)">
            <a:extLst>
              <a:ext uri="{FF2B5EF4-FFF2-40B4-BE49-F238E27FC236}">
                <a16:creationId xmlns:a16="http://schemas.microsoft.com/office/drawing/2014/main" id="{DC466CF2-6B91-E64B-5CBC-1503F386A9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19DD2CC-B5B3-AFD0-688F-023A54FAF2B0}"/>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F202286-F4C1-DEBC-174D-9C1638250706}"/>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Four Campaign Categories</a:t>
            </a:r>
          </a:p>
        </p:txBody>
      </p:sp>
      <p:sp>
        <p:nvSpPr>
          <p:cNvPr id="2" name="Rectangle 1">
            <a:extLst>
              <a:ext uri="{FF2B5EF4-FFF2-40B4-BE49-F238E27FC236}">
                <a16:creationId xmlns:a16="http://schemas.microsoft.com/office/drawing/2014/main" id="{E470FEE9-0377-7A4D-C96A-F458D819B76B}"/>
              </a:ext>
            </a:extLst>
          </p:cNvPr>
          <p:cNvSpPr/>
          <p:nvPr/>
        </p:nvSpPr>
        <p:spPr>
          <a:xfrm>
            <a:off x="1590520" y="5120766"/>
            <a:ext cx="212651" cy="882502"/>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5C234DF6-1DE4-A4E8-341E-44F828346736}"/>
              </a:ext>
            </a:extLst>
          </p:cNvPr>
          <p:cNvSpPr/>
          <p:nvPr/>
        </p:nvSpPr>
        <p:spPr>
          <a:xfrm>
            <a:off x="1590520" y="3967135"/>
            <a:ext cx="212651" cy="882502"/>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318C90F-140B-A226-13EC-C458D9F6CCA7}"/>
              </a:ext>
            </a:extLst>
          </p:cNvPr>
          <p:cNvSpPr/>
          <p:nvPr/>
        </p:nvSpPr>
        <p:spPr>
          <a:xfrm>
            <a:off x="1590520" y="2824132"/>
            <a:ext cx="212651" cy="882502"/>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D67A1F89-7020-E977-CA81-A81650D90E75}"/>
              </a:ext>
            </a:extLst>
          </p:cNvPr>
          <p:cNvSpPr/>
          <p:nvPr/>
        </p:nvSpPr>
        <p:spPr>
          <a:xfrm>
            <a:off x="1590520" y="1691762"/>
            <a:ext cx="212651" cy="882502"/>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Pentagon 5">
            <a:extLst>
              <a:ext uri="{FF2B5EF4-FFF2-40B4-BE49-F238E27FC236}">
                <a16:creationId xmlns:a16="http://schemas.microsoft.com/office/drawing/2014/main" id="{8670AD2E-9EF8-9B00-0925-1F5E9D9725D6}"/>
              </a:ext>
            </a:extLst>
          </p:cNvPr>
          <p:cNvSpPr/>
          <p:nvPr/>
        </p:nvSpPr>
        <p:spPr>
          <a:xfrm>
            <a:off x="1739912" y="1744927"/>
            <a:ext cx="2519380" cy="765544"/>
          </a:xfrm>
          <a:prstGeom prst="homePlate">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2">
                    <a:lumMod val="25000"/>
                  </a:schemeClr>
                </a:solidFill>
              </a:rPr>
              <a:t>Deceptive Support </a:t>
            </a:r>
            <a:r>
              <a:rPr lang="en-AU" dirty="0">
                <a:solidFill>
                  <a:schemeClr val="bg2">
                    <a:lumMod val="25000"/>
                  </a:schemeClr>
                </a:solidFill>
              </a:rPr>
              <a:t>Campaigns</a:t>
            </a:r>
          </a:p>
        </p:txBody>
      </p:sp>
      <p:sp>
        <p:nvSpPr>
          <p:cNvPr id="9" name="Arrow: Pentagon 8">
            <a:extLst>
              <a:ext uri="{FF2B5EF4-FFF2-40B4-BE49-F238E27FC236}">
                <a16:creationId xmlns:a16="http://schemas.microsoft.com/office/drawing/2014/main" id="{267298E9-886C-74B7-F24B-FC7FA0AB8E78}"/>
              </a:ext>
            </a:extLst>
          </p:cNvPr>
          <p:cNvSpPr/>
          <p:nvPr/>
        </p:nvSpPr>
        <p:spPr>
          <a:xfrm>
            <a:off x="1739911" y="2882611"/>
            <a:ext cx="2519381" cy="765544"/>
          </a:xfrm>
          <a:prstGeom prst="homePlate">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2">
                    <a:lumMod val="25000"/>
                  </a:schemeClr>
                </a:solidFill>
              </a:rPr>
              <a:t>Illicit Product </a:t>
            </a:r>
            <a:r>
              <a:rPr lang="en-AU" dirty="0">
                <a:solidFill>
                  <a:schemeClr val="bg2">
                    <a:lumMod val="25000"/>
                  </a:schemeClr>
                </a:solidFill>
              </a:rPr>
              <a:t>Campaigns</a:t>
            </a:r>
          </a:p>
        </p:txBody>
      </p:sp>
      <p:sp>
        <p:nvSpPr>
          <p:cNvPr id="11" name="Arrow: Pentagon 10">
            <a:extLst>
              <a:ext uri="{FF2B5EF4-FFF2-40B4-BE49-F238E27FC236}">
                <a16:creationId xmlns:a16="http://schemas.microsoft.com/office/drawing/2014/main" id="{6F8C8595-8AFB-F76F-5587-817E5A007AAA}"/>
              </a:ext>
            </a:extLst>
          </p:cNvPr>
          <p:cNvSpPr/>
          <p:nvPr/>
        </p:nvSpPr>
        <p:spPr>
          <a:xfrm>
            <a:off x="1739912" y="4030928"/>
            <a:ext cx="2519382" cy="765544"/>
          </a:xfrm>
          <a:prstGeom prst="homePlate">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2">
                    <a:lumMod val="25000"/>
                  </a:schemeClr>
                </a:solidFill>
              </a:rPr>
              <a:t>Misleading Giveaway </a:t>
            </a:r>
            <a:r>
              <a:rPr lang="en-AU" dirty="0">
                <a:solidFill>
                  <a:schemeClr val="bg2">
                    <a:lumMod val="25000"/>
                  </a:schemeClr>
                </a:solidFill>
              </a:rPr>
              <a:t>Campaigns</a:t>
            </a:r>
          </a:p>
        </p:txBody>
      </p:sp>
      <p:sp>
        <p:nvSpPr>
          <p:cNvPr id="12" name="Arrow: Pentagon 11">
            <a:extLst>
              <a:ext uri="{FF2B5EF4-FFF2-40B4-BE49-F238E27FC236}">
                <a16:creationId xmlns:a16="http://schemas.microsoft.com/office/drawing/2014/main" id="{08636A7D-A47C-5C73-0025-52164B681DE0}"/>
              </a:ext>
            </a:extLst>
          </p:cNvPr>
          <p:cNvSpPr/>
          <p:nvPr/>
        </p:nvSpPr>
        <p:spPr>
          <a:xfrm>
            <a:off x="1739912" y="5189878"/>
            <a:ext cx="2519380" cy="765544"/>
          </a:xfrm>
          <a:prstGeom prst="homePlate">
            <a:avLst/>
          </a:prstGeom>
          <a:solidFill>
            <a:schemeClr val="bg1"/>
          </a:solidFill>
          <a:ln>
            <a:solidFill>
              <a:schemeClr val="accent6"/>
            </a:solid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2">
                    <a:lumMod val="25000"/>
                  </a:schemeClr>
                </a:solidFill>
              </a:rPr>
              <a:t>Benign</a:t>
            </a:r>
            <a:r>
              <a:rPr lang="en-AU" dirty="0">
                <a:solidFill>
                  <a:schemeClr val="bg2">
                    <a:lumMod val="25000"/>
                  </a:schemeClr>
                </a:solidFill>
              </a:rPr>
              <a:t> Campaigns</a:t>
            </a:r>
          </a:p>
        </p:txBody>
      </p:sp>
      <p:sp>
        <p:nvSpPr>
          <p:cNvPr id="13" name="Rectangle 12">
            <a:extLst>
              <a:ext uri="{FF2B5EF4-FFF2-40B4-BE49-F238E27FC236}">
                <a16:creationId xmlns:a16="http://schemas.microsoft.com/office/drawing/2014/main" id="{942056FA-23F0-9C39-3104-9980F9E46EE7}"/>
              </a:ext>
            </a:extLst>
          </p:cNvPr>
          <p:cNvSpPr/>
          <p:nvPr/>
        </p:nvSpPr>
        <p:spPr>
          <a:xfrm>
            <a:off x="5709684" y="833767"/>
            <a:ext cx="1738442" cy="387079"/>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Callout: Down Arrow 13">
            <a:extLst>
              <a:ext uri="{FF2B5EF4-FFF2-40B4-BE49-F238E27FC236}">
                <a16:creationId xmlns:a16="http://schemas.microsoft.com/office/drawing/2014/main" id="{299A33F6-6647-1838-322E-DC7D33DC61F7}"/>
              </a:ext>
            </a:extLst>
          </p:cNvPr>
          <p:cNvSpPr/>
          <p:nvPr/>
        </p:nvSpPr>
        <p:spPr>
          <a:xfrm>
            <a:off x="5549728" y="919739"/>
            <a:ext cx="1775636" cy="616278"/>
          </a:xfrm>
          <a:prstGeom prst="downArrow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Common Theme</a:t>
            </a:r>
          </a:p>
        </p:txBody>
      </p:sp>
      <p:sp>
        <p:nvSpPr>
          <p:cNvPr id="15" name="Callout: Down Arrow 14">
            <a:extLst>
              <a:ext uri="{FF2B5EF4-FFF2-40B4-BE49-F238E27FC236}">
                <a16:creationId xmlns:a16="http://schemas.microsoft.com/office/drawing/2014/main" id="{39CF6B3B-8F96-068B-F73A-DFE3B880C224}"/>
              </a:ext>
            </a:extLst>
          </p:cNvPr>
          <p:cNvSpPr/>
          <p:nvPr/>
        </p:nvSpPr>
        <p:spPr>
          <a:xfrm>
            <a:off x="8306333" y="913570"/>
            <a:ext cx="1460206" cy="541778"/>
          </a:xfrm>
          <a:prstGeom prst="downArrow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TB Keywords</a:t>
            </a:r>
          </a:p>
        </p:txBody>
      </p:sp>
      <p:pic>
        <p:nvPicPr>
          <p:cNvPr id="16" name="Picture 12" descr="Seller - Free professions and jobs icons">
            <a:extLst>
              <a:ext uri="{FF2B5EF4-FFF2-40B4-BE49-F238E27FC236}">
                <a16:creationId xmlns:a16="http://schemas.microsoft.com/office/drawing/2014/main" id="{4969BC79-C74E-A4AF-BF53-4AA43412B5BD}"/>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898842" y="2712044"/>
            <a:ext cx="1077408" cy="107740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BDCEDAF0-7B78-20ED-7F29-764D8C12AEE6}"/>
              </a:ext>
            </a:extLst>
          </p:cNvPr>
          <p:cNvCxnSpPr>
            <a:cxnSpLocks/>
          </p:cNvCxnSpPr>
          <p:nvPr/>
        </p:nvCxnSpPr>
        <p:spPr>
          <a:xfrm>
            <a:off x="914400" y="2665941"/>
            <a:ext cx="10304363"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33DF39-7AF0-A52A-4B51-3669A9A4B4A8}"/>
              </a:ext>
            </a:extLst>
          </p:cNvPr>
          <p:cNvCxnSpPr>
            <a:cxnSpLocks/>
          </p:cNvCxnSpPr>
          <p:nvPr/>
        </p:nvCxnSpPr>
        <p:spPr>
          <a:xfrm flipV="1">
            <a:off x="5035816" y="913570"/>
            <a:ext cx="0" cy="498822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AC4D73-889E-8250-9B08-1EDA6AD6FBB7}"/>
              </a:ext>
            </a:extLst>
          </p:cNvPr>
          <p:cNvCxnSpPr>
            <a:cxnSpLocks/>
          </p:cNvCxnSpPr>
          <p:nvPr/>
        </p:nvCxnSpPr>
        <p:spPr>
          <a:xfrm flipV="1">
            <a:off x="7931416" y="913570"/>
            <a:ext cx="0" cy="497050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0F0A22-DF0A-B1B9-41BE-D9C1EF723B3F}"/>
              </a:ext>
            </a:extLst>
          </p:cNvPr>
          <p:cNvCxnSpPr>
            <a:cxnSpLocks/>
          </p:cNvCxnSpPr>
          <p:nvPr/>
        </p:nvCxnSpPr>
        <p:spPr>
          <a:xfrm>
            <a:off x="914400" y="3810720"/>
            <a:ext cx="10304362"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D71549-6220-F879-883B-AFF1C829FCEE}"/>
              </a:ext>
            </a:extLst>
          </p:cNvPr>
          <p:cNvCxnSpPr>
            <a:cxnSpLocks/>
          </p:cNvCxnSpPr>
          <p:nvPr/>
        </p:nvCxnSpPr>
        <p:spPr>
          <a:xfrm>
            <a:off x="853440" y="4955485"/>
            <a:ext cx="1036532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A065B1A-7232-11D1-7D8A-A2A8D7BB8C84}"/>
              </a:ext>
            </a:extLst>
          </p:cNvPr>
          <p:cNvCxnSpPr>
            <a:cxnSpLocks/>
          </p:cNvCxnSpPr>
          <p:nvPr/>
        </p:nvCxnSpPr>
        <p:spPr>
          <a:xfrm>
            <a:off x="914400" y="1574335"/>
            <a:ext cx="1030436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3" name="Picture 16" descr="Online dating - Free user icons">
            <a:extLst>
              <a:ext uri="{FF2B5EF4-FFF2-40B4-BE49-F238E27FC236}">
                <a16:creationId xmlns:a16="http://schemas.microsoft.com/office/drawing/2014/main" id="{5C9F3FA2-946C-43A9-ED71-1413DC8A02C2}"/>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898842" y="3780598"/>
            <a:ext cx="1123506" cy="112350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Download Free Freelance Icons in PNG &amp; SVG">
            <a:extLst>
              <a:ext uri="{FF2B5EF4-FFF2-40B4-BE49-F238E27FC236}">
                <a16:creationId xmlns:a16="http://schemas.microsoft.com/office/drawing/2014/main" id="{171FCFB0-25F5-B148-77C0-AA0157EB2C49}"/>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972407" y="5035266"/>
            <a:ext cx="976376" cy="9763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tomer, gear, help, profession, service, support, technical icon -  Download on Iconfinder">
            <a:extLst>
              <a:ext uri="{FF2B5EF4-FFF2-40B4-BE49-F238E27FC236}">
                <a16:creationId xmlns:a16="http://schemas.microsoft.com/office/drawing/2014/main" id="{D72D299D-C8A0-57E4-3DEE-E5C1BEE196F9}"/>
              </a:ext>
            </a:extLst>
          </p:cNvPr>
          <p:cNvPicPr>
            <a:picLocks noChangeAspect="1" noChangeArrowheads="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5792497" y="1521164"/>
            <a:ext cx="1219192" cy="1219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4468FB99-31A7-492F-AC8C-F0CEF4EB9FC9}"/>
              </a:ext>
            </a:extLst>
          </p:cNvPr>
          <p:cNvPicPr>
            <a:picLocks noChangeAspect="1"/>
          </p:cNvPicPr>
          <p:nvPr/>
        </p:nvPicPr>
        <p:blipFill>
          <a:blip r:embed="rId8"/>
          <a:stretch>
            <a:fillRect/>
          </a:stretch>
        </p:blipFill>
        <p:spPr>
          <a:xfrm>
            <a:off x="6027292" y="5624439"/>
            <a:ext cx="278234" cy="278234"/>
          </a:xfrm>
          <a:prstGeom prst="rect">
            <a:avLst/>
          </a:prstGeom>
        </p:spPr>
      </p:pic>
      <p:sp>
        <p:nvSpPr>
          <p:cNvPr id="27" name="TextBox 26">
            <a:extLst>
              <a:ext uri="{FF2B5EF4-FFF2-40B4-BE49-F238E27FC236}">
                <a16:creationId xmlns:a16="http://schemas.microsoft.com/office/drawing/2014/main" id="{DA40D7CC-5B47-315B-E2EC-D53175C16D1D}"/>
              </a:ext>
            </a:extLst>
          </p:cNvPr>
          <p:cNvSpPr txBox="1"/>
          <p:nvPr/>
        </p:nvSpPr>
        <p:spPr>
          <a:xfrm>
            <a:off x="8306333" y="1687919"/>
            <a:ext cx="2686786" cy="861774"/>
          </a:xfrm>
          <a:prstGeom prst="rect">
            <a:avLst/>
          </a:prstGeom>
          <a:noFill/>
        </p:spPr>
        <p:txBody>
          <a:bodyPr wrap="square" rtlCol="0">
            <a:spAutoFit/>
          </a:bodyPr>
          <a:lstStyle/>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metamask</a:t>
            </a:r>
          </a:p>
          <a:p>
            <a:pPr marL="285750" lvl="0" indent="-285750">
              <a:buFont typeface="Wingdings" panose="05000000000000000000" pitchFamily="2" charset="2"/>
              <a:buChar char="Ø"/>
              <a:defRPr/>
            </a:pPr>
            <a:r>
              <a:rPr kumimoji="0" lang="en-US" sz="1600" b="0" i="1" u="none" strike="noStrike" kern="1200" cap="none" spc="0" normalizeH="0" baseline="0" noProof="0" dirty="0">
                <a:ln>
                  <a:noFill/>
                </a:ln>
                <a:effectLst/>
                <a:uLnTx/>
                <a:uFillTx/>
                <a:latin typeface="Inter" panose="02000503000000020004" pitchFamily="2" charset="0"/>
                <a:ea typeface="Inter" panose="02000503000000020004" pitchFamily="2" charset="0"/>
                <a:cs typeface="Inter" panose="02000503000000020004" pitchFamily="2" charset="0"/>
              </a:rPr>
              <a:t>trustwallet</a:t>
            </a:r>
          </a:p>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hacked</a:t>
            </a:r>
            <a:endParaRPr kumimoji="0" lang="en-US" sz="1600" b="0" i="1" u="none" strike="noStrike" kern="1200" cap="none" spc="0" normalizeH="0" baseline="0" noProof="0" dirty="0">
              <a:ln>
                <a:noFill/>
              </a:ln>
              <a:effectLst/>
              <a:uLnTx/>
              <a:uFillTx/>
              <a:latin typeface="Inter" panose="02000503000000020004" pitchFamily="2" charset="0"/>
              <a:ea typeface="Inter" panose="02000503000000020004" pitchFamily="2" charset="0"/>
              <a:cs typeface="Inter" panose="02000503000000020004" pitchFamily="2" charset="0"/>
            </a:endParaRPr>
          </a:p>
        </p:txBody>
      </p:sp>
      <p:sp>
        <p:nvSpPr>
          <p:cNvPr id="28" name="TextBox 27">
            <a:extLst>
              <a:ext uri="{FF2B5EF4-FFF2-40B4-BE49-F238E27FC236}">
                <a16:creationId xmlns:a16="http://schemas.microsoft.com/office/drawing/2014/main" id="{01BA8657-A727-B07B-2998-5BFA8952348A}"/>
              </a:ext>
            </a:extLst>
          </p:cNvPr>
          <p:cNvSpPr txBox="1"/>
          <p:nvPr/>
        </p:nvSpPr>
        <p:spPr>
          <a:xfrm>
            <a:off x="8306334" y="2945936"/>
            <a:ext cx="1511349" cy="584775"/>
          </a:xfrm>
          <a:prstGeom prst="rect">
            <a:avLst/>
          </a:prstGeom>
          <a:noFill/>
        </p:spPr>
        <p:txBody>
          <a:bodyPr wrap="square" rtlCol="0">
            <a:spAutoFit/>
          </a:bodyPr>
          <a:lstStyle/>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shrooms</a:t>
            </a:r>
          </a:p>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IPTV</a:t>
            </a:r>
            <a:endParaRPr kumimoji="0" lang="en-US" sz="1600" b="0" i="1" u="none" strike="noStrike" kern="1200" cap="none" spc="0" normalizeH="0" baseline="0" noProof="0" dirty="0">
              <a:ln>
                <a:noFill/>
              </a:ln>
              <a:effectLst/>
              <a:uLnTx/>
              <a:uFillTx/>
              <a:latin typeface="Inter" panose="02000503000000020004" pitchFamily="2" charset="0"/>
              <a:ea typeface="Inter" panose="02000503000000020004" pitchFamily="2" charset="0"/>
              <a:cs typeface="Inter" panose="02000503000000020004" pitchFamily="2" charset="0"/>
            </a:endParaRPr>
          </a:p>
        </p:txBody>
      </p:sp>
      <p:sp>
        <p:nvSpPr>
          <p:cNvPr id="29" name="TextBox 28">
            <a:extLst>
              <a:ext uri="{FF2B5EF4-FFF2-40B4-BE49-F238E27FC236}">
                <a16:creationId xmlns:a16="http://schemas.microsoft.com/office/drawing/2014/main" id="{1495A416-3553-5E78-C192-13C741FC8450}"/>
              </a:ext>
            </a:extLst>
          </p:cNvPr>
          <p:cNvSpPr txBox="1"/>
          <p:nvPr/>
        </p:nvSpPr>
        <p:spPr>
          <a:xfrm>
            <a:off x="8306333" y="4044626"/>
            <a:ext cx="2145753" cy="584775"/>
          </a:xfrm>
          <a:prstGeom prst="rect">
            <a:avLst/>
          </a:prstGeom>
          <a:noFill/>
        </p:spPr>
        <p:txBody>
          <a:bodyPr wrap="square" rtlCol="0">
            <a:spAutoFit/>
          </a:bodyPr>
          <a:lstStyle/>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cashapp</a:t>
            </a:r>
          </a:p>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s</a:t>
            </a:r>
            <a:r>
              <a:rPr kumimoji="0" lang="en-US" sz="1600" b="0" i="1" u="none" strike="noStrike" kern="1200" cap="none" spc="0" normalizeH="0" baseline="0" noProof="0" dirty="0" err="1">
                <a:ln>
                  <a:noFill/>
                </a:ln>
                <a:effectLst/>
                <a:uLnTx/>
                <a:uFillTx/>
                <a:latin typeface="Inter" panose="02000503000000020004" pitchFamily="2" charset="0"/>
                <a:ea typeface="Inter" panose="02000503000000020004" pitchFamily="2" charset="0"/>
                <a:cs typeface="Inter" panose="02000503000000020004" pitchFamily="2" charset="0"/>
              </a:rPr>
              <a:t>ugar</a:t>
            </a:r>
            <a:r>
              <a:rPr kumimoji="0" lang="en-US" sz="1600" b="0" i="1" u="none" strike="noStrike" kern="1200" cap="none" spc="0" normalizeH="0" baseline="0" noProof="0" dirty="0">
                <a:ln>
                  <a:noFill/>
                </a:ln>
                <a:effectLst/>
                <a:uLnTx/>
                <a:uFillTx/>
                <a:latin typeface="Inter" panose="02000503000000020004" pitchFamily="2" charset="0"/>
                <a:ea typeface="Inter" panose="02000503000000020004" pitchFamily="2" charset="0"/>
                <a:cs typeface="Inter" panose="02000503000000020004" pitchFamily="2" charset="0"/>
              </a:rPr>
              <a:t> daddy</a:t>
            </a:r>
          </a:p>
        </p:txBody>
      </p:sp>
      <p:sp>
        <p:nvSpPr>
          <p:cNvPr id="30" name="TextBox 29">
            <a:extLst>
              <a:ext uri="{FF2B5EF4-FFF2-40B4-BE49-F238E27FC236}">
                <a16:creationId xmlns:a16="http://schemas.microsoft.com/office/drawing/2014/main" id="{2BEBA7B6-E39B-3F5D-BD0F-1D64FF701314}"/>
              </a:ext>
            </a:extLst>
          </p:cNvPr>
          <p:cNvSpPr txBox="1"/>
          <p:nvPr/>
        </p:nvSpPr>
        <p:spPr>
          <a:xfrm>
            <a:off x="8306334" y="5099845"/>
            <a:ext cx="2542036" cy="830997"/>
          </a:xfrm>
          <a:prstGeom prst="rect">
            <a:avLst/>
          </a:prstGeom>
          <a:noFill/>
        </p:spPr>
        <p:txBody>
          <a:bodyPr wrap="square" rtlCol="0">
            <a:spAutoFit/>
          </a:bodyPr>
          <a:lstStyle/>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logo</a:t>
            </a:r>
          </a:p>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graphic designer</a:t>
            </a:r>
            <a:endParaRPr kumimoji="0" lang="en-US" sz="1600" b="0" i="1" u="none" strike="noStrike" kern="1200" cap="none" spc="0" normalizeH="0" baseline="0" noProof="0" dirty="0">
              <a:ln>
                <a:noFill/>
              </a:ln>
              <a:effectLst/>
              <a:uLnTx/>
              <a:uFillTx/>
              <a:latin typeface="Inter" panose="02000503000000020004" pitchFamily="2" charset="0"/>
              <a:ea typeface="Inter" panose="02000503000000020004" pitchFamily="2" charset="0"/>
              <a:cs typeface="Inter" panose="02000503000000020004" pitchFamily="2" charset="0"/>
            </a:endParaRPr>
          </a:p>
          <a:p>
            <a:pPr marL="285750" lvl="0" indent="-285750">
              <a:buFont typeface="Wingdings" panose="05000000000000000000" pitchFamily="2" charset="2"/>
              <a:buChar char="Ø"/>
              <a:defRPr/>
            </a:pPr>
            <a:r>
              <a:rPr lang="en-US" sz="1600" i="1" dirty="0">
                <a:latin typeface="Inter" panose="02000503000000020004" pitchFamily="2" charset="0"/>
                <a:ea typeface="Inter" panose="02000503000000020004" pitchFamily="2" charset="0"/>
                <a:cs typeface="Inter" panose="02000503000000020004" pitchFamily="2" charset="0"/>
              </a:rPr>
              <a:t>e</a:t>
            </a:r>
            <a:r>
              <a:rPr kumimoji="0" lang="en-US" sz="1600" b="0" i="1" u="none" strike="noStrike" kern="1200" cap="none" spc="0" normalizeH="0" baseline="0" noProof="0" dirty="0" err="1">
                <a:ln>
                  <a:noFill/>
                </a:ln>
                <a:effectLst/>
                <a:uLnTx/>
                <a:uFillTx/>
                <a:latin typeface="Inter" panose="02000503000000020004" pitchFamily="2" charset="0"/>
                <a:ea typeface="Inter" panose="02000503000000020004" pitchFamily="2" charset="0"/>
                <a:cs typeface="Inter" panose="02000503000000020004" pitchFamily="2" charset="0"/>
              </a:rPr>
              <a:t>ssay</a:t>
            </a:r>
            <a:endParaRPr kumimoji="0" lang="en-US" sz="1600" b="0" i="1" u="none" strike="noStrike" kern="1200" cap="none" spc="0" normalizeH="0" baseline="0" noProof="0" dirty="0">
              <a:ln>
                <a:noFill/>
              </a:ln>
              <a:effectLst/>
              <a:uLnTx/>
              <a:uFillTx/>
              <a:latin typeface="Inter" panose="02000503000000020004" pitchFamily="2" charset="0"/>
              <a:ea typeface="Inter" panose="02000503000000020004" pitchFamily="2" charset="0"/>
              <a:cs typeface="Inter" panose="02000503000000020004" pitchFamily="2" charset="0"/>
            </a:endParaRPr>
          </a:p>
        </p:txBody>
      </p:sp>
      <p:sp>
        <p:nvSpPr>
          <p:cNvPr id="33" name="Text Placeholder 1">
            <a:extLst>
              <a:ext uri="{FF2B5EF4-FFF2-40B4-BE49-F238E27FC236}">
                <a16:creationId xmlns:a16="http://schemas.microsoft.com/office/drawing/2014/main" id="{5A8A56D7-59C4-5ADF-5AA3-37C30F2AF935}"/>
              </a:ext>
            </a:extLst>
          </p:cNvPr>
          <p:cNvSpPr txBox="1">
            <a:spLocks/>
          </p:cNvSpPr>
          <p:nvPr/>
        </p:nvSpPr>
        <p:spPr>
          <a:xfrm>
            <a:off x="55077" y="1955147"/>
            <a:ext cx="1460747" cy="57078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b="1" dirty="0">
                <a:latin typeface="Inter" panose="02000503000000020004" pitchFamily="2" charset="0"/>
                <a:ea typeface="Inter" panose="02000503000000020004" pitchFamily="2" charset="0"/>
                <a:cs typeface="Inter" panose="02000503000000020004" pitchFamily="2" charset="0"/>
              </a:rPr>
              <a:t>(Mal 1.)</a:t>
            </a:r>
          </a:p>
        </p:txBody>
      </p:sp>
      <p:sp>
        <p:nvSpPr>
          <p:cNvPr id="35" name="Text Placeholder 1">
            <a:extLst>
              <a:ext uri="{FF2B5EF4-FFF2-40B4-BE49-F238E27FC236}">
                <a16:creationId xmlns:a16="http://schemas.microsoft.com/office/drawing/2014/main" id="{AED5CBB9-BD29-987D-EEBC-6CA6A4D36C65}"/>
              </a:ext>
            </a:extLst>
          </p:cNvPr>
          <p:cNvSpPr txBox="1">
            <a:spLocks/>
          </p:cNvSpPr>
          <p:nvPr/>
        </p:nvSpPr>
        <p:spPr>
          <a:xfrm>
            <a:off x="43563" y="3046179"/>
            <a:ext cx="1460747" cy="57078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b="1" dirty="0">
                <a:latin typeface="Inter" panose="02000503000000020004" pitchFamily="2" charset="0"/>
                <a:ea typeface="Inter" panose="02000503000000020004" pitchFamily="2" charset="0"/>
                <a:cs typeface="Inter" panose="02000503000000020004" pitchFamily="2" charset="0"/>
              </a:rPr>
              <a:t>(Mal 2.)</a:t>
            </a:r>
          </a:p>
        </p:txBody>
      </p:sp>
      <p:sp>
        <p:nvSpPr>
          <p:cNvPr id="36" name="Text Placeholder 1">
            <a:extLst>
              <a:ext uri="{FF2B5EF4-FFF2-40B4-BE49-F238E27FC236}">
                <a16:creationId xmlns:a16="http://schemas.microsoft.com/office/drawing/2014/main" id="{1CC97B08-FFB9-9B4A-75F6-1F1104D3B883}"/>
              </a:ext>
            </a:extLst>
          </p:cNvPr>
          <p:cNvSpPr txBox="1">
            <a:spLocks/>
          </p:cNvSpPr>
          <p:nvPr/>
        </p:nvSpPr>
        <p:spPr>
          <a:xfrm>
            <a:off x="66585" y="4131854"/>
            <a:ext cx="1460747" cy="57078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b="1" dirty="0">
                <a:latin typeface="Inter" panose="02000503000000020004" pitchFamily="2" charset="0"/>
                <a:ea typeface="Inter" panose="02000503000000020004" pitchFamily="2" charset="0"/>
                <a:cs typeface="Inter" panose="02000503000000020004" pitchFamily="2" charset="0"/>
              </a:rPr>
              <a:t>(Mal 3.)</a:t>
            </a:r>
          </a:p>
        </p:txBody>
      </p:sp>
      <p:sp>
        <p:nvSpPr>
          <p:cNvPr id="37" name="Text Placeholder 1">
            <a:extLst>
              <a:ext uri="{FF2B5EF4-FFF2-40B4-BE49-F238E27FC236}">
                <a16:creationId xmlns:a16="http://schemas.microsoft.com/office/drawing/2014/main" id="{4D62BB84-8F96-77DD-E471-F9717E11EF19}"/>
              </a:ext>
            </a:extLst>
          </p:cNvPr>
          <p:cNvSpPr txBox="1">
            <a:spLocks/>
          </p:cNvSpPr>
          <p:nvPr/>
        </p:nvSpPr>
        <p:spPr>
          <a:xfrm>
            <a:off x="73713" y="5322218"/>
            <a:ext cx="1460747" cy="57078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20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sz="1800" b="1" dirty="0">
                <a:latin typeface="Inter" panose="02000503000000020004" pitchFamily="2" charset="0"/>
                <a:ea typeface="Inter" panose="02000503000000020004" pitchFamily="2" charset="0"/>
                <a:cs typeface="Inter" panose="02000503000000020004" pitchFamily="2" charset="0"/>
              </a:rPr>
              <a:t>(Benign)</a:t>
            </a:r>
          </a:p>
        </p:txBody>
      </p:sp>
      <p:sp>
        <p:nvSpPr>
          <p:cNvPr id="10" name="Slide Number Placeholder 11">
            <a:extLst>
              <a:ext uri="{FF2B5EF4-FFF2-40B4-BE49-F238E27FC236}">
                <a16:creationId xmlns:a16="http://schemas.microsoft.com/office/drawing/2014/main" id="{FF2014A1-D5C5-30E2-1AD9-75B02B738C23}"/>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53</a:t>
            </a:fld>
            <a:endParaRPr lang="en-AU" dirty="0"/>
          </a:p>
        </p:txBody>
      </p:sp>
    </p:spTree>
    <p:extLst>
      <p:ext uri="{BB962C8B-B14F-4D97-AF65-F5344CB8AC3E}">
        <p14:creationId xmlns:p14="http://schemas.microsoft.com/office/powerpoint/2010/main" val="200164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B660A-C542-BE24-BE61-DCB731794C0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BAA5F5B-FD5A-5670-A33F-EAD5DC3D4368}"/>
              </a:ext>
            </a:extLst>
          </p:cNvPr>
          <p:cNvSpPr/>
          <p:nvPr/>
        </p:nvSpPr>
        <p:spPr>
          <a:xfrm>
            <a:off x="7680068" y="1540479"/>
            <a:ext cx="1554480" cy="3613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IFCYBER projects receive seed funding from the Centre for Critical Digital  Infrastructure (CCDI)">
            <a:extLst>
              <a:ext uri="{FF2B5EF4-FFF2-40B4-BE49-F238E27FC236}">
                <a16:creationId xmlns:a16="http://schemas.microsoft.com/office/drawing/2014/main" id="{EB3AC11B-829E-F745-432D-68A15EF7C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EA9F2A2-D127-B7A2-4EA1-127CC9243A41}"/>
              </a:ext>
            </a:extLst>
          </p:cNvPr>
          <p:cNvSpPr>
            <a:spLocks noGrp="1"/>
          </p:cNvSpPr>
          <p:nvPr>
            <p:ph type="title"/>
          </p:nvPr>
        </p:nvSpPr>
        <p:spPr>
          <a:xfrm>
            <a:off x="841926" y="0"/>
            <a:ext cx="10515600" cy="1325563"/>
          </a:xfrm>
        </p:spPr>
        <p:txBody>
          <a:bodyPr anchor="ctr">
            <a:normAutofit/>
          </a:bodyPr>
          <a:lstStyle/>
          <a:p>
            <a:pPr algn="ctr">
              <a:lnSpc>
                <a:spcPts val="7999"/>
              </a:lnSpc>
            </a:pPr>
            <a:r>
              <a:rPr lang="en-US" sz="4000" b="1" dirty="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Honeytrap Tweets Generator Module</a:t>
            </a:r>
          </a:p>
        </p:txBody>
      </p:sp>
      <p:pic>
        <p:nvPicPr>
          <p:cNvPr id="5" name="Picture 4" descr="A screenshot of a social media post&#10;&#10;AI-generated content may be incorrect.">
            <a:extLst>
              <a:ext uri="{FF2B5EF4-FFF2-40B4-BE49-F238E27FC236}">
                <a16:creationId xmlns:a16="http://schemas.microsoft.com/office/drawing/2014/main" id="{44F49377-3F11-5E10-B7DD-7C47A334E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277" y="1499687"/>
            <a:ext cx="4875449" cy="4351338"/>
          </a:xfrm>
          <a:prstGeom prst="rect">
            <a:avLst/>
          </a:prstGeom>
          <a:noFill/>
        </p:spPr>
      </p:pic>
      <p:sp>
        <p:nvSpPr>
          <p:cNvPr id="7" name="Content Placeholder 6">
            <a:extLst>
              <a:ext uri="{FF2B5EF4-FFF2-40B4-BE49-F238E27FC236}">
                <a16:creationId xmlns:a16="http://schemas.microsoft.com/office/drawing/2014/main" id="{39D5BD34-FEBD-324B-371E-C9F0FB48FE96}"/>
              </a:ext>
            </a:extLst>
          </p:cNvPr>
          <p:cNvSpPr txBox="1">
            <a:spLocks noGrp="1"/>
          </p:cNvSpPr>
          <p:nvPr>
            <p:ph sz="half" idx="1"/>
          </p:nvPr>
        </p:nvSpPr>
        <p:spPr>
          <a:xfrm>
            <a:off x="6324600" y="1283104"/>
            <a:ext cx="5402122" cy="2417841"/>
          </a:xfrm>
          <a:prstGeom prst="rect">
            <a:avLst/>
          </a:prstGeom>
          <a:noFill/>
        </p:spPr>
        <p:txBody>
          <a:bodyPr wrap="square">
            <a:spAutoFit/>
          </a:bodyPr>
          <a:lstStyle/>
          <a:p>
            <a:pPr marL="342900" indent="-342900">
              <a:buFont typeface="Wingdings" panose="05000000000000000000" pitchFamily="2" charset="2"/>
              <a:buChar char="Ø"/>
            </a:pPr>
            <a:r>
              <a:rPr lang="en-US" sz="2000" dirty="0">
                <a:latin typeface="Aptos Display" panose="020B0004020202020204" pitchFamily="34" charset="0"/>
              </a:rPr>
              <a:t>We ran this Tweet generator module during the month of March 2024.</a:t>
            </a:r>
          </a:p>
          <a:p>
            <a:pPr marL="342900" indent="-342900">
              <a:buFont typeface="Wingdings" panose="05000000000000000000" pitchFamily="2" charset="2"/>
              <a:buChar char="Ø"/>
            </a:pPr>
            <a:r>
              <a:rPr lang="en-US" sz="2000" dirty="0">
                <a:latin typeface="Aptos Display" panose="020B0004020202020204" pitchFamily="34" charset="0"/>
              </a:rPr>
              <a:t>We posted twice for each keywords for 30-day. So, in total 600 tweets. </a:t>
            </a:r>
          </a:p>
          <a:p>
            <a:pPr marL="342900" indent="-342900">
              <a:buFont typeface="Wingdings" panose="05000000000000000000" pitchFamily="2" charset="2"/>
              <a:buChar char="Ø"/>
            </a:pPr>
            <a:r>
              <a:rPr lang="en-US" sz="2000" dirty="0">
                <a:latin typeface="Aptos Display" panose="020B0004020202020204" pitchFamily="34" charset="0"/>
              </a:rPr>
              <a:t>We captured </a:t>
            </a:r>
            <a:r>
              <a:rPr lang="en-US" sz="2000" i="1" u="sng" dirty="0">
                <a:latin typeface="Aptos Display" panose="020B0004020202020204" pitchFamily="34" charset="0"/>
              </a:rPr>
              <a:t>4,452 TB agent replies</a:t>
            </a:r>
            <a:r>
              <a:rPr lang="en-US" sz="2000" i="1" dirty="0">
                <a:latin typeface="Aptos Display" panose="020B0004020202020204" pitchFamily="34" charset="0"/>
              </a:rPr>
              <a:t> </a:t>
            </a:r>
            <a:r>
              <a:rPr lang="en-US" sz="2000" dirty="0">
                <a:latin typeface="Aptos Display" panose="020B0004020202020204" pitchFamily="34" charset="0"/>
              </a:rPr>
              <a:t>from </a:t>
            </a:r>
            <a:br>
              <a:rPr lang="en-US" sz="2000" dirty="0">
                <a:latin typeface="Aptos Display" panose="020B0004020202020204" pitchFamily="34" charset="0"/>
              </a:rPr>
            </a:br>
            <a:r>
              <a:rPr lang="en-US" sz="2000" i="1" u="sng" dirty="0">
                <a:latin typeface="Aptos Display" panose="020B0004020202020204" pitchFamily="34" charset="0"/>
              </a:rPr>
              <a:t>2,647 unique TB agents</a:t>
            </a:r>
            <a:r>
              <a:rPr lang="en-US" sz="2000" dirty="0">
                <a:latin typeface="Aptos Display" panose="020B0004020202020204" pitchFamily="34" charset="0"/>
              </a:rPr>
              <a:t>.</a:t>
            </a:r>
          </a:p>
          <a:p>
            <a:pPr marL="342900" indent="-342900">
              <a:buFont typeface="Wingdings" panose="05000000000000000000" pitchFamily="2" charset="2"/>
              <a:buChar char="Ø"/>
            </a:pPr>
            <a:endParaRPr lang="en-US" sz="2000" dirty="0">
              <a:latin typeface="Aptos Display" panose="020B0004020202020204" pitchFamily="34" charset="0"/>
            </a:endParaRPr>
          </a:p>
        </p:txBody>
      </p:sp>
      <p:pic>
        <p:nvPicPr>
          <p:cNvPr id="8" name="Picture 7" descr="A table with numbers and a number of numbers&#10;&#10;AI-generated content may be incorrect.">
            <a:extLst>
              <a:ext uri="{FF2B5EF4-FFF2-40B4-BE49-F238E27FC236}">
                <a16:creationId xmlns:a16="http://schemas.microsoft.com/office/drawing/2014/main" id="{79D2E0B2-A2C3-820F-3814-CBC3C77CAA2D}"/>
              </a:ext>
            </a:extLst>
          </p:cNvPr>
          <p:cNvPicPr>
            <a:picLocks noChangeAspect="1"/>
          </p:cNvPicPr>
          <p:nvPr/>
        </p:nvPicPr>
        <p:blipFill>
          <a:blip r:embed="rId5"/>
          <a:stretch>
            <a:fillRect/>
          </a:stretch>
        </p:blipFill>
        <p:spPr>
          <a:xfrm>
            <a:off x="6096000" y="3312383"/>
            <a:ext cx="6020474" cy="2576265"/>
          </a:xfrm>
          <a:prstGeom prst="rect">
            <a:avLst/>
          </a:prstGeom>
        </p:spPr>
      </p:pic>
      <p:pic>
        <p:nvPicPr>
          <p:cNvPr id="2" name="Picture 2" descr="Customer, gear, help, profession, service, support, technical icon -  Download on Iconfinder">
            <a:extLst>
              <a:ext uri="{FF2B5EF4-FFF2-40B4-BE49-F238E27FC236}">
                <a16:creationId xmlns:a16="http://schemas.microsoft.com/office/drawing/2014/main" id="{6E1F3A59-C903-3AEA-1E6C-25CD3DC5C0B0}"/>
              </a:ext>
            </a:extLst>
          </p:cNvPr>
          <p:cNvPicPr>
            <a:picLocks noChangeAspect="1" noChangeArrowheads="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8270333" y="3560145"/>
            <a:ext cx="254566" cy="2545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Seller - Free professions and jobs icons">
            <a:extLst>
              <a:ext uri="{FF2B5EF4-FFF2-40B4-BE49-F238E27FC236}">
                <a16:creationId xmlns:a16="http://schemas.microsoft.com/office/drawing/2014/main" id="{0AFE5843-AF2F-36DC-B64E-D57F289A6BF3}"/>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178585" y="3588671"/>
            <a:ext cx="204011" cy="204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Online dating - Free user icons">
            <a:extLst>
              <a:ext uri="{FF2B5EF4-FFF2-40B4-BE49-F238E27FC236}">
                <a16:creationId xmlns:a16="http://schemas.microsoft.com/office/drawing/2014/main" id="{8043971C-6542-3D30-4392-4617524E8335}"/>
              </a:ext>
            </a:extLst>
          </p:cNvPr>
          <p:cNvPicPr>
            <a:picLocks noChangeAspect="1" noChangeArrowheads="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046673" y="3598924"/>
            <a:ext cx="204011" cy="204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Download Free Freelance Icons in PNG &amp; SVG">
            <a:extLst>
              <a:ext uri="{FF2B5EF4-FFF2-40B4-BE49-F238E27FC236}">
                <a16:creationId xmlns:a16="http://schemas.microsoft.com/office/drawing/2014/main" id="{4B6A93DB-CD97-0304-F3E3-709152BF60E7}"/>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912046" y="3592702"/>
            <a:ext cx="204011" cy="20401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0A36746C-02F7-201C-5E3B-072411B365B3}"/>
              </a:ext>
            </a:extLst>
          </p:cNvPr>
          <p:cNvSpPr>
            <a:spLocks noGrp="1"/>
          </p:cNvSpPr>
          <p:nvPr>
            <p:ph type="sldNum" sz="quarter" idx="12"/>
          </p:nvPr>
        </p:nvSpPr>
        <p:spPr/>
        <p:txBody>
          <a:bodyPr/>
          <a:lstStyle/>
          <a:p>
            <a:fld id="{AB5B0412-B986-4302-B217-B745C7E56CDD}" type="slidenum">
              <a:rPr lang="en-AU" smtClean="0"/>
              <a:t>54</a:t>
            </a:fld>
            <a:endParaRPr lang="en-AU" dirty="0"/>
          </a:p>
        </p:txBody>
      </p:sp>
    </p:spTree>
    <p:extLst>
      <p:ext uri="{BB962C8B-B14F-4D97-AF65-F5344CB8AC3E}">
        <p14:creationId xmlns:p14="http://schemas.microsoft.com/office/powerpoint/2010/main" val="30456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1D183-C793-035F-27AB-0451F6A561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28AEE-2D28-8738-3F46-08CD80E9A0D8}"/>
              </a:ext>
            </a:extLst>
          </p:cNvPr>
          <p:cNvSpPr>
            <a:spLocks noGrp="1"/>
          </p:cNvSpPr>
          <p:nvPr>
            <p:ph idx="1"/>
          </p:nvPr>
        </p:nvSpPr>
        <p:spPr>
          <a:xfrm>
            <a:off x="7852987" y="2001570"/>
            <a:ext cx="4138121" cy="3533495"/>
          </a:xfrm>
        </p:spPr>
        <p:txBody>
          <a:bodyPr>
            <a:normAutofit fontScale="92500"/>
          </a:bodyPr>
          <a:lstStyle/>
          <a:p>
            <a:pPr>
              <a:buFont typeface="Wingdings" panose="05000000000000000000" pitchFamily="2" charset="2"/>
              <a:buChar char="Ø"/>
            </a:pPr>
            <a:r>
              <a:rPr lang="en-AU" sz="2400" dirty="0">
                <a:latin typeface="Aptos Display" panose="020B0004020202020204" pitchFamily="34" charset="0"/>
              </a:rPr>
              <a:t>57% - 67% malicious TB agent suspended by X.</a:t>
            </a:r>
          </a:p>
          <a:p>
            <a:pPr marL="0" indent="0">
              <a:buNone/>
            </a:pPr>
            <a:endParaRPr lang="en-AU" sz="2400" dirty="0">
              <a:latin typeface="Aptos Display" panose="020B0004020202020204" pitchFamily="34" charset="0"/>
            </a:endParaRPr>
          </a:p>
          <a:p>
            <a:pPr>
              <a:buFont typeface="Wingdings" panose="05000000000000000000" pitchFamily="2" charset="2"/>
              <a:buChar char="Ø"/>
            </a:pPr>
            <a:r>
              <a:rPr lang="en-AU" sz="2400" dirty="0">
                <a:latin typeface="Aptos Display" panose="020B0004020202020204" pitchFamily="34" charset="0"/>
              </a:rPr>
              <a:t>We also validated TBs by three human annotators (</a:t>
            </a:r>
            <a:r>
              <a:rPr lang="en-AU" sz="2400" i="1" dirty="0">
                <a:latin typeface="Aptos Display" panose="020B0004020202020204" pitchFamily="34" charset="0"/>
              </a:rPr>
              <a:t>IR&gt;85%</a:t>
            </a:r>
            <a:r>
              <a:rPr lang="en-AU" sz="2400" dirty="0">
                <a:latin typeface="Aptos Display" panose="020B0004020202020204" pitchFamily="34" charset="0"/>
              </a:rPr>
              <a:t>).</a:t>
            </a:r>
          </a:p>
          <a:p>
            <a:pPr>
              <a:buFont typeface="Wingdings" panose="05000000000000000000" pitchFamily="2" charset="2"/>
              <a:buChar char="Ø"/>
            </a:pPr>
            <a:endParaRPr lang="en-AU" sz="2400" dirty="0">
              <a:latin typeface="Aptos Display" panose="020B0004020202020204" pitchFamily="34" charset="0"/>
            </a:endParaRPr>
          </a:p>
          <a:p>
            <a:pPr>
              <a:buFont typeface="Wingdings" panose="05000000000000000000" pitchFamily="2" charset="2"/>
              <a:buChar char="Ø"/>
            </a:pPr>
            <a:r>
              <a:rPr lang="en-AU" sz="2400" i="1" dirty="0">
                <a:latin typeface="Aptos Display" panose="020B0004020202020204" pitchFamily="34" charset="0"/>
              </a:rPr>
              <a:t>TBTrackerX exclusively captures (&gt;96%) TB agents in the honeytrap.</a:t>
            </a:r>
          </a:p>
        </p:txBody>
      </p:sp>
      <p:sp>
        <p:nvSpPr>
          <p:cNvPr id="4" name="Title 1">
            <a:extLst>
              <a:ext uri="{FF2B5EF4-FFF2-40B4-BE49-F238E27FC236}">
                <a16:creationId xmlns:a16="http://schemas.microsoft.com/office/drawing/2014/main" id="{7F504633-1992-939B-5A97-7F3FE2C92C69}"/>
              </a:ext>
            </a:extLst>
          </p:cNvPr>
          <p:cNvSpPr txBox="1">
            <a:spLocks/>
          </p:cNvSpPr>
          <p:nvPr/>
        </p:nvSpPr>
        <p:spPr>
          <a:xfrm>
            <a:off x="627854" y="589218"/>
            <a:ext cx="10879336" cy="67397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dirty="0">
                <a:solidFill>
                  <a:srgbClr val="004AAD"/>
                </a:solidFill>
                <a:latin typeface="Ebrima" panose="02000000000000000000" pitchFamily="2" charset="0"/>
                <a:ea typeface="Ebrima" panose="02000000000000000000" pitchFamily="2" charset="0"/>
                <a:cs typeface="Ebrima" panose="02000000000000000000" pitchFamily="2" charset="0"/>
              </a:rPr>
              <a:t>Ground-truth</a:t>
            </a:r>
            <a:r>
              <a:rPr lang="en-US" dirty="0">
                <a:solidFill>
                  <a:srgbClr val="004AAD"/>
                </a:solidFill>
              </a:rPr>
              <a:t> Annotation and Validation</a:t>
            </a:r>
          </a:p>
        </p:txBody>
      </p:sp>
      <p:pic>
        <p:nvPicPr>
          <p:cNvPr id="6" name="Picture 5" descr="IFCYBER projects receive seed funding from the Centre for Critical Digital  Infrastructure (CCDI)">
            <a:extLst>
              <a:ext uri="{FF2B5EF4-FFF2-40B4-BE49-F238E27FC236}">
                <a16:creationId xmlns:a16="http://schemas.microsoft.com/office/drawing/2014/main" id="{FF5B8BA8-8AF2-DCD7-A632-E6E7A25ADB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aph of a graph showing the results of a campaign&#10;&#10;AI-generated content may be incorrect.">
            <a:extLst>
              <a:ext uri="{FF2B5EF4-FFF2-40B4-BE49-F238E27FC236}">
                <a16:creationId xmlns:a16="http://schemas.microsoft.com/office/drawing/2014/main" id="{30BACA34-6369-E8A4-ABB3-C17746435242}"/>
              </a:ext>
            </a:extLst>
          </p:cNvPr>
          <p:cNvPicPr>
            <a:picLocks noChangeAspect="1"/>
          </p:cNvPicPr>
          <p:nvPr/>
        </p:nvPicPr>
        <p:blipFill>
          <a:blip r:embed="rId4"/>
          <a:stretch>
            <a:fillRect/>
          </a:stretch>
        </p:blipFill>
        <p:spPr>
          <a:xfrm>
            <a:off x="546574" y="1989240"/>
            <a:ext cx="6979718" cy="3298314"/>
          </a:xfrm>
          <a:prstGeom prst="rect">
            <a:avLst/>
          </a:prstGeom>
        </p:spPr>
      </p:pic>
      <p:sp>
        <p:nvSpPr>
          <p:cNvPr id="2" name="Slide Number Placeholder 1">
            <a:extLst>
              <a:ext uri="{FF2B5EF4-FFF2-40B4-BE49-F238E27FC236}">
                <a16:creationId xmlns:a16="http://schemas.microsoft.com/office/drawing/2014/main" id="{0B459C66-1E5A-26A6-62F8-7280F88C086D}"/>
              </a:ext>
            </a:extLst>
          </p:cNvPr>
          <p:cNvSpPr>
            <a:spLocks noGrp="1"/>
          </p:cNvSpPr>
          <p:nvPr>
            <p:ph type="sldNum" sz="quarter" idx="12"/>
          </p:nvPr>
        </p:nvSpPr>
        <p:spPr/>
        <p:txBody>
          <a:bodyPr/>
          <a:lstStyle/>
          <a:p>
            <a:fld id="{AB5B0412-B986-4302-B217-B745C7E56CDD}" type="slidenum">
              <a:rPr lang="en-AU" smtClean="0"/>
              <a:t>55</a:t>
            </a:fld>
            <a:endParaRPr lang="en-AU"/>
          </a:p>
        </p:txBody>
      </p:sp>
    </p:spTree>
    <p:extLst>
      <p:ext uri="{BB962C8B-B14F-4D97-AF65-F5344CB8AC3E}">
        <p14:creationId xmlns:p14="http://schemas.microsoft.com/office/powerpoint/2010/main" val="40546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93D4F-4D73-CF5D-FB3D-E8CF0413D307}"/>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3A82ACD5-4F15-F1A0-9915-60CE5BB9C2A2}"/>
              </a:ext>
            </a:extLst>
          </p:cNvPr>
          <p:cNvSpPr/>
          <p:nvPr/>
        </p:nvSpPr>
        <p:spPr>
          <a:xfrm flipH="1">
            <a:off x="2182123"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7CA490BF-E8AF-D50C-2E31-6D8E57C5272B}"/>
              </a:ext>
            </a:extLst>
          </p:cNvPr>
          <p:cNvSpPr txBox="1"/>
          <p:nvPr/>
        </p:nvSpPr>
        <p:spPr>
          <a:xfrm>
            <a:off x="2075849"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1" name="TextBox 13">
            <a:extLst>
              <a:ext uri="{FF2B5EF4-FFF2-40B4-BE49-F238E27FC236}">
                <a16:creationId xmlns:a16="http://schemas.microsoft.com/office/drawing/2014/main" id="{03CD1BFA-C2D6-0FA2-6272-465C519E5B4F}"/>
              </a:ext>
            </a:extLst>
          </p:cNvPr>
          <p:cNvSpPr txBox="1"/>
          <p:nvPr/>
        </p:nvSpPr>
        <p:spPr>
          <a:xfrm>
            <a:off x="3521986" y="1607160"/>
            <a:ext cx="7455849" cy="442814"/>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TB Profile Analysis</a:t>
            </a:r>
            <a:r>
              <a:rPr lang="en-US" sz="2000" dirty="0">
                <a:solidFill>
                  <a:srgbClr val="2E2E2E"/>
                </a:solidFill>
                <a:latin typeface="Ebrima" panose="02000000000000000000" pitchFamily="2" charset="0"/>
                <a:ea typeface="Ebrima" panose="02000000000000000000" pitchFamily="2" charset="0"/>
                <a:cs typeface="Ebrima" panose="02000000000000000000" pitchFamily="2" charset="0"/>
              </a:rPr>
              <a:t> </a:t>
            </a:r>
          </a:p>
        </p:txBody>
      </p:sp>
      <p:sp>
        <p:nvSpPr>
          <p:cNvPr id="22" name="Freeform 3">
            <a:extLst>
              <a:ext uri="{FF2B5EF4-FFF2-40B4-BE49-F238E27FC236}">
                <a16:creationId xmlns:a16="http://schemas.microsoft.com/office/drawing/2014/main" id="{D9A16ACC-1236-56C5-4AE8-AC62B6915B46}"/>
              </a:ext>
            </a:extLst>
          </p:cNvPr>
          <p:cNvSpPr/>
          <p:nvPr/>
        </p:nvSpPr>
        <p:spPr>
          <a:xfrm flipH="1">
            <a:off x="2852054"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1E5B0C50-F43D-E85E-00AE-89331FC26B58}"/>
              </a:ext>
            </a:extLst>
          </p:cNvPr>
          <p:cNvSpPr txBox="1"/>
          <p:nvPr/>
        </p:nvSpPr>
        <p:spPr>
          <a:xfrm>
            <a:off x="2745780"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4" name="TextBox 13">
            <a:extLst>
              <a:ext uri="{FF2B5EF4-FFF2-40B4-BE49-F238E27FC236}">
                <a16:creationId xmlns:a16="http://schemas.microsoft.com/office/drawing/2014/main" id="{19355ED4-302C-2A0D-A640-AD28F11E6592}"/>
              </a:ext>
            </a:extLst>
          </p:cNvPr>
          <p:cNvSpPr txBox="1"/>
          <p:nvPr/>
        </p:nvSpPr>
        <p:spPr>
          <a:xfrm>
            <a:off x="4191917" y="2270086"/>
            <a:ext cx="8787206" cy="452432"/>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Content Analysis</a:t>
            </a:r>
          </a:p>
        </p:txBody>
      </p:sp>
      <p:sp>
        <p:nvSpPr>
          <p:cNvPr id="25" name="Freeform 3">
            <a:extLst>
              <a:ext uri="{FF2B5EF4-FFF2-40B4-BE49-F238E27FC236}">
                <a16:creationId xmlns:a16="http://schemas.microsoft.com/office/drawing/2014/main" id="{E0669931-C27A-B2CE-A229-6D817536D00D}"/>
              </a:ext>
            </a:extLst>
          </p:cNvPr>
          <p:cNvSpPr/>
          <p:nvPr/>
        </p:nvSpPr>
        <p:spPr>
          <a:xfrm flipH="1">
            <a:off x="3536393"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980C42F3-80DF-940D-F4E0-0CF2AD323BF6}"/>
              </a:ext>
            </a:extLst>
          </p:cNvPr>
          <p:cNvSpPr txBox="1"/>
          <p:nvPr/>
        </p:nvSpPr>
        <p:spPr>
          <a:xfrm>
            <a:off x="3430119"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7" name="TextBox 13">
            <a:extLst>
              <a:ext uri="{FF2B5EF4-FFF2-40B4-BE49-F238E27FC236}">
                <a16:creationId xmlns:a16="http://schemas.microsoft.com/office/drawing/2014/main" id="{3719097E-8B55-F963-1FAF-93BFCE9EEF80}"/>
              </a:ext>
            </a:extLst>
          </p:cNvPr>
          <p:cNvSpPr txBox="1"/>
          <p:nvPr/>
        </p:nvSpPr>
        <p:spPr>
          <a:xfrm>
            <a:off x="4876256" y="2940024"/>
            <a:ext cx="9102358" cy="444352"/>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Temporal Analysis</a:t>
            </a:r>
          </a:p>
        </p:txBody>
      </p:sp>
      <p:sp>
        <p:nvSpPr>
          <p:cNvPr id="28" name="Freeform 3">
            <a:extLst>
              <a:ext uri="{FF2B5EF4-FFF2-40B4-BE49-F238E27FC236}">
                <a16:creationId xmlns:a16="http://schemas.microsoft.com/office/drawing/2014/main" id="{19B87363-94B3-DDED-8B1A-6CEDC8D0F0C0}"/>
              </a:ext>
            </a:extLst>
          </p:cNvPr>
          <p:cNvSpPr/>
          <p:nvPr/>
        </p:nvSpPr>
        <p:spPr>
          <a:xfrm flipH="1">
            <a:off x="4231673"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218E7EC8-5D56-31D5-5AC9-3BEB86751D13}"/>
              </a:ext>
            </a:extLst>
          </p:cNvPr>
          <p:cNvSpPr txBox="1"/>
          <p:nvPr/>
        </p:nvSpPr>
        <p:spPr>
          <a:xfrm>
            <a:off x="4125399"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0" name="TextBox 13">
            <a:extLst>
              <a:ext uri="{FF2B5EF4-FFF2-40B4-BE49-F238E27FC236}">
                <a16:creationId xmlns:a16="http://schemas.microsoft.com/office/drawing/2014/main" id="{8D660A08-FBA7-F60C-349E-0DED075788EB}"/>
              </a:ext>
            </a:extLst>
          </p:cNvPr>
          <p:cNvSpPr txBox="1"/>
          <p:nvPr/>
        </p:nvSpPr>
        <p:spPr>
          <a:xfrm>
            <a:off x="5571536" y="3614473"/>
            <a:ext cx="8526347" cy="444352"/>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Longitudinal Analysis</a:t>
            </a:r>
          </a:p>
        </p:txBody>
      </p:sp>
      <p:sp>
        <p:nvSpPr>
          <p:cNvPr id="31" name="Freeform 3">
            <a:extLst>
              <a:ext uri="{FF2B5EF4-FFF2-40B4-BE49-F238E27FC236}">
                <a16:creationId xmlns:a16="http://schemas.microsoft.com/office/drawing/2014/main" id="{416B688D-1D65-EA52-B0C0-B107AA7C5D69}"/>
              </a:ext>
            </a:extLst>
          </p:cNvPr>
          <p:cNvSpPr/>
          <p:nvPr/>
        </p:nvSpPr>
        <p:spPr>
          <a:xfrm flipH="1">
            <a:off x="4926953"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1A8B891E-D3D1-7D37-4F37-462A8DC0F587}"/>
              </a:ext>
            </a:extLst>
          </p:cNvPr>
          <p:cNvSpPr txBox="1"/>
          <p:nvPr/>
        </p:nvSpPr>
        <p:spPr>
          <a:xfrm>
            <a:off x="4820679"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3" name="TextBox 13">
            <a:extLst>
              <a:ext uri="{FF2B5EF4-FFF2-40B4-BE49-F238E27FC236}">
                <a16:creationId xmlns:a16="http://schemas.microsoft.com/office/drawing/2014/main" id="{8045FF2C-0845-A50D-46C7-37F3CC31E221}"/>
              </a:ext>
            </a:extLst>
          </p:cNvPr>
          <p:cNvSpPr txBox="1"/>
          <p:nvPr/>
        </p:nvSpPr>
        <p:spPr>
          <a:xfrm>
            <a:off x="6266816" y="4277173"/>
            <a:ext cx="7324172" cy="452432"/>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TB Ecosystem</a:t>
            </a:r>
          </a:p>
        </p:txBody>
      </p:sp>
      <p:sp>
        <p:nvSpPr>
          <p:cNvPr id="34" name="Freeform 3">
            <a:extLst>
              <a:ext uri="{FF2B5EF4-FFF2-40B4-BE49-F238E27FC236}">
                <a16:creationId xmlns:a16="http://schemas.microsoft.com/office/drawing/2014/main" id="{315270C3-08C4-8B57-90FB-3D4750C7FD86}"/>
              </a:ext>
            </a:extLst>
          </p:cNvPr>
          <p:cNvSpPr/>
          <p:nvPr/>
        </p:nvSpPr>
        <p:spPr>
          <a:xfrm flipH="1">
            <a:off x="5651048"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8BF1B043-88F7-E3D6-E12B-E5F8AD55DC0D}"/>
              </a:ext>
            </a:extLst>
          </p:cNvPr>
          <p:cNvSpPr txBox="1"/>
          <p:nvPr/>
        </p:nvSpPr>
        <p:spPr>
          <a:xfrm>
            <a:off x="5544774"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36" name="TextBox 13">
            <a:extLst>
              <a:ext uri="{FF2B5EF4-FFF2-40B4-BE49-F238E27FC236}">
                <a16:creationId xmlns:a16="http://schemas.microsoft.com/office/drawing/2014/main" id="{4B83078C-AF9F-3500-5AC7-1E51FB3483AA}"/>
              </a:ext>
            </a:extLst>
          </p:cNvPr>
          <p:cNvSpPr txBox="1"/>
          <p:nvPr/>
        </p:nvSpPr>
        <p:spPr>
          <a:xfrm>
            <a:off x="6990911" y="4957050"/>
            <a:ext cx="6600077" cy="452432"/>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TB Detection</a:t>
            </a:r>
            <a:endParaRPr lang="en-US" sz="2000" b="1" i="1" dirty="0">
              <a:solidFill>
                <a:srgbClr val="2E2E2E"/>
              </a:solidFill>
              <a:latin typeface="Ebrima" panose="02000000000000000000" pitchFamily="2" charset="0"/>
              <a:ea typeface="Ebrima" panose="02000000000000000000" pitchFamily="2" charset="0"/>
              <a:cs typeface="Ebrima" panose="02000000000000000000" pitchFamily="2" charset="0"/>
            </a:endParaRPr>
          </a:p>
        </p:txBody>
      </p:sp>
      <p:cxnSp>
        <p:nvCxnSpPr>
          <p:cNvPr id="7" name="Straight Connector 6">
            <a:extLst>
              <a:ext uri="{FF2B5EF4-FFF2-40B4-BE49-F238E27FC236}">
                <a16:creationId xmlns:a16="http://schemas.microsoft.com/office/drawing/2014/main" id="{A4E2924A-04BD-8E98-A315-5895274F76DF}"/>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026384-6FEA-2C8B-34D7-E9F0282AE2F0}"/>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Multidimensional Measurement</a:t>
            </a:r>
          </a:p>
        </p:txBody>
      </p:sp>
      <p:pic>
        <p:nvPicPr>
          <p:cNvPr id="5" name="Picture 4" descr="IFCYBER projects receive seed funding from the Centre for Critical Digital  Infrastructure (CCDI)">
            <a:extLst>
              <a:ext uri="{FF2B5EF4-FFF2-40B4-BE49-F238E27FC236}">
                <a16:creationId xmlns:a16="http://schemas.microsoft.com/office/drawing/2014/main" id="{46772BAF-AFEC-A99A-FEAA-04B159B496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443C4E4E-95FD-16AA-C584-9674F6D127BB}"/>
              </a:ext>
            </a:extLst>
          </p:cNvPr>
          <p:cNvSpPr>
            <a:spLocks noGrp="1"/>
          </p:cNvSpPr>
          <p:nvPr>
            <p:ph type="sldNum" sz="quarter" idx="12"/>
          </p:nvPr>
        </p:nvSpPr>
        <p:spPr>
          <a:xfrm>
            <a:off x="8610600" y="6390216"/>
            <a:ext cx="2743200" cy="365125"/>
          </a:xfrm>
        </p:spPr>
        <p:txBody>
          <a:bodyPr/>
          <a:lstStyle/>
          <a:p>
            <a:fld id="{AB5B0412-B986-4302-B217-B745C7E56CDD}" type="slidenum">
              <a:rPr lang="en-AU" smtClean="0"/>
              <a:t>56</a:t>
            </a:fld>
            <a:endParaRPr lang="en-AU" dirty="0"/>
          </a:p>
        </p:txBody>
      </p:sp>
    </p:spTree>
    <p:extLst>
      <p:ext uri="{BB962C8B-B14F-4D97-AF65-F5344CB8AC3E}">
        <p14:creationId xmlns:p14="http://schemas.microsoft.com/office/powerpoint/2010/main" val="1228098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7D7A8-55D7-C317-C22D-5D07ABC74363}"/>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CA9650A3-3882-4583-62A5-1B3FEDB290F7}"/>
              </a:ext>
            </a:extLst>
          </p:cNvPr>
          <p:cNvSpPr/>
          <p:nvPr/>
        </p:nvSpPr>
        <p:spPr>
          <a:xfrm flipH="1">
            <a:off x="43369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1D148643-0F7B-3C64-9A2C-F00FA4B72946}"/>
              </a:ext>
            </a:extLst>
          </p:cNvPr>
          <p:cNvSpPr txBox="1"/>
          <p:nvPr/>
        </p:nvSpPr>
        <p:spPr>
          <a:xfrm>
            <a:off x="32742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BFE1224E-5CE3-61E6-0AD2-01C2D87128E1}"/>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6FFA41BA-7C9A-A35F-02E2-26C1AF49F0B9}"/>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62C67AAB-3DA9-40B5-1C4C-B1E3DE3BAEC8}"/>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E84C05F4-4B38-9C5D-3F3D-60B29D1E6F4A}"/>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3B074D79-8C76-A9D6-9498-30D03F9B434A}"/>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5C67DAC5-BA23-BE8B-2F07-86BCC6DCC9E5}"/>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5B6D7F19-D566-54C3-2E01-BB3EE028881C}"/>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07DAF88D-22EF-FB3F-F7FB-561CBA4D1CD0}"/>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C7EA87A3-2884-B3E9-59A2-1A5EBD77F83A}"/>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21A0651D-4FD4-27C1-0042-C95004E36153}"/>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12" name="Straight Connector 11">
            <a:extLst>
              <a:ext uri="{FF2B5EF4-FFF2-40B4-BE49-F238E27FC236}">
                <a16:creationId xmlns:a16="http://schemas.microsoft.com/office/drawing/2014/main" id="{132CE227-B883-AC07-048E-FB6778927606}"/>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A851F6C-B385-D48D-94F4-D82869DE3AB6}"/>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3" name="Picture 2" descr="IFCYBER projects receive seed funding from the Centre for Critical Digital  Infrastructure (CCDI)">
            <a:extLst>
              <a:ext uri="{FF2B5EF4-FFF2-40B4-BE49-F238E27FC236}">
                <a16:creationId xmlns:a16="http://schemas.microsoft.com/office/drawing/2014/main" id="{C071C515-DA5E-C7A8-C34E-7C8AE5FFBE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246143B8-1FD1-2AD6-7377-E1EE6B0FAA15}"/>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57</a:t>
            </a:fld>
            <a:endParaRPr lang="en-AU" dirty="0"/>
          </a:p>
        </p:txBody>
      </p:sp>
    </p:spTree>
    <p:extLst>
      <p:ext uri="{BB962C8B-B14F-4D97-AF65-F5344CB8AC3E}">
        <p14:creationId xmlns:p14="http://schemas.microsoft.com/office/powerpoint/2010/main" val="1072148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EBBF6-B6DC-9F46-7105-87547A4F2A04}"/>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5C296204-273D-6DD7-BD61-6355C58F1BEA}"/>
              </a:ext>
            </a:extLst>
          </p:cNvPr>
          <p:cNvSpPr/>
          <p:nvPr/>
        </p:nvSpPr>
        <p:spPr>
          <a:xfrm flipH="1">
            <a:off x="163257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3E278220-07A8-C62F-8BE3-305F5F10E26C}"/>
              </a:ext>
            </a:extLst>
          </p:cNvPr>
          <p:cNvSpPr txBox="1"/>
          <p:nvPr/>
        </p:nvSpPr>
        <p:spPr>
          <a:xfrm>
            <a:off x="152630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2BB03691-E228-413C-BA12-EF0BC8CE9E67}"/>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DA844A2B-1AEF-CDDA-12AF-F94E4B199DCA}"/>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8FC37315-E2A2-BE4A-8266-A3F28A94ADD7}"/>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F17907FD-B91D-B880-CF18-1E861F14E876}"/>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D5971054-274E-885C-B6E8-4EA713242DAE}"/>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3F6CB9DD-DDEC-452C-A700-3E85E38A2816}"/>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DBB99FC6-A60E-0145-AF24-06D4FECB9F7D}"/>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6AF0C1AB-7375-7453-B1CF-2B548B6D1850}"/>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464A8303-59AC-E247-3EE6-EE15BECA124F}"/>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1F03D787-A0C1-B2DB-868A-218F3E38A125}"/>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pic>
        <p:nvPicPr>
          <p:cNvPr id="11" name="Content Placeholder 7" descr="A table with numbers and text&#10;&#10;AI-generated content may be incorrect.">
            <a:extLst>
              <a:ext uri="{FF2B5EF4-FFF2-40B4-BE49-F238E27FC236}">
                <a16:creationId xmlns:a16="http://schemas.microsoft.com/office/drawing/2014/main" id="{7E5D7455-8EB3-B7EF-1E1A-45EAFC01A538}"/>
              </a:ext>
            </a:extLst>
          </p:cNvPr>
          <p:cNvPicPr>
            <a:picLocks noGrp="1" noChangeAspect="1"/>
          </p:cNvPicPr>
          <p:nvPr>
            <p:ph idx="1"/>
          </p:nvPr>
        </p:nvPicPr>
        <p:blipFill>
          <a:blip r:embed="rId4"/>
          <a:stretch>
            <a:fillRect/>
          </a:stretch>
        </p:blipFill>
        <p:spPr>
          <a:xfrm>
            <a:off x="3723627" y="1358741"/>
            <a:ext cx="7628281" cy="3673158"/>
          </a:xfrm>
          <a:prstGeom prst="rect">
            <a:avLst/>
          </a:prstGeom>
        </p:spPr>
      </p:pic>
      <p:pic>
        <p:nvPicPr>
          <p:cNvPr id="16" name="Picture 2" descr="Customer, gear, help, profession, service, support, technical icon -  Download on Iconfinder">
            <a:extLst>
              <a:ext uri="{FF2B5EF4-FFF2-40B4-BE49-F238E27FC236}">
                <a16:creationId xmlns:a16="http://schemas.microsoft.com/office/drawing/2014/main" id="{1156C7D7-9A9B-435F-857F-A3A16D53B93F}"/>
              </a:ext>
            </a:extLst>
          </p:cNvPr>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6449518" y="1506129"/>
            <a:ext cx="239020" cy="2390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eller - Free professions and jobs icons">
            <a:extLst>
              <a:ext uri="{FF2B5EF4-FFF2-40B4-BE49-F238E27FC236}">
                <a16:creationId xmlns:a16="http://schemas.microsoft.com/office/drawing/2014/main" id="{795E5910-706F-0436-D78E-99D6C062AD63}"/>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89833" y="1538594"/>
            <a:ext cx="177360" cy="1773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Online dating - Free user icons">
            <a:extLst>
              <a:ext uri="{FF2B5EF4-FFF2-40B4-BE49-F238E27FC236}">
                <a16:creationId xmlns:a16="http://schemas.microsoft.com/office/drawing/2014/main" id="{7C693B44-61B5-5CCA-7CBD-47F78CBEB9FC}"/>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692531" y="1530032"/>
            <a:ext cx="198776" cy="1987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Download Free Freelance Icons in PNG &amp; SVG">
            <a:extLst>
              <a:ext uri="{FF2B5EF4-FFF2-40B4-BE49-F238E27FC236}">
                <a16:creationId xmlns:a16="http://schemas.microsoft.com/office/drawing/2014/main" id="{87B75EE3-2A7F-AE4F-E71A-093FF8254533}"/>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820457" y="1543836"/>
            <a:ext cx="174978" cy="17497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1AE8BE1-3FB8-DB71-C2D1-EF7A81844443}"/>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Profile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4" name="Straight Connector 3">
            <a:extLst>
              <a:ext uri="{FF2B5EF4-FFF2-40B4-BE49-F238E27FC236}">
                <a16:creationId xmlns:a16="http://schemas.microsoft.com/office/drawing/2014/main" id="{3F9ACBA6-C808-C59A-3813-00AAEE8D7ED7}"/>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D346BD-CD59-B6EE-0535-BD8DF496DD18}"/>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3" name="Picture 2" descr="IFCYBER projects receive seed funding from the Centre for Critical Digital  Infrastructure (CCDI)">
            <a:extLst>
              <a:ext uri="{FF2B5EF4-FFF2-40B4-BE49-F238E27FC236}">
                <a16:creationId xmlns:a16="http://schemas.microsoft.com/office/drawing/2014/main" id="{300621E3-8041-DAC1-81A4-81388CA83B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B20D3F84-A59B-80D4-BCD8-9F83243284DC}"/>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58</a:t>
            </a:fld>
            <a:endParaRPr lang="en-AU" dirty="0"/>
          </a:p>
        </p:txBody>
      </p:sp>
    </p:spTree>
    <p:extLst>
      <p:ext uri="{BB962C8B-B14F-4D97-AF65-F5344CB8AC3E}">
        <p14:creationId xmlns:p14="http://schemas.microsoft.com/office/powerpoint/2010/main" val="2689993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980A-A74B-7AF5-7B3A-184A6DDED4A2}"/>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8A23DCD8-A18E-E2DB-8F0F-67D294BC3400}"/>
              </a:ext>
            </a:extLst>
          </p:cNvPr>
          <p:cNvSpPr/>
          <p:nvPr/>
        </p:nvSpPr>
        <p:spPr>
          <a:xfrm flipH="1">
            <a:off x="163257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CC2101B2-391F-5CE1-6F76-E0CF5D1D7390}"/>
              </a:ext>
            </a:extLst>
          </p:cNvPr>
          <p:cNvSpPr txBox="1"/>
          <p:nvPr/>
        </p:nvSpPr>
        <p:spPr>
          <a:xfrm>
            <a:off x="152630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114B0E2A-595F-543F-9440-C1ADC9BA7CD7}"/>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ED5C1CCA-D107-C425-9A2F-6BF607CE91FB}"/>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C134883A-A157-1532-C4C5-7AC3607F9ED1}"/>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AB32AF7E-A0CE-753C-AF16-CC7E2A81487A}"/>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CF7A937D-E20C-9326-6598-89361499C2C3}"/>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B92483D9-7A04-5CE1-6951-74DA52FDB53D}"/>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968727BE-6A0D-B545-AB84-B86A168B81CC}"/>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7BFBDF98-2F1D-163B-591D-DDC068F107E5}"/>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152625BF-98CD-DB74-7069-3606562B5777}"/>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DDC7EC44-C77A-A843-8AB6-541CB1385ED7}"/>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pic>
        <p:nvPicPr>
          <p:cNvPr id="11" name="Content Placeholder 7" descr="A table with numbers and text&#10;&#10;AI-generated content may be incorrect.">
            <a:extLst>
              <a:ext uri="{FF2B5EF4-FFF2-40B4-BE49-F238E27FC236}">
                <a16:creationId xmlns:a16="http://schemas.microsoft.com/office/drawing/2014/main" id="{8D578825-3704-877F-D27D-089C1999D43D}"/>
              </a:ext>
            </a:extLst>
          </p:cNvPr>
          <p:cNvPicPr>
            <a:picLocks noGrp="1" noChangeAspect="1"/>
          </p:cNvPicPr>
          <p:nvPr>
            <p:ph idx="1"/>
          </p:nvPr>
        </p:nvPicPr>
        <p:blipFill>
          <a:blip r:embed="rId4"/>
          <a:stretch>
            <a:fillRect/>
          </a:stretch>
        </p:blipFill>
        <p:spPr>
          <a:xfrm>
            <a:off x="3723627" y="1358741"/>
            <a:ext cx="7628281" cy="3673158"/>
          </a:xfrm>
          <a:prstGeom prst="rect">
            <a:avLst/>
          </a:prstGeom>
        </p:spPr>
      </p:pic>
      <p:sp>
        <p:nvSpPr>
          <p:cNvPr id="12" name="Rectangle 11">
            <a:extLst>
              <a:ext uri="{FF2B5EF4-FFF2-40B4-BE49-F238E27FC236}">
                <a16:creationId xmlns:a16="http://schemas.microsoft.com/office/drawing/2014/main" id="{9A12BA15-C898-ABBA-EC65-A779C39F1DB0}"/>
              </a:ext>
            </a:extLst>
          </p:cNvPr>
          <p:cNvSpPr/>
          <p:nvPr/>
        </p:nvSpPr>
        <p:spPr>
          <a:xfrm flipH="1">
            <a:off x="6542115" y="1934412"/>
            <a:ext cx="1018308" cy="31172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CB28ADC6-86CE-DFAA-AA3E-FFBD49CC0105}"/>
              </a:ext>
            </a:extLst>
          </p:cNvPr>
          <p:cNvSpPr/>
          <p:nvPr/>
        </p:nvSpPr>
        <p:spPr>
          <a:xfrm flipH="1">
            <a:off x="7640086" y="2807247"/>
            <a:ext cx="1018308" cy="31172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EE4DE9B-0A13-CD12-B0E6-852FFC8E3CFA}"/>
              </a:ext>
            </a:extLst>
          </p:cNvPr>
          <p:cNvSpPr/>
          <p:nvPr/>
        </p:nvSpPr>
        <p:spPr>
          <a:xfrm flipH="1">
            <a:off x="8748450" y="2246139"/>
            <a:ext cx="1018308" cy="31172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04D07C3A-EEBB-5552-BF13-FD7130E95F19}"/>
              </a:ext>
            </a:extLst>
          </p:cNvPr>
          <p:cNvSpPr/>
          <p:nvPr/>
        </p:nvSpPr>
        <p:spPr>
          <a:xfrm flipH="1">
            <a:off x="10210104" y="2516302"/>
            <a:ext cx="1018308" cy="311727"/>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2" descr="Customer, gear, help, profession, service, support, technical icon -  Download on Iconfinder">
            <a:extLst>
              <a:ext uri="{FF2B5EF4-FFF2-40B4-BE49-F238E27FC236}">
                <a16:creationId xmlns:a16="http://schemas.microsoft.com/office/drawing/2014/main" id="{1D96933E-3178-02FE-B62D-AEEBFB1FDB84}"/>
              </a:ext>
            </a:extLst>
          </p:cNvPr>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6449518" y="1506129"/>
            <a:ext cx="239020" cy="2390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eller - Free professions and jobs icons">
            <a:extLst>
              <a:ext uri="{FF2B5EF4-FFF2-40B4-BE49-F238E27FC236}">
                <a16:creationId xmlns:a16="http://schemas.microsoft.com/office/drawing/2014/main" id="{AC29A6BF-F06A-D01E-3605-172EF7B19303}"/>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89833" y="1538594"/>
            <a:ext cx="177360" cy="1773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Online dating - Free user icons">
            <a:extLst>
              <a:ext uri="{FF2B5EF4-FFF2-40B4-BE49-F238E27FC236}">
                <a16:creationId xmlns:a16="http://schemas.microsoft.com/office/drawing/2014/main" id="{7527D336-9CA3-7C4B-DE26-8D3740BBB3F5}"/>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692531" y="1530032"/>
            <a:ext cx="198776" cy="1987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Download Free Freelance Icons in PNG &amp; SVG">
            <a:extLst>
              <a:ext uri="{FF2B5EF4-FFF2-40B4-BE49-F238E27FC236}">
                <a16:creationId xmlns:a16="http://schemas.microsoft.com/office/drawing/2014/main" id="{5FEB4E1A-F6E5-2DAA-5C27-3440D9E7E48F}"/>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820457" y="1543836"/>
            <a:ext cx="174978" cy="17497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58FB18AA-05D7-7943-028D-AEE5FEFC29C5}"/>
              </a:ext>
            </a:extLst>
          </p:cNvPr>
          <p:cNvSpPr/>
          <p:nvPr/>
        </p:nvSpPr>
        <p:spPr>
          <a:xfrm>
            <a:off x="3793782" y="5233432"/>
            <a:ext cx="6884378"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itle 1">
            <a:extLst>
              <a:ext uri="{FF2B5EF4-FFF2-40B4-BE49-F238E27FC236}">
                <a16:creationId xmlns:a16="http://schemas.microsoft.com/office/drawing/2014/main" id="{4C98BB3E-D713-C590-CC62-E4485400473E}"/>
              </a:ext>
            </a:extLst>
          </p:cNvPr>
          <p:cNvSpPr txBox="1">
            <a:spLocks/>
          </p:cNvSpPr>
          <p:nvPr/>
        </p:nvSpPr>
        <p:spPr>
          <a:xfrm>
            <a:off x="3904453" y="5270583"/>
            <a:ext cx="7088667"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Takeaway</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2F5597"/>
                </a:solidFill>
                <a:latin typeface="Aptos Display" panose="020B0004020202020204" pitchFamily="34" charset="0"/>
                <a:ea typeface="Inter" panose="02000503000000020004" pitchFamily="2" charset="0"/>
                <a:cs typeface="Inter" panose="02000503000000020004" pitchFamily="2" charset="0"/>
              </a:rPr>
              <a:t>Distinct Modus-operandi of TB Agents</a:t>
            </a:r>
          </a:p>
        </p:txBody>
      </p:sp>
      <p:sp>
        <p:nvSpPr>
          <p:cNvPr id="30" name="Rectangle 29">
            <a:extLst>
              <a:ext uri="{FF2B5EF4-FFF2-40B4-BE49-F238E27FC236}">
                <a16:creationId xmlns:a16="http://schemas.microsoft.com/office/drawing/2014/main" id="{3C6742C2-5AEE-3B68-5CCD-6ED684115C33}"/>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Profile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4" name="Straight Connector 3">
            <a:extLst>
              <a:ext uri="{FF2B5EF4-FFF2-40B4-BE49-F238E27FC236}">
                <a16:creationId xmlns:a16="http://schemas.microsoft.com/office/drawing/2014/main" id="{356170E4-EA65-59E7-1214-BD09099B2DC1}"/>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D9901B6-D37B-7B9B-A885-CC968942480E}"/>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3" name="Picture 2" descr="IFCYBER projects receive seed funding from the Centre for Critical Digital  Infrastructure (CCDI)">
            <a:extLst>
              <a:ext uri="{FF2B5EF4-FFF2-40B4-BE49-F238E27FC236}">
                <a16:creationId xmlns:a16="http://schemas.microsoft.com/office/drawing/2014/main" id="{03FB65DF-B1BE-6CBD-D41C-6C07D7FC12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17CF60E9-31D4-B4AA-3033-5673505D8E6E}"/>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59</a:t>
            </a:fld>
            <a:endParaRPr lang="en-AU" dirty="0"/>
          </a:p>
        </p:txBody>
      </p:sp>
    </p:spTree>
    <p:extLst>
      <p:ext uri="{BB962C8B-B14F-4D97-AF65-F5344CB8AC3E}">
        <p14:creationId xmlns:p14="http://schemas.microsoft.com/office/powerpoint/2010/main" val="136151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chart, line chart&#10;&#10;Description automatically generated">
            <a:extLst>
              <a:ext uri="{FF2B5EF4-FFF2-40B4-BE49-F238E27FC236}">
                <a16:creationId xmlns:a16="http://schemas.microsoft.com/office/drawing/2014/main" id="{32DA2DA0-C53B-164E-1AC9-1C5833C06DE0}"/>
              </a:ext>
            </a:extLst>
          </p:cNvPr>
          <p:cNvPicPr>
            <a:picLocks noChangeAspect="1"/>
          </p:cNvPicPr>
          <p:nvPr/>
        </p:nvPicPr>
        <p:blipFill>
          <a:blip r:embed="rId3">
            <a:extLst>
              <a:ext uri="{28A0092B-C50C-407E-A947-70E740481C1C}">
                <a14:useLocalDpi xmlns:a14="http://schemas.microsoft.com/office/drawing/2010/main" val="0"/>
              </a:ext>
            </a:extLst>
          </a:blip>
          <a:srcRect t="9584"/>
          <a:stretch/>
        </p:blipFill>
        <p:spPr>
          <a:xfrm>
            <a:off x="1945794" y="1124607"/>
            <a:ext cx="8300412" cy="3784653"/>
          </a:xfrm>
          <a:prstGeom prst="rect">
            <a:avLst/>
          </a:prstGeom>
        </p:spPr>
      </p:pic>
      <p:sp>
        <p:nvSpPr>
          <p:cNvPr id="5" name="TextBox 4">
            <a:extLst>
              <a:ext uri="{FF2B5EF4-FFF2-40B4-BE49-F238E27FC236}">
                <a16:creationId xmlns:a16="http://schemas.microsoft.com/office/drawing/2014/main" id="{2FD4293F-C468-DF7A-32FE-2ECD65F6BF37}"/>
              </a:ext>
            </a:extLst>
          </p:cNvPr>
          <p:cNvSpPr txBox="1"/>
          <p:nvPr/>
        </p:nvSpPr>
        <p:spPr>
          <a:xfrm flipH="1">
            <a:off x="2019366" y="6122292"/>
            <a:ext cx="3273864" cy="923330"/>
          </a:xfrm>
          <a:prstGeom prst="rect">
            <a:avLst/>
          </a:prstGeom>
          <a:noFill/>
        </p:spPr>
        <p:txBody>
          <a:bodyPr wrap="square" rtlCol="0">
            <a:spAutoFit/>
          </a:bodyPr>
          <a:lstStyle/>
          <a:p>
            <a:r>
              <a:rPr lang="en-US" dirty="0">
                <a:latin typeface="Ebrima" panose="02000000000000000000" pitchFamily="2" charset="0"/>
                <a:ea typeface="Ebrima" panose="02000000000000000000" pitchFamily="2" charset="0"/>
                <a:cs typeface="Ebrima" panose="02000000000000000000" pitchFamily="2" charset="0"/>
              </a:rPr>
              <a:t>For US Top Media</a:t>
            </a:r>
          </a:p>
          <a:p>
            <a:r>
              <a:rPr lang="en-US" dirty="0">
                <a:latin typeface="Ebrima" panose="02000000000000000000" pitchFamily="2" charset="0"/>
                <a:ea typeface="Ebrima" panose="02000000000000000000" pitchFamily="2" charset="0"/>
                <a:cs typeface="Ebrima" panose="02000000000000000000" pitchFamily="2" charset="0"/>
              </a:rPr>
              <a:t>Source: </a:t>
            </a:r>
            <a:r>
              <a:rPr lang="en-US" dirty="0" err="1">
                <a:latin typeface="Ebrima" panose="02000000000000000000" pitchFamily="2" charset="0"/>
                <a:ea typeface="Ebrima" panose="02000000000000000000" pitchFamily="2" charset="0"/>
                <a:cs typeface="Ebrima" panose="02000000000000000000" pitchFamily="2" charset="0"/>
              </a:rPr>
              <a:t>MediaCloud</a:t>
            </a:r>
            <a:br>
              <a:rPr lang="en-US" dirty="0">
                <a:latin typeface="Ebrima" panose="02000000000000000000" pitchFamily="2" charset="0"/>
                <a:ea typeface="Ebrima" panose="02000000000000000000" pitchFamily="2" charset="0"/>
                <a:cs typeface="Ebrima" panose="02000000000000000000" pitchFamily="2" charset="0"/>
              </a:rPr>
            </a:br>
            <a:endParaRPr lang="en-AU" dirty="0">
              <a:latin typeface="Ebrima" panose="02000000000000000000" pitchFamily="2" charset="0"/>
              <a:ea typeface="Ebrima" panose="02000000000000000000" pitchFamily="2" charset="0"/>
              <a:cs typeface="Ebrima" panose="02000000000000000000" pitchFamily="2" charset="0"/>
            </a:endParaRPr>
          </a:p>
        </p:txBody>
      </p:sp>
      <p:pic>
        <p:nvPicPr>
          <p:cNvPr id="7" name="Picture 6" descr="IFCYBER projects receive seed funding from the Centre for Critical Digital  Infrastructure (CCDI)">
            <a:extLst>
              <a:ext uri="{FF2B5EF4-FFF2-40B4-BE49-F238E27FC236}">
                <a16:creationId xmlns:a16="http://schemas.microsoft.com/office/drawing/2014/main" id="{ABAA2C76-CFE4-B6FC-269E-E1F721DF1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D13A206-5C02-E53F-3AC2-62C61C76775A}"/>
              </a:ext>
            </a:extLst>
          </p:cNvPr>
          <p:cNvSpPr>
            <a:spLocks noGrp="1"/>
          </p:cNvSpPr>
          <p:nvPr>
            <p:ph type="sldNum" sz="quarter" idx="12"/>
          </p:nvPr>
        </p:nvSpPr>
        <p:spPr/>
        <p:txBody>
          <a:bodyPr/>
          <a:lstStyle/>
          <a:p>
            <a:fld id="{AB5B0412-B986-4302-B217-B745C7E56CDD}" type="slidenum">
              <a:rPr lang="en-AU" smtClean="0"/>
              <a:t>6</a:t>
            </a:fld>
            <a:endParaRPr lang="en-AU"/>
          </a:p>
        </p:txBody>
      </p:sp>
    </p:spTree>
    <p:extLst>
      <p:ext uri="{BB962C8B-B14F-4D97-AF65-F5344CB8AC3E}">
        <p14:creationId xmlns:p14="http://schemas.microsoft.com/office/powerpoint/2010/main" val="2268033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0740-66E6-019D-57F7-57E176A772C0}"/>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BBDB16CB-9A28-5A5B-20EF-B853C039CC6A}"/>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0FC128BC-EC0A-2CBE-2C6F-564F502A2172}"/>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69EBE5D3-DD2A-EA50-421C-C22673AD1D4B}"/>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0C2B2132-32BC-F71F-84FD-D3A0A15F648A}"/>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A7A222E2-F9BA-7099-B622-31D7F465DDD7}"/>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CD2825A2-FD73-27CB-976E-F74CE58943CD}"/>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15E276F3-024B-E62A-B0FD-D86CE766A754}"/>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2901E0C4-44B7-3744-05E2-1CCE028FC3A4}"/>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D0B552D6-AB81-5CD9-C769-8B4E14D80F7D}"/>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2E73E8F2-DCBB-D251-B900-6E47DF2D653D}"/>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69CEC524-3AF3-D6AA-928C-56559DBD7479}"/>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90C8B172-2C61-A2C8-D0AB-BE2846B7D374}"/>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519E3F15-8DBE-F546-3427-95B0AB188DDD}"/>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20974F-C43B-7552-D645-2C7C2455A0F5}"/>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3" name="Picture 2" descr="IFCYBER projects receive seed funding from the Centre for Critical Digital  Infrastructure (CCDI)">
            <a:extLst>
              <a:ext uri="{FF2B5EF4-FFF2-40B4-BE49-F238E27FC236}">
                <a16:creationId xmlns:a16="http://schemas.microsoft.com/office/drawing/2014/main" id="{EF8A49BA-0261-A4A2-66FC-4643D624B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4D5A551C-334A-3EB0-8428-FA076E899D70}"/>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60</a:t>
            </a:fld>
            <a:endParaRPr lang="en-AU" dirty="0"/>
          </a:p>
        </p:txBody>
      </p:sp>
    </p:spTree>
    <p:extLst>
      <p:ext uri="{BB962C8B-B14F-4D97-AF65-F5344CB8AC3E}">
        <p14:creationId xmlns:p14="http://schemas.microsoft.com/office/powerpoint/2010/main" val="3140942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DA29F-F5A0-D0E6-03F9-57677E457569}"/>
            </a:ext>
          </a:extLst>
        </p:cNvPr>
        <p:cNvGrpSpPr/>
        <p:nvPr/>
      </p:nvGrpSpPr>
      <p:grpSpPr>
        <a:xfrm>
          <a:off x="0" y="0"/>
          <a:ext cx="0" cy="0"/>
          <a:chOff x="0" y="0"/>
          <a:chExt cx="0" cy="0"/>
        </a:xfrm>
      </p:grpSpPr>
      <p:pic>
        <p:nvPicPr>
          <p:cNvPr id="8" name="Picture 7" descr="A graph of different colored lines&#10;&#10;AI-generated content may be incorrect.">
            <a:extLst>
              <a:ext uri="{FF2B5EF4-FFF2-40B4-BE49-F238E27FC236}">
                <a16:creationId xmlns:a16="http://schemas.microsoft.com/office/drawing/2014/main" id="{4F8344F9-0377-398C-DE58-970DA03DF519}"/>
              </a:ext>
            </a:extLst>
          </p:cNvPr>
          <p:cNvPicPr>
            <a:picLocks noChangeAspect="1"/>
          </p:cNvPicPr>
          <p:nvPr/>
        </p:nvPicPr>
        <p:blipFill>
          <a:blip r:embed="rId3"/>
          <a:stretch>
            <a:fillRect/>
          </a:stretch>
        </p:blipFill>
        <p:spPr>
          <a:xfrm>
            <a:off x="2499299" y="1422102"/>
            <a:ext cx="9455170" cy="3495074"/>
          </a:xfrm>
          <a:prstGeom prst="rect">
            <a:avLst/>
          </a:prstGeom>
        </p:spPr>
      </p:pic>
      <p:sp>
        <p:nvSpPr>
          <p:cNvPr id="9" name="Rectangle 8">
            <a:extLst>
              <a:ext uri="{FF2B5EF4-FFF2-40B4-BE49-F238E27FC236}">
                <a16:creationId xmlns:a16="http://schemas.microsoft.com/office/drawing/2014/main" id="{AF60917E-3655-C77F-8FAC-C6BFA1D5E354}"/>
              </a:ext>
            </a:extLst>
          </p:cNvPr>
          <p:cNvSpPr/>
          <p:nvPr/>
        </p:nvSpPr>
        <p:spPr>
          <a:xfrm>
            <a:off x="7440688" y="2309140"/>
            <a:ext cx="4540180" cy="2577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9" name="Freeform 3">
            <a:extLst>
              <a:ext uri="{FF2B5EF4-FFF2-40B4-BE49-F238E27FC236}">
                <a16:creationId xmlns:a16="http://schemas.microsoft.com/office/drawing/2014/main" id="{5E9F8CCF-C642-241E-9B53-AB6F23C9E095}"/>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5A4DF7C4-2C31-1124-357A-5837D014779F}"/>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2F245237-EF73-343A-6201-467AD2E13F21}"/>
              </a:ext>
            </a:extLst>
          </p:cNvPr>
          <p:cNvSpPr/>
          <p:nvPr/>
        </p:nvSpPr>
        <p:spPr>
          <a:xfrm flipH="1">
            <a:off x="13988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A6F84055-C97F-DBEA-7DC0-4D95025DA319}"/>
              </a:ext>
            </a:extLst>
          </p:cNvPr>
          <p:cNvSpPr txBox="1"/>
          <p:nvPr/>
        </p:nvSpPr>
        <p:spPr>
          <a:xfrm>
            <a:off x="12926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9668A21C-B904-6FC7-2A37-AB1E70B0964A}"/>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97D6C885-4052-8628-898F-0A37F4E684FA}"/>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BF4B672C-E64C-F12A-D6A1-59283EE7FA07}"/>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95860265-FEB0-8D24-8ACA-71BC7EAB2C73}"/>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5B601C97-C7D7-3822-F28A-F157F6BD7289}"/>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935BA816-0E22-D33D-ED3F-44ED8F3BCBBA}"/>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08101D04-C079-7BE3-9E4C-EF98424B98F1}"/>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DD16B30F-F542-B597-C3BD-98BDEA11DFF0}"/>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4" name="Rectangle 3">
            <a:extLst>
              <a:ext uri="{FF2B5EF4-FFF2-40B4-BE49-F238E27FC236}">
                <a16:creationId xmlns:a16="http://schemas.microsoft.com/office/drawing/2014/main" id="{23A76AD3-4FA8-AD81-206E-733703E5B36C}"/>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Content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12" name="Straight Connector 11">
            <a:extLst>
              <a:ext uri="{FF2B5EF4-FFF2-40B4-BE49-F238E27FC236}">
                <a16:creationId xmlns:a16="http://schemas.microsoft.com/office/drawing/2014/main" id="{1C8E5E19-C624-B22F-94A3-0F8DA22EBEEB}"/>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102F163-0FC6-5FED-116F-81AFF86BDBCE}"/>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a:t>
            </a:r>
            <a:r>
              <a:rPr lang="en-US" sz="2800" dirty="0">
                <a:latin typeface="Inter SemiBold" panose="02000703000000020004" pitchFamily="2" charset="0"/>
                <a:ea typeface="Inter SemiBold" panose="02000703000000020004" pitchFamily="2" charset="0"/>
                <a:cs typeface="Inter SemiBold" panose="02000703000000020004" pitchFamily="2" charset="0"/>
              </a:rPr>
              <a:t>Context and Syntactic Similarity of Replies</a:t>
            </a:r>
            <a:endParaRPr lang="en-US" sz="3200" dirty="0">
              <a:latin typeface="Inter SemiBold" panose="02000703000000020004" pitchFamily="2" charset="0"/>
              <a:ea typeface="Inter SemiBold" panose="02000703000000020004" pitchFamily="2" charset="0"/>
              <a:cs typeface="Inter SemiBold" panose="02000703000000020004" pitchFamily="2" charset="0"/>
            </a:endParaRPr>
          </a:p>
        </p:txBody>
      </p:sp>
      <p:pic>
        <p:nvPicPr>
          <p:cNvPr id="5" name="Picture 4" descr="IFCYBER projects receive seed funding from the Centre for Critical Digital  Infrastructure (CCDI)">
            <a:extLst>
              <a:ext uri="{FF2B5EF4-FFF2-40B4-BE49-F238E27FC236}">
                <a16:creationId xmlns:a16="http://schemas.microsoft.com/office/drawing/2014/main" id="{912C7A74-028C-0B97-E943-E92439E61C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430EF102-3936-BB99-85F5-E1C3B4C965A2}"/>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61</a:t>
            </a:fld>
            <a:endParaRPr lang="en-AU" dirty="0"/>
          </a:p>
        </p:txBody>
      </p:sp>
    </p:spTree>
    <p:extLst>
      <p:ext uri="{BB962C8B-B14F-4D97-AF65-F5344CB8AC3E}">
        <p14:creationId xmlns:p14="http://schemas.microsoft.com/office/powerpoint/2010/main" val="1362613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18A28-0060-50E3-42B6-17D54350754B}"/>
            </a:ext>
          </a:extLst>
        </p:cNvPr>
        <p:cNvGrpSpPr/>
        <p:nvPr/>
      </p:nvGrpSpPr>
      <p:grpSpPr>
        <a:xfrm>
          <a:off x="0" y="0"/>
          <a:ext cx="0" cy="0"/>
          <a:chOff x="0" y="0"/>
          <a:chExt cx="0" cy="0"/>
        </a:xfrm>
      </p:grpSpPr>
      <p:pic>
        <p:nvPicPr>
          <p:cNvPr id="8" name="Picture 7" descr="A graph of different colored lines&#10;&#10;AI-generated content may be incorrect.">
            <a:extLst>
              <a:ext uri="{FF2B5EF4-FFF2-40B4-BE49-F238E27FC236}">
                <a16:creationId xmlns:a16="http://schemas.microsoft.com/office/drawing/2014/main" id="{F7EE284B-6492-322B-F8A2-AC03B5095F03}"/>
              </a:ext>
            </a:extLst>
          </p:cNvPr>
          <p:cNvPicPr>
            <a:picLocks noChangeAspect="1"/>
          </p:cNvPicPr>
          <p:nvPr/>
        </p:nvPicPr>
        <p:blipFill>
          <a:blip r:embed="rId3"/>
          <a:stretch>
            <a:fillRect/>
          </a:stretch>
        </p:blipFill>
        <p:spPr>
          <a:xfrm>
            <a:off x="2499299" y="1422102"/>
            <a:ext cx="9455170" cy="3495074"/>
          </a:xfrm>
          <a:prstGeom prst="rect">
            <a:avLst/>
          </a:prstGeom>
        </p:spPr>
      </p:pic>
      <p:sp>
        <p:nvSpPr>
          <p:cNvPr id="19" name="Freeform 3">
            <a:extLst>
              <a:ext uri="{FF2B5EF4-FFF2-40B4-BE49-F238E27FC236}">
                <a16:creationId xmlns:a16="http://schemas.microsoft.com/office/drawing/2014/main" id="{6AAA745A-33F8-A047-8ABA-FF09D8012B63}"/>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B568C34B-30A5-39B5-3532-FAC5EE4E0DFC}"/>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991C6C21-9019-C9AC-F068-13ABF316AF0B}"/>
              </a:ext>
            </a:extLst>
          </p:cNvPr>
          <p:cNvSpPr/>
          <p:nvPr/>
        </p:nvSpPr>
        <p:spPr>
          <a:xfrm flipH="1">
            <a:off x="13988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35605DE8-F9BF-A098-FB7C-2A6C937299FD}"/>
              </a:ext>
            </a:extLst>
          </p:cNvPr>
          <p:cNvSpPr txBox="1"/>
          <p:nvPr/>
        </p:nvSpPr>
        <p:spPr>
          <a:xfrm>
            <a:off x="12926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E6967EFB-0C03-307A-3DAC-1B757433CD54}"/>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45CC38D3-FB84-61D9-50FA-72303EF639FF}"/>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EE71A1E8-6867-AB04-5B3F-5B03EF8DAA85}"/>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AC96D485-1275-6625-514A-6D49AC628F23}"/>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9528089E-D8D5-507A-C8CA-BAF6F75A03A1}"/>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0A5F6F97-7CC3-4D06-4B17-9E2DD2530AF6}"/>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C8A9C3F5-C38E-D84E-4586-55D9894E34E2}"/>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DD26AB43-86A4-2AF0-322B-B6A900C502A3}"/>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4" name="Rectangle 3">
            <a:extLst>
              <a:ext uri="{FF2B5EF4-FFF2-40B4-BE49-F238E27FC236}">
                <a16:creationId xmlns:a16="http://schemas.microsoft.com/office/drawing/2014/main" id="{2DFDBA55-0E04-C1AD-8C12-BCA9423B456E}"/>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Content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3" name="Rectangle: Rounded Corners 12">
            <a:extLst>
              <a:ext uri="{FF2B5EF4-FFF2-40B4-BE49-F238E27FC236}">
                <a16:creationId xmlns:a16="http://schemas.microsoft.com/office/drawing/2014/main" id="{B7CA61F0-3E53-F9BD-A410-0D249911DB13}"/>
              </a:ext>
            </a:extLst>
          </p:cNvPr>
          <p:cNvSpPr/>
          <p:nvPr/>
        </p:nvSpPr>
        <p:spPr>
          <a:xfrm>
            <a:off x="3204502" y="5233432"/>
            <a:ext cx="6884378"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itle 1">
            <a:extLst>
              <a:ext uri="{FF2B5EF4-FFF2-40B4-BE49-F238E27FC236}">
                <a16:creationId xmlns:a16="http://schemas.microsoft.com/office/drawing/2014/main" id="{38774FB7-2F07-E70C-8B16-8AE6428BFDB7}"/>
              </a:ext>
            </a:extLst>
          </p:cNvPr>
          <p:cNvSpPr txBox="1">
            <a:spLocks/>
          </p:cNvSpPr>
          <p:nvPr/>
        </p:nvSpPr>
        <p:spPr>
          <a:xfrm>
            <a:off x="3315173" y="5270583"/>
            <a:ext cx="7088667"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Evasion Strategy 1</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004AAD"/>
                </a:solidFill>
                <a:latin typeface="Aptos Display" panose="020B0004020202020204" pitchFamily="34" charset="0"/>
                <a:ea typeface="Ebrima" panose="02000000000000000000" pitchFamily="2" charset="0"/>
                <a:cs typeface="Ebrima" panose="02000000000000000000" pitchFamily="2" charset="0"/>
              </a:rPr>
              <a:t>Different words - same meaning</a:t>
            </a:r>
            <a:endParaRPr lang="en-US" sz="2400"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cxnSp>
        <p:nvCxnSpPr>
          <p:cNvPr id="12" name="Straight Connector 11">
            <a:extLst>
              <a:ext uri="{FF2B5EF4-FFF2-40B4-BE49-F238E27FC236}">
                <a16:creationId xmlns:a16="http://schemas.microsoft.com/office/drawing/2014/main" id="{AADBCE17-F01A-336C-F884-464500E74FD9}"/>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54240F2-3B71-CA7A-AC4D-CFA0BE2140F7}"/>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a:t>
            </a:r>
            <a:r>
              <a:rPr lang="en-US" sz="2800" dirty="0">
                <a:latin typeface="Inter SemiBold" panose="02000703000000020004" pitchFamily="2" charset="0"/>
                <a:ea typeface="Inter SemiBold" panose="02000703000000020004" pitchFamily="2" charset="0"/>
                <a:cs typeface="Inter SemiBold" panose="02000703000000020004" pitchFamily="2" charset="0"/>
              </a:rPr>
              <a:t>Context and Syntactic Similarity of Replies</a:t>
            </a:r>
            <a:endParaRPr lang="en-US" sz="3200" dirty="0">
              <a:latin typeface="Inter SemiBold" panose="02000703000000020004" pitchFamily="2" charset="0"/>
              <a:ea typeface="Inter SemiBold" panose="02000703000000020004" pitchFamily="2" charset="0"/>
              <a:cs typeface="Inter SemiBold" panose="02000703000000020004" pitchFamily="2" charset="0"/>
            </a:endParaRPr>
          </a:p>
        </p:txBody>
      </p:sp>
      <p:pic>
        <p:nvPicPr>
          <p:cNvPr id="5" name="Picture 4" descr="IFCYBER projects receive seed funding from the Centre for Critical Digital  Infrastructure (CCDI)">
            <a:extLst>
              <a:ext uri="{FF2B5EF4-FFF2-40B4-BE49-F238E27FC236}">
                <a16:creationId xmlns:a16="http://schemas.microsoft.com/office/drawing/2014/main" id="{F4710AFD-1F44-5E01-5176-15CCE2E956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B8728E21-61B3-E9CB-C272-70A7E68EAE81}"/>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62</a:t>
            </a:fld>
            <a:endParaRPr lang="en-AU" dirty="0"/>
          </a:p>
        </p:txBody>
      </p:sp>
    </p:spTree>
    <p:extLst>
      <p:ext uri="{BB962C8B-B14F-4D97-AF65-F5344CB8AC3E}">
        <p14:creationId xmlns:p14="http://schemas.microsoft.com/office/powerpoint/2010/main" val="246850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FC336-743E-821B-4EBA-939E1AF9F02A}"/>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8D22C8F0-96B0-601A-8594-531CA72DD560}"/>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4A996604-B532-97F1-EF9F-9C7485C5F364}"/>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C81A5C71-9A66-E4B8-1613-D0EEC0E18AD4}"/>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48798BC9-6669-A43F-DA2F-9F222F9E72A8}"/>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FDE62366-0A92-D728-A51B-8E7B818A22B0}"/>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955B3AA4-150F-3819-19F5-49E4FF66F1CE}"/>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16E40E15-99FD-334E-0E94-417F4A9F655D}"/>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8CE43AD7-BE3A-CDD4-1AF4-5F3BA54D4521}"/>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39463F41-7F32-CBBC-109A-189472BE68B4}"/>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494E61D3-135B-8EB7-0374-44CC89DD4C32}"/>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0CD600C3-BB71-3495-2629-81F038027962}"/>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B40E6D87-4069-089F-03E0-D191672CF952}"/>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D6F23C41-24CD-C271-A7E9-BB775C2F08A3}"/>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9566B99-8F80-815C-4DF9-887AED818BF4}"/>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3" name="Picture 2" descr="IFCYBER projects receive seed funding from the Centre for Critical Digital  Infrastructure (CCDI)">
            <a:extLst>
              <a:ext uri="{FF2B5EF4-FFF2-40B4-BE49-F238E27FC236}">
                <a16:creationId xmlns:a16="http://schemas.microsoft.com/office/drawing/2014/main" id="{3CE03E7E-FA39-B1E8-A987-08056F7361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73714320-EF01-1CCB-525E-B88B98D93741}"/>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63</a:t>
            </a:fld>
            <a:endParaRPr lang="en-AU" dirty="0"/>
          </a:p>
        </p:txBody>
      </p:sp>
    </p:spTree>
    <p:extLst>
      <p:ext uri="{BB962C8B-B14F-4D97-AF65-F5344CB8AC3E}">
        <p14:creationId xmlns:p14="http://schemas.microsoft.com/office/powerpoint/2010/main" val="2830634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91B4D-A7AC-878F-0963-CD277869C168}"/>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F5B4DDEC-EE38-FEC2-0F9F-07FA4858E1EF}"/>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4FF88B55-24C4-97F2-3806-889E1872C357}"/>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DFA1E975-B3F8-6D0E-E7F5-CA9BD3059171}"/>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45AE7AFC-F359-925C-7E10-9EF2DA644A7A}"/>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319992D5-8924-4A1B-12E7-57BD982AB9FC}"/>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16E64D41-E78F-CE93-287C-E7D48A3F9D03}"/>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81F5F01E-62F2-0C6B-D0B6-C6BBD975E563}"/>
              </a:ext>
            </a:extLst>
          </p:cNvPr>
          <p:cNvSpPr/>
          <p:nvPr/>
        </p:nvSpPr>
        <p:spPr>
          <a:xfrm flipH="1">
            <a:off x="15004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698DB7BE-5817-667B-64A9-BBF55DF360DE}"/>
              </a:ext>
            </a:extLst>
          </p:cNvPr>
          <p:cNvSpPr txBox="1"/>
          <p:nvPr/>
        </p:nvSpPr>
        <p:spPr>
          <a:xfrm>
            <a:off x="13942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FF8C6F31-0201-4346-2026-D6A3C5ECA748}"/>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2939D496-5A1B-8FD9-3B3D-39CCA6C62718}"/>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26032713-34C1-16CD-018E-C685E8A29877}"/>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97E53B4A-68AA-13D6-186D-DF716EA38DBA}"/>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4" name="Rectangle 3">
            <a:extLst>
              <a:ext uri="{FF2B5EF4-FFF2-40B4-BE49-F238E27FC236}">
                <a16:creationId xmlns:a16="http://schemas.microsoft.com/office/drawing/2014/main" id="{1F7028CA-56D9-A10A-C19C-E724BFE331B4}"/>
              </a:ext>
            </a:extLst>
          </p:cNvPr>
          <p:cNvSpPr/>
          <p:nvPr/>
        </p:nvSpPr>
        <p:spPr>
          <a:xfrm>
            <a:off x="363622" y="1046935"/>
            <a:ext cx="2521818"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Longitudinal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7" name="Picture 6" descr="A graph of a graph of support&#10;&#10;AI-generated content may be incorrect.">
            <a:extLst>
              <a:ext uri="{FF2B5EF4-FFF2-40B4-BE49-F238E27FC236}">
                <a16:creationId xmlns:a16="http://schemas.microsoft.com/office/drawing/2014/main" id="{2FB5CD81-E21F-D6DD-F419-FBDA22A3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560" y="1296940"/>
            <a:ext cx="6670944" cy="3680228"/>
          </a:xfrm>
          <a:prstGeom prst="rect">
            <a:avLst/>
          </a:prstGeom>
        </p:spPr>
      </p:pic>
      <p:cxnSp>
        <p:nvCxnSpPr>
          <p:cNvPr id="8" name="Straight Connector 7">
            <a:extLst>
              <a:ext uri="{FF2B5EF4-FFF2-40B4-BE49-F238E27FC236}">
                <a16:creationId xmlns:a16="http://schemas.microsoft.com/office/drawing/2014/main" id="{A7E76D62-11FA-BC5F-704B-C9603937794A}"/>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AD4166-10AE-3CF3-8203-860047247D95}"/>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sp>
        <p:nvSpPr>
          <p:cNvPr id="11" name="Rectangle: Rounded Corners 10">
            <a:extLst>
              <a:ext uri="{FF2B5EF4-FFF2-40B4-BE49-F238E27FC236}">
                <a16:creationId xmlns:a16="http://schemas.microsoft.com/office/drawing/2014/main" id="{143A7909-7548-B611-F16B-0FE8D82BD013}"/>
              </a:ext>
            </a:extLst>
          </p:cNvPr>
          <p:cNvSpPr/>
          <p:nvPr/>
        </p:nvSpPr>
        <p:spPr>
          <a:xfrm>
            <a:off x="4149381" y="5233432"/>
            <a:ext cx="6336827"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
            <a:extLst>
              <a:ext uri="{FF2B5EF4-FFF2-40B4-BE49-F238E27FC236}">
                <a16:creationId xmlns:a16="http://schemas.microsoft.com/office/drawing/2014/main" id="{11590E16-FF00-231C-4C9D-EEC9B645E02C}"/>
              </a:ext>
            </a:extLst>
          </p:cNvPr>
          <p:cNvSpPr txBox="1">
            <a:spLocks/>
          </p:cNvSpPr>
          <p:nvPr/>
        </p:nvSpPr>
        <p:spPr>
          <a:xfrm>
            <a:off x="4260053" y="5270583"/>
            <a:ext cx="6336827" cy="6368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Evasion </a:t>
            </a:r>
            <a:r>
              <a:rPr lang="en-US" sz="2400" b="1">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Strategy 2</a:t>
            </a:r>
            <a:r>
              <a:rPr lang="en-US" sz="240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004AAD"/>
                </a:solidFill>
                <a:latin typeface="Aptos Display" panose="020B0004020202020204" pitchFamily="34" charset="0"/>
                <a:ea typeface="Ebrima" panose="02000000000000000000" pitchFamily="2" charset="0"/>
                <a:cs typeface="Ebrima" panose="02000000000000000000" pitchFamily="2" charset="0"/>
              </a:rPr>
              <a:t>Dormancy after peak campaign</a:t>
            </a:r>
            <a:endParaRPr lang="en-US" sz="2400"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pic>
        <p:nvPicPr>
          <p:cNvPr id="3" name="Picture 2" descr="IFCYBER projects receive seed funding from the Centre for Critical Digital  Infrastructure (CCDI)">
            <a:extLst>
              <a:ext uri="{FF2B5EF4-FFF2-40B4-BE49-F238E27FC236}">
                <a16:creationId xmlns:a16="http://schemas.microsoft.com/office/drawing/2014/main" id="{7EC2A106-52EE-557F-5967-CC932EADEC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E6E9ECFB-7018-6ED0-7905-A2CF85A25834}"/>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64</a:t>
            </a:fld>
            <a:endParaRPr lang="en-AU" dirty="0"/>
          </a:p>
        </p:txBody>
      </p:sp>
    </p:spTree>
    <p:extLst>
      <p:ext uri="{BB962C8B-B14F-4D97-AF65-F5344CB8AC3E}">
        <p14:creationId xmlns:p14="http://schemas.microsoft.com/office/powerpoint/2010/main" val="1137122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8424-E3BA-2AB3-CE1D-D14BB7900CE0}"/>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D597617E-FCC1-033E-2C7A-16BC611BD5D8}"/>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027A75A8-174E-BCCE-7B6E-C13968CD3804}"/>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F8270A39-DF6A-B607-3D92-DA39853003AF}"/>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2D82D50F-6B15-D6A2-5EB5-6E47F3CE7386}"/>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94A7487D-A309-D5EA-C080-87D56A999FCC}"/>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875DFFD5-24FF-F9F4-3FC9-3236736F5B73}"/>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0521E6CB-60EA-0DCF-7A4E-14E4D0E8139F}"/>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27169FFB-38EA-BEA1-9F74-15F5BDD3E545}"/>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D4E3BF52-D836-040C-073E-BC099BB41FC8}"/>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7FA9C0F4-A2ED-E545-3CA2-BD3B9A589727}"/>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9CD57B1C-A1F6-13C1-9564-57AE230EA509}"/>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24285C8E-04BA-C6E4-BE1C-4CD5830BAC8D}"/>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84F46F42-405A-C99D-0269-72A4BBB5B279}"/>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1DFF44-6B8D-8C8A-74B2-B53CB90786DB}"/>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a:t>
            </a:r>
            <a:r>
              <a:rPr lang="en-US" sz="3200">
                <a:latin typeface="Inter SemiBold" panose="02000703000000020004" pitchFamily="2" charset="0"/>
                <a:ea typeface="Inter SemiBold" panose="02000703000000020004" pitchFamily="2" charset="0"/>
                <a:cs typeface="Inter SemiBold" panose="02000703000000020004" pitchFamily="2" charset="0"/>
              </a:rPr>
              <a:t>– TBTrackerX Detection Module</a:t>
            </a:r>
            <a:endParaRPr lang="en-US" sz="3200" dirty="0">
              <a:latin typeface="Inter SemiBold" panose="02000703000000020004" pitchFamily="2" charset="0"/>
              <a:ea typeface="Inter SemiBold" panose="02000703000000020004" pitchFamily="2" charset="0"/>
              <a:cs typeface="Inter SemiBold" panose="02000703000000020004" pitchFamily="2" charset="0"/>
            </a:endParaRPr>
          </a:p>
        </p:txBody>
      </p:sp>
      <p:pic>
        <p:nvPicPr>
          <p:cNvPr id="3" name="Picture 2" descr="IFCYBER projects receive seed funding from the Centre for Critical Digital  Infrastructure (CCDI)">
            <a:extLst>
              <a:ext uri="{FF2B5EF4-FFF2-40B4-BE49-F238E27FC236}">
                <a16:creationId xmlns:a16="http://schemas.microsoft.com/office/drawing/2014/main" id="{8B99E3B3-9544-2FE7-89B9-A1F145743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F9652B-57EF-A8E3-EC1F-65A54271FD2C}"/>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Detection</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5" name="Rectangle 4">
            <a:extLst>
              <a:ext uri="{FF2B5EF4-FFF2-40B4-BE49-F238E27FC236}">
                <a16:creationId xmlns:a16="http://schemas.microsoft.com/office/drawing/2014/main" id="{E132AF88-6E45-C7E4-33D7-B3E75B71B094}"/>
              </a:ext>
            </a:extLst>
          </p:cNvPr>
          <p:cNvSpPr/>
          <p:nvPr/>
        </p:nvSpPr>
        <p:spPr>
          <a:xfrm>
            <a:off x="2499299" y="1987015"/>
            <a:ext cx="4294238" cy="35695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6" name="Straight Connector 5">
            <a:extLst>
              <a:ext uri="{FF2B5EF4-FFF2-40B4-BE49-F238E27FC236}">
                <a16:creationId xmlns:a16="http://schemas.microsoft.com/office/drawing/2014/main" id="{705A4A49-AEAD-2A77-B596-7EF56DB3629B}"/>
              </a:ext>
            </a:extLst>
          </p:cNvPr>
          <p:cNvCxnSpPr>
            <a:cxnSpLocks/>
          </p:cNvCxnSpPr>
          <p:nvPr/>
        </p:nvCxnSpPr>
        <p:spPr>
          <a:xfrm>
            <a:off x="2499299" y="3742304"/>
            <a:ext cx="42942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8CB3B14-986F-D154-ADD9-64BED809F5CF}"/>
              </a:ext>
            </a:extLst>
          </p:cNvPr>
          <p:cNvCxnSpPr>
            <a:cxnSpLocks/>
          </p:cNvCxnSpPr>
          <p:nvPr/>
        </p:nvCxnSpPr>
        <p:spPr>
          <a:xfrm>
            <a:off x="2499299" y="2822985"/>
            <a:ext cx="42942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55F8A00-C437-A45F-D0EC-718B6D7215F8}"/>
              </a:ext>
            </a:extLst>
          </p:cNvPr>
          <p:cNvCxnSpPr>
            <a:cxnSpLocks/>
          </p:cNvCxnSpPr>
          <p:nvPr/>
        </p:nvCxnSpPr>
        <p:spPr>
          <a:xfrm>
            <a:off x="2499299" y="4641957"/>
            <a:ext cx="42942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39D670-C101-EBDB-87A6-11DDDBAFE899}"/>
              </a:ext>
            </a:extLst>
          </p:cNvPr>
          <p:cNvCxnSpPr>
            <a:cxnSpLocks/>
          </p:cNvCxnSpPr>
          <p:nvPr/>
        </p:nvCxnSpPr>
        <p:spPr>
          <a:xfrm>
            <a:off x="3901379" y="1987015"/>
            <a:ext cx="0" cy="83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EE19468-1BEB-EE97-27DC-2D4902B74C83}"/>
              </a:ext>
            </a:extLst>
          </p:cNvPr>
          <p:cNvCxnSpPr>
            <a:cxnSpLocks/>
          </p:cNvCxnSpPr>
          <p:nvPr/>
        </p:nvCxnSpPr>
        <p:spPr>
          <a:xfrm>
            <a:off x="5333939" y="1987015"/>
            <a:ext cx="0" cy="83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757147E-1ABB-2794-30A0-2D35B11FC09D}"/>
              </a:ext>
            </a:extLst>
          </p:cNvPr>
          <p:cNvCxnSpPr>
            <a:cxnSpLocks/>
          </p:cNvCxnSpPr>
          <p:nvPr/>
        </p:nvCxnSpPr>
        <p:spPr>
          <a:xfrm>
            <a:off x="4541459" y="2822985"/>
            <a:ext cx="0" cy="919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AFDE4FC-19F4-8FBA-E6AD-270BBA72EC81}"/>
              </a:ext>
            </a:extLst>
          </p:cNvPr>
          <p:cNvCxnSpPr>
            <a:cxnSpLocks/>
          </p:cNvCxnSpPr>
          <p:nvPr/>
        </p:nvCxnSpPr>
        <p:spPr>
          <a:xfrm>
            <a:off x="4541459" y="3722638"/>
            <a:ext cx="0" cy="919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2495E2C-64A8-F1F5-A5B8-CF10B9465E46}"/>
              </a:ext>
            </a:extLst>
          </p:cNvPr>
          <p:cNvCxnSpPr>
            <a:cxnSpLocks/>
          </p:cNvCxnSpPr>
          <p:nvPr/>
        </p:nvCxnSpPr>
        <p:spPr>
          <a:xfrm>
            <a:off x="3901379" y="4641957"/>
            <a:ext cx="0" cy="919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06104C1-A12E-E964-8E33-77D4DCF39A61}"/>
              </a:ext>
            </a:extLst>
          </p:cNvPr>
          <p:cNvCxnSpPr>
            <a:cxnSpLocks/>
          </p:cNvCxnSpPr>
          <p:nvPr/>
        </p:nvCxnSpPr>
        <p:spPr>
          <a:xfrm>
            <a:off x="5333939" y="4637266"/>
            <a:ext cx="0" cy="919319"/>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CA49F33-8CBB-265B-9420-15F066391FAD}"/>
              </a:ext>
            </a:extLst>
          </p:cNvPr>
          <p:cNvSpPr txBox="1"/>
          <p:nvPr/>
        </p:nvSpPr>
        <p:spPr>
          <a:xfrm>
            <a:off x="2685530" y="1989502"/>
            <a:ext cx="8912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metamask</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A28F2730-6F07-E353-422C-D3E4CB37BEEE}"/>
              </a:ext>
            </a:extLst>
          </p:cNvPr>
          <p:cNvSpPr txBox="1"/>
          <p:nvPr/>
        </p:nvSpPr>
        <p:spPr>
          <a:xfrm>
            <a:off x="4200815" y="1982324"/>
            <a:ext cx="8948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trustwallet</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F8935CA8-D40A-C7AE-17B5-8364B94F6334}"/>
              </a:ext>
            </a:extLst>
          </p:cNvPr>
          <p:cNvSpPr txBox="1"/>
          <p:nvPr/>
        </p:nvSpPr>
        <p:spPr>
          <a:xfrm>
            <a:off x="5680816" y="1970684"/>
            <a:ext cx="6731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hacked</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D0BA960B-A0A3-FAC3-37A6-579D4D7D95FB}"/>
              </a:ext>
            </a:extLst>
          </p:cNvPr>
          <p:cNvSpPr txBox="1"/>
          <p:nvPr/>
        </p:nvSpPr>
        <p:spPr>
          <a:xfrm>
            <a:off x="3131133" y="2839317"/>
            <a:ext cx="4766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IPTV</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25B72313-FCEE-53F5-2CC2-D9FF8DC9C393}"/>
              </a:ext>
            </a:extLst>
          </p:cNvPr>
          <p:cNvSpPr txBox="1"/>
          <p:nvPr/>
        </p:nvSpPr>
        <p:spPr>
          <a:xfrm>
            <a:off x="5355156" y="2837502"/>
            <a:ext cx="7710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shrooms</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E52D468E-382C-C9F4-2059-FD6DB636F38D}"/>
              </a:ext>
            </a:extLst>
          </p:cNvPr>
          <p:cNvSpPr txBox="1"/>
          <p:nvPr/>
        </p:nvSpPr>
        <p:spPr>
          <a:xfrm>
            <a:off x="3196182" y="3723829"/>
            <a:ext cx="3465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ptos" panose="02110004020202020204"/>
                <a:ea typeface="+mn-ea"/>
                <a:cs typeface="+mn-cs"/>
              </a:rPr>
              <a:t>sd</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F1F97646-E5B4-2E49-79FE-EDAF640D7EFF}"/>
              </a:ext>
            </a:extLst>
          </p:cNvPr>
          <p:cNvSpPr txBox="1"/>
          <p:nvPr/>
        </p:nvSpPr>
        <p:spPr>
          <a:xfrm>
            <a:off x="5370577" y="3746996"/>
            <a:ext cx="7624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cashapp</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51656751-1C57-0C7D-ECD0-A1E264CCFABF}"/>
              </a:ext>
            </a:extLst>
          </p:cNvPr>
          <p:cNvSpPr txBox="1"/>
          <p:nvPr/>
        </p:nvSpPr>
        <p:spPr>
          <a:xfrm>
            <a:off x="2957848" y="4637266"/>
            <a:ext cx="4688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logo</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42B38A57-127A-2F56-8F25-AA630D2D20BF}"/>
              </a:ext>
            </a:extLst>
          </p:cNvPr>
          <p:cNvSpPr txBox="1"/>
          <p:nvPr/>
        </p:nvSpPr>
        <p:spPr>
          <a:xfrm>
            <a:off x="3976522" y="4631033"/>
            <a:ext cx="12822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graphic designer</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TextBox 37">
            <a:extLst>
              <a:ext uri="{FF2B5EF4-FFF2-40B4-BE49-F238E27FC236}">
                <a16:creationId xmlns:a16="http://schemas.microsoft.com/office/drawing/2014/main" id="{BB2C08D7-0B5B-64CF-6CA4-3072C6B1FA20}"/>
              </a:ext>
            </a:extLst>
          </p:cNvPr>
          <p:cNvSpPr txBox="1"/>
          <p:nvPr/>
        </p:nvSpPr>
        <p:spPr>
          <a:xfrm>
            <a:off x="5787640" y="4641332"/>
            <a:ext cx="566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essay</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2F623FEE-108A-1CE9-F639-A295D7429EE5}"/>
              </a:ext>
            </a:extLst>
          </p:cNvPr>
          <p:cNvSpPr txBox="1"/>
          <p:nvPr/>
        </p:nvSpPr>
        <p:spPr>
          <a:xfrm>
            <a:off x="3017435" y="1358969"/>
            <a:ext cx="33182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Campaign Drift (Covariate Drift)</a:t>
            </a:r>
            <a:endPar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Rectangle 39">
            <a:extLst>
              <a:ext uri="{FF2B5EF4-FFF2-40B4-BE49-F238E27FC236}">
                <a16:creationId xmlns:a16="http://schemas.microsoft.com/office/drawing/2014/main" id="{15522CA4-8429-BD58-22C3-09A8765BC460}"/>
              </a:ext>
            </a:extLst>
          </p:cNvPr>
          <p:cNvSpPr/>
          <p:nvPr/>
        </p:nvSpPr>
        <p:spPr>
          <a:xfrm>
            <a:off x="2685530" y="2091042"/>
            <a:ext cx="3962158" cy="588042"/>
          </a:xfrm>
          <a:prstGeom prst="rect">
            <a:avLst/>
          </a:prstGeom>
          <a:solidFill>
            <a:schemeClr val="accent2">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ptos" panose="02110004020202020204"/>
                <a:ea typeface="+mn-ea"/>
                <a:cs typeface="+mn-cs"/>
              </a:rPr>
              <a:t>Deceptive Support Campaigns</a:t>
            </a:r>
            <a:endParaRPr kumimoji="0" lang="en-AU" sz="1600" b="1"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FD839744-C820-4ED7-5CAD-B1333315B618}"/>
              </a:ext>
            </a:extLst>
          </p:cNvPr>
          <p:cNvSpPr/>
          <p:nvPr/>
        </p:nvSpPr>
        <p:spPr>
          <a:xfrm>
            <a:off x="2665339" y="3003149"/>
            <a:ext cx="3962158" cy="588042"/>
          </a:xfrm>
          <a:prstGeom prst="rect">
            <a:avLst/>
          </a:prstGeom>
          <a:solidFill>
            <a:schemeClr val="accent5">
              <a:lumMod val="60000"/>
              <a:lumOff val="4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Illicit Product Campaigns</a:t>
            </a:r>
            <a:endParaRPr kumimoji="0" lang="en-AU" sz="16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4F832E20-97EA-E76A-A1F0-8BBF073C00E5}"/>
              </a:ext>
            </a:extLst>
          </p:cNvPr>
          <p:cNvSpPr/>
          <p:nvPr/>
        </p:nvSpPr>
        <p:spPr>
          <a:xfrm>
            <a:off x="2665339" y="3889156"/>
            <a:ext cx="3962158" cy="588042"/>
          </a:xfrm>
          <a:prstGeom prst="rect">
            <a:avLst/>
          </a:prstGeom>
          <a:solidFill>
            <a:schemeClr val="tx2">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Misleading Giveaways Campaigns</a:t>
            </a:r>
            <a:endParaRPr kumimoji="0" lang="en-AU" sz="16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B3D3C2D6-ADE2-7496-1D33-C520D75249E1}"/>
              </a:ext>
            </a:extLst>
          </p:cNvPr>
          <p:cNvSpPr/>
          <p:nvPr/>
        </p:nvSpPr>
        <p:spPr>
          <a:xfrm>
            <a:off x="2685530" y="4802904"/>
            <a:ext cx="3962158" cy="588042"/>
          </a:xfrm>
          <a:prstGeom prst="rect">
            <a:avLst/>
          </a:prstGeom>
          <a:solidFill>
            <a:schemeClr val="accent3">
              <a:lumMod val="40000"/>
              <a:lumOff val="6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rPr>
              <a:t>Benign Campaigns</a:t>
            </a:r>
            <a:endParaRPr kumimoji="0" lang="en-AU"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endParaRPr>
          </a:p>
        </p:txBody>
      </p:sp>
      <p:cxnSp>
        <p:nvCxnSpPr>
          <p:cNvPr id="44" name="Straight Arrow Connector 43">
            <a:extLst>
              <a:ext uri="{FF2B5EF4-FFF2-40B4-BE49-F238E27FC236}">
                <a16:creationId xmlns:a16="http://schemas.microsoft.com/office/drawing/2014/main" id="{28863DF5-9B6F-5884-5521-95E756A49A42}"/>
              </a:ext>
            </a:extLst>
          </p:cNvPr>
          <p:cNvCxnSpPr/>
          <p:nvPr/>
        </p:nvCxnSpPr>
        <p:spPr>
          <a:xfrm>
            <a:off x="2499299" y="1790370"/>
            <a:ext cx="4294238"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13">
            <a:extLst>
              <a:ext uri="{FF2B5EF4-FFF2-40B4-BE49-F238E27FC236}">
                <a16:creationId xmlns:a16="http://schemas.microsoft.com/office/drawing/2014/main" id="{14127361-FB63-825F-F13C-347FAE99D957}"/>
              </a:ext>
            </a:extLst>
          </p:cNvPr>
          <p:cNvSpPr txBox="1"/>
          <p:nvPr/>
        </p:nvSpPr>
        <p:spPr>
          <a:xfrm>
            <a:off x="3452901" y="5586277"/>
            <a:ext cx="2882750" cy="442814"/>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Campaign detection</a:t>
            </a:r>
          </a:p>
        </p:txBody>
      </p:sp>
      <p:pic>
        <p:nvPicPr>
          <p:cNvPr id="46" name="Picture 2" descr="Customer, gear, help, profession, service, support, technical icon -  Download on Iconfinder">
            <a:extLst>
              <a:ext uri="{FF2B5EF4-FFF2-40B4-BE49-F238E27FC236}">
                <a16:creationId xmlns:a16="http://schemas.microsoft.com/office/drawing/2014/main" id="{206E7FF0-6969-26C1-DA85-44F99E6F758F}"/>
              </a:ext>
            </a:extLst>
          </p:cNvPr>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2698596" y="2198379"/>
            <a:ext cx="388495" cy="40563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Seller - Free professions and jobs icons">
            <a:extLst>
              <a:ext uri="{FF2B5EF4-FFF2-40B4-BE49-F238E27FC236}">
                <a16:creationId xmlns:a16="http://schemas.microsoft.com/office/drawing/2014/main" id="{17766139-5435-B7A6-6099-F32616E60F9B}"/>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744963" y="3126385"/>
            <a:ext cx="311343" cy="32507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Online dating - Free user icons">
            <a:extLst>
              <a:ext uri="{FF2B5EF4-FFF2-40B4-BE49-F238E27FC236}">
                <a16:creationId xmlns:a16="http://schemas.microsoft.com/office/drawing/2014/main" id="{CCA3E9F5-779F-02B9-C05B-7BBE02E31E86}"/>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744665" y="4008811"/>
            <a:ext cx="311343" cy="32507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Download Free Freelance Icons in PNG &amp; SVG">
            <a:extLst>
              <a:ext uri="{FF2B5EF4-FFF2-40B4-BE49-F238E27FC236}">
                <a16:creationId xmlns:a16="http://schemas.microsoft.com/office/drawing/2014/main" id="{BF7C6364-1524-A761-FE1C-DDE53EB657DE}"/>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754823" y="4931877"/>
            <a:ext cx="311343" cy="325077"/>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7953D860-B163-1D41-956D-9CEB523AB19C}"/>
              </a:ext>
            </a:extLst>
          </p:cNvPr>
          <p:cNvSpPr/>
          <p:nvPr/>
        </p:nvSpPr>
        <p:spPr>
          <a:xfrm>
            <a:off x="7572245" y="1906344"/>
            <a:ext cx="4294238" cy="35695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51" name="Straight Connector 50">
            <a:extLst>
              <a:ext uri="{FF2B5EF4-FFF2-40B4-BE49-F238E27FC236}">
                <a16:creationId xmlns:a16="http://schemas.microsoft.com/office/drawing/2014/main" id="{0A3A873A-4868-E3BE-457B-6E46342AAF29}"/>
              </a:ext>
            </a:extLst>
          </p:cNvPr>
          <p:cNvCxnSpPr>
            <a:cxnSpLocks/>
          </p:cNvCxnSpPr>
          <p:nvPr/>
        </p:nvCxnSpPr>
        <p:spPr>
          <a:xfrm>
            <a:off x="7572245" y="3661633"/>
            <a:ext cx="42942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79D4BB6-CECF-54DF-7EE3-1253F285B671}"/>
              </a:ext>
            </a:extLst>
          </p:cNvPr>
          <p:cNvCxnSpPr>
            <a:cxnSpLocks/>
          </p:cNvCxnSpPr>
          <p:nvPr/>
        </p:nvCxnSpPr>
        <p:spPr>
          <a:xfrm>
            <a:off x="7572245" y="2742314"/>
            <a:ext cx="42942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2D55B8C-9866-37FC-6E4B-734DA3948EBE}"/>
              </a:ext>
            </a:extLst>
          </p:cNvPr>
          <p:cNvCxnSpPr>
            <a:cxnSpLocks/>
          </p:cNvCxnSpPr>
          <p:nvPr/>
        </p:nvCxnSpPr>
        <p:spPr>
          <a:xfrm>
            <a:off x="7572245" y="4561286"/>
            <a:ext cx="42942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B6DC8B6-E1CF-5F21-E692-877AACEAEC38}"/>
              </a:ext>
            </a:extLst>
          </p:cNvPr>
          <p:cNvCxnSpPr>
            <a:cxnSpLocks/>
          </p:cNvCxnSpPr>
          <p:nvPr/>
        </p:nvCxnSpPr>
        <p:spPr>
          <a:xfrm>
            <a:off x="8974325" y="1906344"/>
            <a:ext cx="0" cy="83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E6D1F92-A532-715D-8AC3-40C38A777E65}"/>
              </a:ext>
            </a:extLst>
          </p:cNvPr>
          <p:cNvCxnSpPr>
            <a:cxnSpLocks/>
          </p:cNvCxnSpPr>
          <p:nvPr/>
        </p:nvCxnSpPr>
        <p:spPr>
          <a:xfrm>
            <a:off x="10406885" y="1906344"/>
            <a:ext cx="0" cy="835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CD001397-7262-D452-7DC4-EC33CC3AC9EA}"/>
              </a:ext>
            </a:extLst>
          </p:cNvPr>
          <p:cNvCxnSpPr>
            <a:cxnSpLocks/>
          </p:cNvCxnSpPr>
          <p:nvPr/>
        </p:nvCxnSpPr>
        <p:spPr>
          <a:xfrm>
            <a:off x="9614405" y="2742314"/>
            <a:ext cx="0" cy="919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2786902-011F-9CAE-E3F3-3D165BBDF1CF}"/>
              </a:ext>
            </a:extLst>
          </p:cNvPr>
          <p:cNvCxnSpPr>
            <a:cxnSpLocks/>
          </p:cNvCxnSpPr>
          <p:nvPr/>
        </p:nvCxnSpPr>
        <p:spPr>
          <a:xfrm>
            <a:off x="9614405" y="3641967"/>
            <a:ext cx="0" cy="919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81387D33-002E-6FCF-E2A1-F13505FD6BB5}"/>
              </a:ext>
            </a:extLst>
          </p:cNvPr>
          <p:cNvCxnSpPr>
            <a:cxnSpLocks/>
          </p:cNvCxnSpPr>
          <p:nvPr/>
        </p:nvCxnSpPr>
        <p:spPr>
          <a:xfrm>
            <a:off x="8974325" y="4561286"/>
            <a:ext cx="0" cy="919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C328D6D-606A-46BB-667C-4B8AD2FE1BAE}"/>
              </a:ext>
            </a:extLst>
          </p:cNvPr>
          <p:cNvCxnSpPr>
            <a:cxnSpLocks/>
          </p:cNvCxnSpPr>
          <p:nvPr/>
        </p:nvCxnSpPr>
        <p:spPr>
          <a:xfrm>
            <a:off x="10406885" y="4556595"/>
            <a:ext cx="0" cy="919319"/>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54193D32-6B7F-4371-4752-BA6DBFDD3322}"/>
              </a:ext>
            </a:extLst>
          </p:cNvPr>
          <p:cNvSpPr txBox="1"/>
          <p:nvPr/>
        </p:nvSpPr>
        <p:spPr>
          <a:xfrm>
            <a:off x="7758476" y="1908831"/>
            <a:ext cx="8912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metamask</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B9B0FE2D-1268-CB8A-1265-1B6DD2C9349F}"/>
              </a:ext>
            </a:extLst>
          </p:cNvPr>
          <p:cNvSpPr txBox="1"/>
          <p:nvPr/>
        </p:nvSpPr>
        <p:spPr>
          <a:xfrm>
            <a:off x="9273761" y="1901653"/>
            <a:ext cx="8948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trustwallet</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2" name="TextBox 61">
            <a:extLst>
              <a:ext uri="{FF2B5EF4-FFF2-40B4-BE49-F238E27FC236}">
                <a16:creationId xmlns:a16="http://schemas.microsoft.com/office/drawing/2014/main" id="{9E0855D9-EE6D-071C-537A-EB9308DB2B25}"/>
              </a:ext>
            </a:extLst>
          </p:cNvPr>
          <p:cNvSpPr txBox="1"/>
          <p:nvPr/>
        </p:nvSpPr>
        <p:spPr>
          <a:xfrm>
            <a:off x="10753762" y="1890013"/>
            <a:ext cx="6731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hacked</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3" name="TextBox 62">
            <a:extLst>
              <a:ext uri="{FF2B5EF4-FFF2-40B4-BE49-F238E27FC236}">
                <a16:creationId xmlns:a16="http://schemas.microsoft.com/office/drawing/2014/main" id="{E76A7E11-39E3-E7A1-6C57-73F215B871B0}"/>
              </a:ext>
            </a:extLst>
          </p:cNvPr>
          <p:cNvSpPr txBox="1"/>
          <p:nvPr/>
        </p:nvSpPr>
        <p:spPr>
          <a:xfrm>
            <a:off x="8204079" y="2758646"/>
            <a:ext cx="4766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IPTV</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4" name="TextBox 63">
            <a:extLst>
              <a:ext uri="{FF2B5EF4-FFF2-40B4-BE49-F238E27FC236}">
                <a16:creationId xmlns:a16="http://schemas.microsoft.com/office/drawing/2014/main" id="{CFDB5CDA-76D9-DF8F-A881-EF705E776285}"/>
              </a:ext>
            </a:extLst>
          </p:cNvPr>
          <p:cNvSpPr txBox="1"/>
          <p:nvPr/>
        </p:nvSpPr>
        <p:spPr>
          <a:xfrm>
            <a:off x="10428102" y="2756831"/>
            <a:ext cx="7710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shrooms</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5" name="TextBox 64">
            <a:extLst>
              <a:ext uri="{FF2B5EF4-FFF2-40B4-BE49-F238E27FC236}">
                <a16:creationId xmlns:a16="http://schemas.microsoft.com/office/drawing/2014/main" id="{AF824BD3-51AB-42EA-5B57-C381F1122417}"/>
              </a:ext>
            </a:extLst>
          </p:cNvPr>
          <p:cNvSpPr txBox="1"/>
          <p:nvPr/>
        </p:nvSpPr>
        <p:spPr>
          <a:xfrm>
            <a:off x="8269128" y="3643158"/>
            <a:ext cx="3465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ptos" panose="02110004020202020204"/>
                <a:ea typeface="+mn-ea"/>
                <a:cs typeface="+mn-cs"/>
              </a:rPr>
              <a:t>sd</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6" name="TextBox 65">
            <a:extLst>
              <a:ext uri="{FF2B5EF4-FFF2-40B4-BE49-F238E27FC236}">
                <a16:creationId xmlns:a16="http://schemas.microsoft.com/office/drawing/2014/main" id="{85381464-3804-2CB8-136B-97077B2E1A63}"/>
              </a:ext>
            </a:extLst>
          </p:cNvPr>
          <p:cNvSpPr txBox="1"/>
          <p:nvPr/>
        </p:nvSpPr>
        <p:spPr>
          <a:xfrm>
            <a:off x="10443523" y="3666325"/>
            <a:ext cx="7624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cashapp</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7" name="TextBox 66">
            <a:extLst>
              <a:ext uri="{FF2B5EF4-FFF2-40B4-BE49-F238E27FC236}">
                <a16:creationId xmlns:a16="http://schemas.microsoft.com/office/drawing/2014/main" id="{D296AF40-F48C-FCE3-9BF3-63E74EC7742D}"/>
              </a:ext>
            </a:extLst>
          </p:cNvPr>
          <p:cNvSpPr txBox="1"/>
          <p:nvPr/>
        </p:nvSpPr>
        <p:spPr>
          <a:xfrm>
            <a:off x="8030794" y="4556595"/>
            <a:ext cx="4688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logo</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8" name="TextBox 67">
            <a:extLst>
              <a:ext uri="{FF2B5EF4-FFF2-40B4-BE49-F238E27FC236}">
                <a16:creationId xmlns:a16="http://schemas.microsoft.com/office/drawing/2014/main" id="{4FE2796D-B432-877E-6827-6B791429FEF4}"/>
              </a:ext>
            </a:extLst>
          </p:cNvPr>
          <p:cNvSpPr txBox="1"/>
          <p:nvPr/>
        </p:nvSpPr>
        <p:spPr>
          <a:xfrm>
            <a:off x="9049468" y="4550362"/>
            <a:ext cx="12822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graphic designer</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9" name="TextBox 68">
            <a:extLst>
              <a:ext uri="{FF2B5EF4-FFF2-40B4-BE49-F238E27FC236}">
                <a16:creationId xmlns:a16="http://schemas.microsoft.com/office/drawing/2014/main" id="{75BB6396-D6A8-24CF-1AA1-EAEE53702B59}"/>
              </a:ext>
            </a:extLst>
          </p:cNvPr>
          <p:cNvSpPr txBox="1"/>
          <p:nvPr/>
        </p:nvSpPr>
        <p:spPr>
          <a:xfrm>
            <a:off x="10860586" y="4560661"/>
            <a:ext cx="566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essay</a:t>
            </a:r>
            <a:endPar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0" name="TextBox 69">
            <a:extLst>
              <a:ext uri="{FF2B5EF4-FFF2-40B4-BE49-F238E27FC236}">
                <a16:creationId xmlns:a16="http://schemas.microsoft.com/office/drawing/2014/main" id="{8B3EC0C0-9D69-D345-EB0C-A07EAB88F812}"/>
              </a:ext>
            </a:extLst>
          </p:cNvPr>
          <p:cNvSpPr txBox="1"/>
          <p:nvPr/>
        </p:nvSpPr>
        <p:spPr>
          <a:xfrm>
            <a:off x="7343365" y="1432150"/>
            <a:ext cx="3186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Campaign Shift (Domain Shift)</a:t>
            </a:r>
            <a:endPar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0329CD51-2BE1-3EDF-93B6-E1174919856A}"/>
              </a:ext>
            </a:extLst>
          </p:cNvPr>
          <p:cNvSpPr/>
          <p:nvPr/>
        </p:nvSpPr>
        <p:spPr>
          <a:xfrm>
            <a:off x="7758476" y="2010370"/>
            <a:ext cx="3962158" cy="2394781"/>
          </a:xfrm>
          <a:prstGeom prst="rect">
            <a:avLst/>
          </a:prstGeom>
          <a:solidFill>
            <a:schemeClr val="accent2">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ptos" panose="02110004020202020204"/>
                <a:ea typeface="+mn-ea"/>
                <a:cs typeface="+mn-cs"/>
              </a:rPr>
              <a:t>Malicious Campaigns</a:t>
            </a:r>
            <a:endParaRPr kumimoji="0" lang="en-AU" sz="1600" b="1"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72" name="Rectangle 71">
            <a:extLst>
              <a:ext uri="{FF2B5EF4-FFF2-40B4-BE49-F238E27FC236}">
                <a16:creationId xmlns:a16="http://schemas.microsoft.com/office/drawing/2014/main" id="{A916030C-E1B0-ED2C-DED2-C65C880A344B}"/>
              </a:ext>
            </a:extLst>
          </p:cNvPr>
          <p:cNvSpPr/>
          <p:nvPr/>
        </p:nvSpPr>
        <p:spPr>
          <a:xfrm>
            <a:off x="7758476" y="4722233"/>
            <a:ext cx="3962158" cy="588042"/>
          </a:xfrm>
          <a:prstGeom prst="rect">
            <a:avLst/>
          </a:prstGeom>
          <a:solidFill>
            <a:schemeClr val="accent3">
              <a:lumMod val="40000"/>
              <a:lumOff val="6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rPr>
              <a:t>Benign Campaigns</a:t>
            </a:r>
            <a:endParaRPr kumimoji="0" lang="en-AU"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endParaRPr>
          </a:p>
        </p:txBody>
      </p:sp>
      <p:cxnSp>
        <p:nvCxnSpPr>
          <p:cNvPr id="73" name="Straight Arrow Connector 72">
            <a:extLst>
              <a:ext uri="{FF2B5EF4-FFF2-40B4-BE49-F238E27FC236}">
                <a16:creationId xmlns:a16="http://schemas.microsoft.com/office/drawing/2014/main" id="{873FFA2D-CE0E-020D-C266-F10D912BEDE9}"/>
              </a:ext>
            </a:extLst>
          </p:cNvPr>
          <p:cNvCxnSpPr>
            <a:cxnSpLocks/>
          </p:cNvCxnSpPr>
          <p:nvPr/>
        </p:nvCxnSpPr>
        <p:spPr>
          <a:xfrm>
            <a:off x="7374413" y="1906344"/>
            <a:ext cx="0" cy="264153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13">
            <a:extLst>
              <a:ext uri="{FF2B5EF4-FFF2-40B4-BE49-F238E27FC236}">
                <a16:creationId xmlns:a16="http://schemas.microsoft.com/office/drawing/2014/main" id="{BBDADC29-DF35-5FC7-CEC9-1D2DAC739302}"/>
              </a:ext>
            </a:extLst>
          </p:cNvPr>
          <p:cNvSpPr txBox="1"/>
          <p:nvPr/>
        </p:nvSpPr>
        <p:spPr>
          <a:xfrm>
            <a:off x="8097512" y="5527799"/>
            <a:ext cx="4732821" cy="442814"/>
          </a:xfrm>
          <a:prstGeom prst="rect">
            <a:avLst/>
          </a:prstGeom>
        </p:spPr>
        <p:txBody>
          <a:bodyPr wrap="square" lIns="0" tIns="0" rIns="0" bIns="0" rtlCol="0" anchor="t">
            <a:spAutoFit/>
          </a:bodyPr>
          <a:lstStyle/>
          <a:p>
            <a:pPr>
              <a:lnSpc>
                <a:spcPts val="3999"/>
              </a:lnSpc>
            </a:pPr>
            <a:r>
              <a:rPr lang="en-US" sz="2000" b="1" dirty="0">
                <a:solidFill>
                  <a:srgbClr val="2E2E2E"/>
                </a:solidFill>
                <a:latin typeface="Ebrima" panose="02000000000000000000" pitchFamily="2" charset="0"/>
                <a:ea typeface="Ebrima" panose="02000000000000000000" pitchFamily="2" charset="0"/>
                <a:cs typeface="Ebrima" panose="02000000000000000000" pitchFamily="2" charset="0"/>
              </a:rPr>
              <a:t>Malicious TB agent detection</a:t>
            </a:r>
          </a:p>
        </p:txBody>
      </p:sp>
      <p:grpSp>
        <p:nvGrpSpPr>
          <p:cNvPr id="75" name="Group 74">
            <a:extLst>
              <a:ext uri="{FF2B5EF4-FFF2-40B4-BE49-F238E27FC236}">
                <a16:creationId xmlns:a16="http://schemas.microsoft.com/office/drawing/2014/main" id="{601EC71C-6110-AD4F-79C7-D3BC2D484B95}"/>
              </a:ext>
            </a:extLst>
          </p:cNvPr>
          <p:cNvGrpSpPr/>
          <p:nvPr/>
        </p:nvGrpSpPr>
        <p:grpSpPr>
          <a:xfrm>
            <a:off x="7887906" y="2145701"/>
            <a:ext cx="388495" cy="2997615"/>
            <a:chOff x="360233" y="2158161"/>
            <a:chExt cx="388495" cy="2997615"/>
          </a:xfrm>
        </p:grpSpPr>
        <p:pic>
          <p:nvPicPr>
            <p:cNvPr id="76" name="Picture 2" descr="Customer, gear, help, profession, service, support, technical icon -  Download on Iconfinder">
              <a:extLst>
                <a:ext uri="{FF2B5EF4-FFF2-40B4-BE49-F238E27FC236}">
                  <a16:creationId xmlns:a16="http://schemas.microsoft.com/office/drawing/2014/main" id="{6663A223-9E10-80C7-67D0-0295A7BA52D4}"/>
                </a:ext>
              </a:extLst>
            </p:cNvPr>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360233" y="2158161"/>
              <a:ext cx="388495" cy="40563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Seller - Free professions and jobs icons">
              <a:extLst>
                <a:ext uri="{FF2B5EF4-FFF2-40B4-BE49-F238E27FC236}">
                  <a16:creationId xmlns:a16="http://schemas.microsoft.com/office/drawing/2014/main" id="{D7BC8EAD-29CA-479F-1AB6-7D63D94E2C1C}"/>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06600" y="3035367"/>
              <a:ext cx="311343" cy="32507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6" descr="Online dating - Free user icons">
              <a:extLst>
                <a:ext uri="{FF2B5EF4-FFF2-40B4-BE49-F238E27FC236}">
                  <a16:creationId xmlns:a16="http://schemas.microsoft.com/office/drawing/2014/main" id="{7369958C-B8A8-89BC-6186-56DA28D1ED30}"/>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06302" y="3856833"/>
              <a:ext cx="311343" cy="32507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8" descr="Download Free Freelance Icons in PNG &amp; SVG">
              <a:extLst>
                <a:ext uri="{FF2B5EF4-FFF2-40B4-BE49-F238E27FC236}">
                  <a16:creationId xmlns:a16="http://schemas.microsoft.com/office/drawing/2014/main" id="{4E8038CB-E74B-86C1-50D7-3EC0365F400F}"/>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26620" y="4830699"/>
              <a:ext cx="311343" cy="32507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lide Number Placeholder 11">
            <a:extLst>
              <a:ext uri="{FF2B5EF4-FFF2-40B4-BE49-F238E27FC236}">
                <a16:creationId xmlns:a16="http://schemas.microsoft.com/office/drawing/2014/main" id="{D8EF4DFE-DE6E-B839-9790-6A85C1A004B9}"/>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65</a:t>
            </a:fld>
            <a:endParaRPr lang="en-AU" dirty="0"/>
          </a:p>
        </p:txBody>
      </p:sp>
    </p:spTree>
    <p:extLst>
      <p:ext uri="{BB962C8B-B14F-4D97-AF65-F5344CB8AC3E}">
        <p14:creationId xmlns:p14="http://schemas.microsoft.com/office/powerpoint/2010/main" val="2728615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AD301-D234-8414-D2CB-90F828A2606B}"/>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C637A750-FD74-26F3-AD43-AC9ADCF9FCA9}"/>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1C2A980F-D381-53CE-E833-65E01FFFFED4}"/>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26DC0580-021D-0D6E-8D1B-694DBED7005D}"/>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AF90EDD0-1F55-04D5-A1BF-E16F613958A3}"/>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97319EA7-702A-1636-3835-F0C4521F284A}"/>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1A730EDF-60FC-190B-AF47-C61A92F8763C}"/>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CCFCD819-A80D-DEB4-ACD7-C00A5EC6A216}"/>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31FB862C-6D16-9070-EEA2-8D2C1FC53A2D}"/>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ED672BD9-3D1A-451C-AD1C-12A896493072}"/>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01F6817C-7BCE-072A-4952-C9DC7E202F38}"/>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40D383FF-C86C-1BFB-E122-C839E78932E5}"/>
              </a:ext>
            </a:extLst>
          </p:cNvPr>
          <p:cNvSpPr/>
          <p:nvPr/>
        </p:nvSpPr>
        <p:spPr>
          <a:xfrm flipH="1">
            <a:off x="149033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7EEAD80F-4BF1-9B09-8F78-5CA6CE8AEEAD}"/>
              </a:ext>
            </a:extLst>
          </p:cNvPr>
          <p:cNvSpPr txBox="1"/>
          <p:nvPr/>
        </p:nvSpPr>
        <p:spPr>
          <a:xfrm>
            <a:off x="138406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38CB60A8-96EA-FE9D-9722-A56955C9A430}"/>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5BE2A57-898E-ABB5-AE66-E6305EE9282F}"/>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Detection Performance </a:t>
            </a:r>
          </a:p>
        </p:txBody>
      </p:sp>
      <p:sp>
        <p:nvSpPr>
          <p:cNvPr id="3" name="Rectangle 2">
            <a:extLst>
              <a:ext uri="{FF2B5EF4-FFF2-40B4-BE49-F238E27FC236}">
                <a16:creationId xmlns:a16="http://schemas.microsoft.com/office/drawing/2014/main" id="{FAB8203F-ED9D-2D39-40F9-2980F061D765}"/>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Detection</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descr="A screenshot of a computer&#10;&#10;AI-generated content may be incorrect.">
            <a:extLst>
              <a:ext uri="{FF2B5EF4-FFF2-40B4-BE49-F238E27FC236}">
                <a16:creationId xmlns:a16="http://schemas.microsoft.com/office/drawing/2014/main" id="{C6139688-8230-D7E7-7145-1809EB05750C}"/>
              </a:ext>
            </a:extLst>
          </p:cNvPr>
          <p:cNvPicPr>
            <a:picLocks noChangeAspect="1"/>
          </p:cNvPicPr>
          <p:nvPr/>
        </p:nvPicPr>
        <p:blipFill>
          <a:blip r:embed="rId4"/>
          <a:stretch>
            <a:fillRect/>
          </a:stretch>
        </p:blipFill>
        <p:spPr>
          <a:xfrm>
            <a:off x="4031813" y="1132730"/>
            <a:ext cx="6571270" cy="4648310"/>
          </a:xfrm>
          <a:prstGeom prst="rect">
            <a:avLst/>
          </a:prstGeom>
        </p:spPr>
      </p:pic>
      <p:pic>
        <p:nvPicPr>
          <p:cNvPr id="9" name="Picture 8" descr="IFCYBER projects receive seed funding from the Centre for Critical Digital  Infrastructure (CCDI)">
            <a:extLst>
              <a:ext uri="{FF2B5EF4-FFF2-40B4-BE49-F238E27FC236}">
                <a16:creationId xmlns:a16="http://schemas.microsoft.com/office/drawing/2014/main" id="{1250FBD5-77E8-3BF7-88EE-0600333C55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70C06A8F-4884-962F-9397-F28C0CAA49AE}"/>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66</a:t>
            </a:fld>
            <a:endParaRPr lang="en-AU" dirty="0"/>
          </a:p>
        </p:txBody>
      </p:sp>
    </p:spTree>
    <p:extLst>
      <p:ext uri="{BB962C8B-B14F-4D97-AF65-F5344CB8AC3E}">
        <p14:creationId xmlns:p14="http://schemas.microsoft.com/office/powerpoint/2010/main" val="1124237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C9DDB-FB2F-5D3D-4E09-DAEFA5A0EB6B}"/>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C113ADA1-3673-CBFB-7121-D88C48798C9E}"/>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03E2B14B-3C2E-A42B-4BF1-CD812D417B25}"/>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7EC5FD66-E293-38A3-321E-1E7FCE80F94C}"/>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38024F15-692E-1FF2-5DB4-3560451020CB}"/>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D4018F7E-2EF3-F457-F67C-A459FC209A5C}"/>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0091D857-65D1-DEB8-1B4C-B404FCB1087C}"/>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0143CFE0-0913-12EC-F0D2-509083F846AF}"/>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899AAAF0-2D02-4CD5-AB4B-C337BB47EC83}"/>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D1985D44-4ECC-D4EF-2D76-639C73665721}"/>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E413E5F1-83BB-1124-661D-748D95CE490B}"/>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27425E0C-10C7-E6F2-85B4-C659AC9C4093}"/>
              </a:ext>
            </a:extLst>
          </p:cNvPr>
          <p:cNvSpPr/>
          <p:nvPr/>
        </p:nvSpPr>
        <p:spPr>
          <a:xfrm flipH="1">
            <a:off x="149033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37D836C2-7E49-5D5E-A362-5CF40AA4AB9D}"/>
              </a:ext>
            </a:extLst>
          </p:cNvPr>
          <p:cNvSpPr txBox="1"/>
          <p:nvPr/>
        </p:nvSpPr>
        <p:spPr>
          <a:xfrm>
            <a:off x="138406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87998D52-C5BB-1920-43B8-0D02141573B2}"/>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9CFD95-DEAE-AE2C-04B2-5A2874FFE1F9}"/>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Detection Performance </a:t>
            </a:r>
          </a:p>
        </p:txBody>
      </p:sp>
      <p:sp>
        <p:nvSpPr>
          <p:cNvPr id="3" name="Rectangle 2">
            <a:extLst>
              <a:ext uri="{FF2B5EF4-FFF2-40B4-BE49-F238E27FC236}">
                <a16:creationId xmlns:a16="http://schemas.microsoft.com/office/drawing/2014/main" id="{9B130AC2-2A45-7071-9987-CC02662934C5}"/>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Detection</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descr="A screenshot of a computer&#10;&#10;AI-generated content may be incorrect.">
            <a:extLst>
              <a:ext uri="{FF2B5EF4-FFF2-40B4-BE49-F238E27FC236}">
                <a16:creationId xmlns:a16="http://schemas.microsoft.com/office/drawing/2014/main" id="{9DCCE920-2B2C-067F-71A6-641564041262}"/>
              </a:ext>
            </a:extLst>
          </p:cNvPr>
          <p:cNvPicPr>
            <a:picLocks noChangeAspect="1"/>
          </p:cNvPicPr>
          <p:nvPr/>
        </p:nvPicPr>
        <p:blipFill>
          <a:blip r:embed="rId4"/>
          <a:stretch>
            <a:fillRect/>
          </a:stretch>
        </p:blipFill>
        <p:spPr>
          <a:xfrm>
            <a:off x="4031813" y="1132730"/>
            <a:ext cx="6571270" cy="4648310"/>
          </a:xfrm>
          <a:prstGeom prst="rect">
            <a:avLst/>
          </a:prstGeom>
        </p:spPr>
      </p:pic>
      <p:sp>
        <p:nvSpPr>
          <p:cNvPr id="6" name="Rectangle 5">
            <a:extLst>
              <a:ext uri="{FF2B5EF4-FFF2-40B4-BE49-F238E27FC236}">
                <a16:creationId xmlns:a16="http://schemas.microsoft.com/office/drawing/2014/main" id="{8F527EFB-F328-E116-1FBB-F3AF9FB45B91}"/>
              </a:ext>
            </a:extLst>
          </p:cNvPr>
          <p:cNvSpPr/>
          <p:nvPr/>
        </p:nvSpPr>
        <p:spPr>
          <a:xfrm>
            <a:off x="3973872" y="2407920"/>
            <a:ext cx="6688853" cy="24412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IFCYBER projects receive seed funding from the Centre for Critical Digital  Infrastructure (CCDI)">
            <a:extLst>
              <a:ext uri="{FF2B5EF4-FFF2-40B4-BE49-F238E27FC236}">
                <a16:creationId xmlns:a16="http://schemas.microsoft.com/office/drawing/2014/main" id="{97DCC3C6-CF56-8B45-43BE-4FFCB2DCEA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DA183B-217E-E7E2-F179-C1BBF54BB30F}"/>
              </a:ext>
            </a:extLst>
          </p:cNvPr>
          <p:cNvSpPr/>
          <p:nvPr/>
        </p:nvSpPr>
        <p:spPr>
          <a:xfrm>
            <a:off x="7929330" y="5444452"/>
            <a:ext cx="2673753" cy="33954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Slide Number Placeholder 11">
            <a:extLst>
              <a:ext uri="{FF2B5EF4-FFF2-40B4-BE49-F238E27FC236}">
                <a16:creationId xmlns:a16="http://schemas.microsoft.com/office/drawing/2014/main" id="{9AEA9752-C12C-3C0A-0B95-A8E8D371F82A}"/>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67</a:t>
            </a:fld>
            <a:endParaRPr lang="en-AU" dirty="0"/>
          </a:p>
        </p:txBody>
      </p:sp>
    </p:spTree>
    <p:extLst>
      <p:ext uri="{BB962C8B-B14F-4D97-AF65-F5344CB8AC3E}">
        <p14:creationId xmlns:p14="http://schemas.microsoft.com/office/powerpoint/2010/main" val="1453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60E80-BA88-242D-0EC6-971F124D7CE8}"/>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D96C7555-5522-2B18-A454-6FA019C1CCC5}"/>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669765DF-A43D-A743-9071-FAFF57528C18}"/>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00C2DD04-EF00-8224-C717-3CC4BA2C1262}"/>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B05C4F4D-2F93-A00C-C35E-6919A64F3863}"/>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FD4577A9-EDB2-46FF-065A-88E498AEB514}"/>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6653FD57-D7A6-1793-FB38-FD35F04F0E84}"/>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DF4A4F3A-B8D2-B69D-8D62-A17B82C5BAD3}"/>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9A3D290B-7ABD-DCCC-475F-82E53D0F2D05}"/>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0CA588C9-1E21-3EB0-2758-1C29C1CC5079}"/>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CBCAAE21-B45C-98EC-033D-71D4A99B71E0}"/>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DC99CDDE-B78B-30EB-98BA-2C0E402D722D}"/>
              </a:ext>
            </a:extLst>
          </p:cNvPr>
          <p:cNvSpPr/>
          <p:nvPr/>
        </p:nvSpPr>
        <p:spPr>
          <a:xfrm flipH="1">
            <a:off x="149033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7BEF9A3E-D0FC-123C-5D89-4E5162D05B99}"/>
              </a:ext>
            </a:extLst>
          </p:cNvPr>
          <p:cNvSpPr txBox="1"/>
          <p:nvPr/>
        </p:nvSpPr>
        <p:spPr>
          <a:xfrm>
            <a:off x="138406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20C8147B-DDA3-C669-D6B2-109CC8259A94}"/>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6105C58-7AF4-62E0-8C79-11190C304134}"/>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Detection Performance </a:t>
            </a:r>
          </a:p>
        </p:txBody>
      </p:sp>
      <p:sp>
        <p:nvSpPr>
          <p:cNvPr id="3" name="Rectangle 2">
            <a:extLst>
              <a:ext uri="{FF2B5EF4-FFF2-40B4-BE49-F238E27FC236}">
                <a16:creationId xmlns:a16="http://schemas.microsoft.com/office/drawing/2014/main" id="{799F5659-06FD-D5A4-33A5-BD61CBE57E15}"/>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Detection</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descr="A screenshot of a computer&#10;&#10;AI-generated content may be incorrect.">
            <a:extLst>
              <a:ext uri="{FF2B5EF4-FFF2-40B4-BE49-F238E27FC236}">
                <a16:creationId xmlns:a16="http://schemas.microsoft.com/office/drawing/2014/main" id="{476A00FB-49E9-2556-14F6-FDE786F7F776}"/>
              </a:ext>
            </a:extLst>
          </p:cNvPr>
          <p:cNvPicPr>
            <a:picLocks noChangeAspect="1"/>
          </p:cNvPicPr>
          <p:nvPr/>
        </p:nvPicPr>
        <p:blipFill>
          <a:blip r:embed="rId4"/>
          <a:stretch>
            <a:fillRect/>
          </a:stretch>
        </p:blipFill>
        <p:spPr>
          <a:xfrm>
            <a:off x="4031813" y="1132730"/>
            <a:ext cx="6571270" cy="4648310"/>
          </a:xfrm>
          <a:prstGeom prst="rect">
            <a:avLst/>
          </a:prstGeom>
        </p:spPr>
      </p:pic>
      <p:sp>
        <p:nvSpPr>
          <p:cNvPr id="6" name="Rectangle 5">
            <a:extLst>
              <a:ext uri="{FF2B5EF4-FFF2-40B4-BE49-F238E27FC236}">
                <a16:creationId xmlns:a16="http://schemas.microsoft.com/office/drawing/2014/main" id="{DC871F80-39AB-7D96-7484-4DD406257A08}"/>
              </a:ext>
            </a:extLst>
          </p:cNvPr>
          <p:cNvSpPr/>
          <p:nvPr/>
        </p:nvSpPr>
        <p:spPr>
          <a:xfrm>
            <a:off x="3973872" y="2407920"/>
            <a:ext cx="6688853" cy="24412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IFCYBER projects receive seed funding from the Centre for Critical Digital  Infrastructure (CCDI)">
            <a:extLst>
              <a:ext uri="{FF2B5EF4-FFF2-40B4-BE49-F238E27FC236}">
                <a16:creationId xmlns:a16="http://schemas.microsoft.com/office/drawing/2014/main" id="{194B92C7-3A0A-C9FF-08DC-2BA148E6D3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1D8230-1463-43AB-BF95-022AE641B5DE}"/>
              </a:ext>
            </a:extLst>
          </p:cNvPr>
          <p:cNvGrpSpPr/>
          <p:nvPr/>
        </p:nvGrpSpPr>
        <p:grpSpPr>
          <a:xfrm>
            <a:off x="3637503" y="2876499"/>
            <a:ext cx="7355394" cy="3052023"/>
            <a:chOff x="3717890" y="2968918"/>
            <a:chExt cx="7130480" cy="2694511"/>
          </a:xfrm>
        </p:grpSpPr>
        <p:sp>
          <p:nvSpPr>
            <p:cNvPr id="11" name="Rectangle 10">
              <a:extLst>
                <a:ext uri="{FF2B5EF4-FFF2-40B4-BE49-F238E27FC236}">
                  <a16:creationId xmlns:a16="http://schemas.microsoft.com/office/drawing/2014/main" id="{B5442B56-6191-80EB-A555-56523079F8CA}"/>
                </a:ext>
              </a:extLst>
            </p:cNvPr>
            <p:cNvSpPr/>
            <p:nvPr/>
          </p:nvSpPr>
          <p:spPr>
            <a:xfrm>
              <a:off x="3717890" y="2968918"/>
              <a:ext cx="7130480" cy="2694511"/>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Rounded Corners 11">
              <a:extLst>
                <a:ext uri="{FF2B5EF4-FFF2-40B4-BE49-F238E27FC236}">
                  <a16:creationId xmlns:a16="http://schemas.microsoft.com/office/drawing/2014/main" id="{EE60C874-A0DE-2E75-A236-3FB64A9EB659}"/>
                </a:ext>
              </a:extLst>
            </p:cNvPr>
            <p:cNvSpPr/>
            <p:nvPr/>
          </p:nvSpPr>
          <p:spPr>
            <a:xfrm>
              <a:off x="5076748" y="4035354"/>
              <a:ext cx="4592948" cy="57239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BDCBA2BF-A2F7-C14F-FFFF-30132ABD2F9E}"/>
                </a:ext>
              </a:extLst>
            </p:cNvPr>
            <p:cNvSpPr txBox="1">
              <a:spLocks/>
            </p:cNvSpPr>
            <p:nvPr/>
          </p:nvSpPr>
          <p:spPr>
            <a:xfrm>
              <a:off x="5076748" y="4035354"/>
              <a:ext cx="4505280" cy="572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algn="ct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As minimum as only </a:t>
              </a:r>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10 features.</a:t>
              </a:r>
              <a:endParaRPr lang="en-US" sz="2400" b="1" i="1"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grpSp>
      <p:sp>
        <p:nvSpPr>
          <p:cNvPr id="2" name="Rectangle 1">
            <a:extLst>
              <a:ext uri="{FF2B5EF4-FFF2-40B4-BE49-F238E27FC236}">
                <a16:creationId xmlns:a16="http://schemas.microsoft.com/office/drawing/2014/main" id="{5A7FB65F-B216-5D75-26A1-295853C38048}"/>
              </a:ext>
            </a:extLst>
          </p:cNvPr>
          <p:cNvSpPr/>
          <p:nvPr/>
        </p:nvSpPr>
        <p:spPr>
          <a:xfrm>
            <a:off x="4682530" y="2970785"/>
            <a:ext cx="2140299" cy="8105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Numerical Features </a:t>
            </a:r>
            <a:r>
              <a:rPr lang="en-US" sz="1400" dirty="0">
                <a:solidFill>
                  <a:schemeClr val="tx1"/>
                </a:solidFill>
              </a:rPr>
              <a:t>(num) (#followers, #friends, #posts, #tweet frequency)</a:t>
            </a:r>
            <a:endParaRPr lang="en-AU" sz="1400" dirty="0">
              <a:solidFill>
                <a:schemeClr val="tx1"/>
              </a:solidFill>
            </a:endParaRPr>
          </a:p>
        </p:txBody>
      </p:sp>
      <p:sp>
        <p:nvSpPr>
          <p:cNvPr id="17" name="Rectangle 16">
            <a:extLst>
              <a:ext uri="{FF2B5EF4-FFF2-40B4-BE49-F238E27FC236}">
                <a16:creationId xmlns:a16="http://schemas.microsoft.com/office/drawing/2014/main" id="{E3AF08B5-D618-3975-76A2-1F08010F252D}"/>
              </a:ext>
            </a:extLst>
          </p:cNvPr>
          <p:cNvSpPr/>
          <p:nvPr/>
        </p:nvSpPr>
        <p:spPr>
          <a:xfrm>
            <a:off x="7958292" y="2970785"/>
            <a:ext cx="2140299" cy="8105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Boolean Features </a:t>
            </a:r>
            <a:r>
              <a:rPr lang="en-US" sz="1400" dirty="0">
                <a:solidFill>
                  <a:schemeClr val="tx1"/>
                </a:solidFill>
              </a:rPr>
              <a:t>(bool)</a:t>
            </a:r>
            <a:br>
              <a:rPr lang="en-US" sz="1400" dirty="0">
                <a:solidFill>
                  <a:schemeClr val="tx1"/>
                </a:solidFill>
              </a:rPr>
            </a:br>
            <a:r>
              <a:rPr lang="en-US" sz="1400" dirty="0">
                <a:solidFill>
                  <a:schemeClr val="tx1"/>
                </a:solidFill>
              </a:rPr>
              <a:t>(location, bio-description, DM-permission)</a:t>
            </a:r>
            <a:endParaRPr lang="en-AU" sz="1400" dirty="0">
              <a:solidFill>
                <a:schemeClr val="tx1"/>
              </a:solidFill>
            </a:endParaRPr>
          </a:p>
        </p:txBody>
      </p:sp>
      <p:sp>
        <p:nvSpPr>
          <p:cNvPr id="21" name="Rectangle 20">
            <a:extLst>
              <a:ext uri="{FF2B5EF4-FFF2-40B4-BE49-F238E27FC236}">
                <a16:creationId xmlns:a16="http://schemas.microsoft.com/office/drawing/2014/main" id="{B835D82C-0D22-5F0F-69FC-858D89E96480}"/>
              </a:ext>
            </a:extLst>
          </p:cNvPr>
          <p:cNvSpPr/>
          <p:nvPr/>
        </p:nvSpPr>
        <p:spPr>
          <a:xfrm>
            <a:off x="4682530" y="5039165"/>
            <a:ext cx="2140299" cy="8105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Campaign embeddings </a:t>
            </a:r>
            <a:r>
              <a:rPr lang="en-US" sz="1400" dirty="0">
                <a:solidFill>
                  <a:schemeClr val="tx1"/>
                </a:solidFill>
              </a:rPr>
              <a:t>(</a:t>
            </a:r>
            <a:r>
              <a:rPr lang="en-US" sz="1400" dirty="0" err="1">
                <a:solidFill>
                  <a:schemeClr val="tx1"/>
                </a:solidFill>
              </a:rPr>
              <a:t>emb</a:t>
            </a:r>
            <a:r>
              <a:rPr lang="en-US" sz="1400" dirty="0">
                <a:solidFill>
                  <a:schemeClr val="tx1"/>
                </a:solidFill>
              </a:rPr>
              <a:t>) (campaign-aware embeddings (</a:t>
            </a:r>
            <a:r>
              <a:rPr lang="en-US" sz="1400" dirty="0" err="1">
                <a:solidFill>
                  <a:schemeClr val="tx1"/>
                </a:solidFill>
              </a:rPr>
              <a:t>RoBERTa</a:t>
            </a:r>
            <a:r>
              <a:rPr lang="en-US" sz="1400" dirty="0">
                <a:solidFill>
                  <a:schemeClr val="tx1"/>
                </a:solidFill>
              </a:rPr>
              <a:t>)))</a:t>
            </a:r>
            <a:endParaRPr lang="en-AU" sz="1400" dirty="0">
              <a:solidFill>
                <a:schemeClr val="tx1"/>
              </a:solidFill>
            </a:endParaRPr>
          </a:p>
        </p:txBody>
      </p:sp>
      <p:sp>
        <p:nvSpPr>
          <p:cNvPr id="24" name="Rectangle 23">
            <a:extLst>
              <a:ext uri="{FF2B5EF4-FFF2-40B4-BE49-F238E27FC236}">
                <a16:creationId xmlns:a16="http://schemas.microsoft.com/office/drawing/2014/main" id="{D24E0028-8783-26A3-573C-AB631F050CA2}"/>
              </a:ext>
            </a:extLst>
          </p:cNvPr>
          <p:cNvSpPr/>
          <p:nvPr/>
        </p:nvSpPr>
        <p:spPr>
          <a:xfrm>
            <a:off x="7958292" y="5039165"/>
            <a:ext cx="2140299" cy="8105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Categorical Features </a:t>
            </a:r>
            <a:r>
              <a:rPr lang="en-US" sz="1400" dirty="0">
                <a:solidFill>
                  <a:schemeClr val="tx1"/>
                </a:solidFill>
              </a:rPr>
              <a:t>(cat)</a:t>
            </a:r>
            <a:br>
              <a:rPr lang="en-US" sz="1400" dirty="0">
                <a:solidFill>
                  <a:schemeClr val="tx1"/>
                </a:solidFill>
              </a:rPr>
            </a:br>
            <a:r>
              <a:rPr lang="en-US" sz="1400" dirty="0">
                <a:solidFill>
                  <a:schemeClr val="tx1"/>
                </a:solidFill>
              </a:rPr>
              <a:t>(type of contact method, preferred device)</a:t>
            </a:r>
            <a:endParaRPr lang="en-AU" sz="1400" dirty="0">
              <a:solidFill>
                <a:schemeClr val="tx1"/>
              </a:solidFill>
            </a:endParaRPr>
          </a:p>
        </p:txBody>
      </p:sp>
      <p:sp>
        <p:nvSpPr>
          <p:cNvPr id="8" name="Slide Number Placeholder 11">
            <a:extLst>
              <a:ext uri="{FF2B5EF4-FFF2-40B4-BE49-F238E27FC236}">
                <a16:creationId xmlns:a16="http://schemas.microsoft.com/office/drawing/2014/main" id="{94A690EB-AF68-60D8-A0CF-EC739D10B364}"/>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68</a:t>
            </a:fld>
            <a:endParaRPr lang="en-AU" dirty="0"/>
          </a:p>
        </p:txBody>
      </p:sp>
    </p:spTree>
    <p:extLst>
      <p:ext uri="{BB962C8B-B14F-4D97-AF65-F5344CB8AC3E}">
        <p14:creationId xmlns:p14="http://schemas.microsoft.com/office/powerpoint/2010/main" val="39877451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DD116-3CB3-ECA3-AAB4-DC5520AA6433}"/>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49A3A8B0-1A5A-6EA2-7866-741B957E2D54}"/>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79D8664C-E8CD-E1B9-3D61-E65D3CBCCB2F}"/>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D338B5F1-F0F8-64B2-91CB-1B10DADEF608}"/>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A77CD09B-90C3-59C7-A95C-FFA6E1B159AF}"/>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3F26D22E-C5E7-6DF3-5300-D4020F241182}"/>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EF85B84C-5A3C-3D3C-A9CA-F56A2C0BA648}"/>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593158B5-BB09-ACF6-3E97-466134279D72}"/>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19741369-2DC6-FB18-1229-40BDA211EA48}"/>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4F34AADE-DDDB-981B-21B8-747973E81FAB}"/>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B638E001-C7D7-FB54-C45F-74D0D586BD93}"/>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FC9C0DE1-E41A-B13D-C94A-59AE924B4FA8}"/>
              </a:ext>
            </a:extLst>
          </p:cNvPr>
          <p:cNvSpPr/>
          <p:nvPr/>
        </p:nvSpPr>
        <p:spPr>
          <a:xfrm flipH="1">
            <a:off x="149033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9DB4D958-13B6-739E-DE0C-A84A72074586}"/>
              </a:ext>
            </a:extLst>
          </p:cNvPr>
          <p:cNvSpPr txBox="1"/>
          <p:nvPr/>
        </p:nvSpPr>
        <p:spPr>
          <a:xfrm>
            <a:off x="138406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A9BC625E-F757-4E05-1D3E-95C9CD2E6182}"/>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C7C8EE1-3C14-DE43-EE5C-5EA038395FE5}"/>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Detection Performance </a:t>
            </a:r>
          </a:p>
        </p:txBody>
      </p:sp>
      <p:sp>
        <p:nvSpPr>
          <p:cNvPr id="3" name="Rectangle 2">
            <a:extLst>
              <a:ext uri="{FF2B5EF4-FFF2-40B4-BE49-F238E27FC236}">
                <a16:creationId xmlns:a16="http://schemas.microsoft.com/office/drawing/2014/main" id="{CE95C9D8-FEEC-BC17-D2B9-9B8205C86ECC}"/>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Detection</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descr="A screenshot of a computer&#10;&#10;AI-generated content may be incorrect.">
            <a:extLst>
              <a:ext uri="{FF2B5EF4-FFF2-40B4-BE49-F238E27FC236}">
                <a16:creationId xmlns:a16="http://schemas.microsoft.com/office/drawing/2014/main" id="{60795162-9F3C-6DF2-BB02-FDC919CF00F3}"/>
              </a:ext>
            </a:extLst>
          </p:cNvPr>
          <p:cNvPicPr>
            <a:picLocks noChangeAspect="1"/>
          </p:cNvPicPr>
          <p:nvPr/>
        </p:nvPicPr>
        <p:blipFill>
          <a:blip r:embed="rId4"/>
          <a:stretch>
            <a:fillRect/>
          </a:stretch>
        </p:blipFill>
        <p:spPr>
          <a:xfrm>
            <a:off x="4031813" y="1132730"/>
            <a:ext cx="6571270" cy="4648310"/>
          </a:xfrm>
          <a:prstGeom prst="rect">
            <a:avLst/>
          </a:prstGeom>
        </p:spPr>
      </p:pic>
      <p:sp>
        <p:nvSpPr>
          <p:cNvPr id="6" name="Rectangle 5">
            <a:extLst>
              <a:ext uri="{FF2B5EF4-FFF2-40B4-BE49-F238E27FC236}">
                <a16:creationId xmlns:a16="http://schemas.microsoft.com/office/drawing/2014/main" id="{46903FB4-1D15-23A3-79D1-AA7A4D39C389}"/>
              </a:ext>
            </a:extLst>
          </p:cNvPr>
          <p:cNvSpPr/>
          <p:nvPr/>
        </p:nvSpPr>
        <p:spPr>
          <a:xfrm>
            <a:off x="3973872" y="2407920"/>
            <a:ext cx="6688853" cy="24412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IFCYBER projects receive seed funding from the Centre for Critical Digital  Infrastructure (CCDI)">
            <a:extLst>
              <a:ext uri="{FF2B5EF4-FFF2-40B4-BE49-F238E27FC236}">
                <a16:creationId xmlns:a16="http://schemas.microsoft.com/office/drawing/2014/main" id="{DA01DBD4-D9A9-863B-9FF6-191AADE123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5D89B5FE-46C5-8629-A06C-C29B62C526C8}"/>
              </a:ext>
            </a:extLst>
          </p:cNvPr>
          <p:cNvSpPr/>
          <p:nvPr/>
        </p:nvSpPr>
        <p:spPr>
          <a:xfrm>
            <a:off x="5039223" y="4084431"/>
            <a:ext cx="4737822" cy="648342"/>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itle 1">
            <a:extLst>
              <a:ext uri="{FF2B5EF4-FFF2-40B4-BE49-F238E27FC236}">
                <a16:creationId xmlns:a16="http://schemas.microsoft.com/office/drawing/2014/main" id="{A3B82118-9EB2-6550-3C10-7987387E6FD7}"/>
              </a:ext>
            </a:extLst>
          </p:cNvPr>
          <p:cNvSpPr txBox="1">
            <a:spLocks/>
          </p:cNvSpPr>
          <p:nvPr/>
        </p:nvSpPr>
        <p:spPr>
          <a:xfrm>
            <a:off x="5039223" y="4084431"/>
            <a:ext cx="4647388" cy="648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algn="ct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As minimum as only </a:t>
            </a:r>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10 features.</a:t>
            </a:r>
            <a:endParaRPr lang="en-US" sz="2400" b="1" i="1"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grpSp>
        <p:nvGrpSpPr>
          <p:cNvPr id="36" name="Group 35">
            <a:extLst>
              <a:ext uri="{FF2B5EF4-FFF2-40B4-BE49-F238E27FC236}">
                <a16:creationId xmlns:a16="http://schemas.microsoft.com/office/drawing/2014/main" id="{D3A69A18-E31D-5FAD-D340-32FF1F6417BE}"/>
              </a:ext>
            </a:extLst>
          </p:cNvPr>
          <p:cNvGrpSpPr/>
          <p:nvPr/>
        </p:nvGrpSpPr>
        <p:grpSpPr>
          <a:xfrm>
            <a:off x="3637503" y="2876499"/>
            <a:ext cx="7355394" cy="3052023"/>
            <a:chOff x="3717890" y="2968918"/>
            <a:chExt cx="7130480" cy="2694511"/>
          </a:xfrm>
        </p:grpSpPr>
        <p:sp>
          <p:nvSpPr>
            <p:cNvPr id="37" name="Rectangle 36">
              <a:extLst>
                <a:ext uri="{FF2B5EF4-FFF2-40B4-BE49-F238E27FC236}">
                  <a16:creationId xmlns:a16="http://schemas.microsoft.com/office/drawing/2014/main" id="{9EF3638C-6252-0753-4EB0-253AB48CA14A}"/>
                </a:ext>
              </a:extLst>
            </p:cNvPr>
            <p:cNvSpPr/>
            <p:nvPr/>
          </p:nvSpPr>
          <p:spPr>
            <a:xfrm>
              <a:off x="3717890" y="2968918"/>
              <a:ext cx="7130480" cy="2694511"/>
            </a:xfrm>
            <a:prstGeom prst="rect">
              <a:avLst/>
            </a:prstGeom>
            <a:solidFill>
              <a:schemeClr val="bg1">
                <a:lumMod val="6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Rectangle: Rounded Corners 37">
              <a:extLst>
                <a:ext uri="{FF2B5EF4-FFF2-40B4-BE49-F238E27FC236}">
                  <a16:creationId xmlns:a16="http://schemas.microsoft.com/office/drawing/2014/main" id="{AB0E10FB-7023-4916-7B7D-F54E110C5EDF}"/>
                </a:ext>
              </a:extLst>
            </p:cNvPr>
            <p:cNvSpPr/>
            <p:nvPr/>
          </p:nvSpPr>
          <p:spPr>
            <a:xfrm>
              <a:off x="5076748" y="4035354"/>
              <a:ext cx="4592948" cy="572396"/>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itle 1">
              <a:extLst>
                <a:ext uri="{FF2B5EF4-FFF2-40B4-BE49-F238E27FC236}">
                  <a16:creationId xmlns:a16="http://schemas.microsoft.com/office/drawing/2014/main" id="{7A9AB4A7-C160-08BA-FD36-FCDB8C53C77F}"/>
                </a:ext>
              </a:extLst>
            </p:cNvPr>
            <p:cNvSpPr txBox="1">
              <a:spLocks/>
            </p:cNvSpPr>
            <p:nvPr/>
          </p:nvSpPr>
          <p:spPr>
            <a:xfrm>
              <a:off x="5076748" y="4035354"/>
              <a:ext cx="4505280" cy="572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algn="ct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As minimum as only </a:t>
              </a:r>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10 features.</a:t>
              </a:r>
              <a:endParaRPr lang="en-US" sz="2400" b="1" i="1"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grpSp>
      <p:sp>
        <p:nvSpPr>
          <p:cNvPr id="2" name="Slide Number Placeholder 11">
            <a:extLst>
              <a:ext uri="{FF2B5EF4-FFF2-40B4-BE49-F238E27FC236}">
                <a16:creationId xmlns:a16="http://schemas.microsoft.com/office/drawing/2014/main" id="{2ED301FA-A43B-9F70-F19D-342C93C9A27D}"/>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69</a:t>
            </a:fld>
            <a:endParaRPr lang="en-AU" dirty="0"/>
          </a:p>
        </p:txBody>
      </p:sp>
    </p:spTree>
    <p:extLst>
      <p:ext uri="{BB962C8B-B14F-4D97-AF65-F5344CB8AC3E}">
        <p14:creationId xmlns:p14="http://schemas.microsoft.com/office/powerpoint/2010/main" val="122278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33E6-9997-CE00-85A3-CA1844530138}"/>
            </a:ext>
          </a:extLst>
        </p:cNvPr>
        <p:cNvGrpSpPr/>
        <p:nvPr/>
      </p:nvGrpSpPr>
      <p:grpSpPr>
        <a:xfrm>
          <a:off x="0" y="0"/>
          <a:ext cx="0" cy="0"/>
          <a:chOff x="0" y="0"/>
          <a:chExt cx="0" cy="0"/>
        </a:xfrm>
      </p:grpSpPr>
      <p:pic>
        <p:nvPicPr>
          <p:cNvPr id="4" name="Picture 3" descr="Graphical user interface, chart, line chart&#10;&#10;Description automatically generated">
            <a:extLst>
              <a:ext uri="{FF2B5EF4-FFF2-40B4-BE49-F238E27FC236}">
                <a16:creationId xmlns:a16="http://schemas.microsoft.com/office/drawing/2014/main" id="{4A31754A-2B16-908A-D814-CFAACABCA027}"/>
              </a:ext>
            </a:extLst>
          </p:cNvPr>
          <p:cNvPicPr>
            <a:picLocks noChangeAspect="1"/>
          </p:cNvPicPr>
          <p:nvPr/>
        </p:nvPicPr>
        <p:blipFill>
          <a:blip r:embed="rId3">
            <a:extLst>
              <a:ext uri="{28A0092B-C50C-407E-A947-70E740481C1C}">
                <a14:useLocalDpi xmlns:a14="http://schemas.microsoft.com/office/drawing/2010/main" val="0"/>
              </a:ext>
            </a:extLst>
          </a:blip>
          <a:srcRect t="9584"/>
          <a:stretch/>
        </p:blipFill>
        <p:spPr>
          <a:xfrm>
            <a:off x="77429" y="2151844"/>
            <a:ext cx="4252834" cy="1939118"/>
          </a:xfrm>
          <a:prstGeom prst="rect">
            <a:avLst/>
          </a:prstGeom>
        </p:spPr>
      </p:pic>
      <p:sp>
        <p:nvSpPr>
          <p:cNvPr id="5" name="TextBox 4">
            <a:extLst>
              <a:ext uri="{FF2B5EF4-FFF2-40B4-BE49-F238E27FC236}">
                <a16:creationId xmlns:a16="http://schemas.microsoft.com/office/drawing/2014/main" id="{D4F76A36-7961-FB11-3950-58BD7ADA80C8}"/>
              </a:ext>
            </a:extLst>
          </p:cNvPr>
          <p:cNvSpPr txBox="1"/>
          <p:nvPr/>
        </p:nvSpPr>
        <p:spPr>
          <a:xfrm flipH="1">
            <a:off x="2019366" y="6122292"/>
            <a:ext cx="3273864" cy="923330"/>
          </a:xfrm>
          <a:prstGeom prst="rect">
            <a:avLst/>
          </a:prstGeom>
          <a:noFill/>
        </p:spPr>
        <p:txBody>
          <a:bodyPr wrap="square" rtlCol="0">
            <a:spAutoFit/>
          </a:bodyPr>
          <a:lstStyle/>
          <a:p>
            <a:r>
              <a:rPr lang="en-US" dirty="0">
                <a:latin typeface="Ebrima" panose="02000000000000000000" pitchFamily="2" charset="0"/>
                <a:ea typeface="Ebrima" panose="02000000000000000000" pitchFamily="2" charset="0"/>
                <a:cs typeface="Ebrima" panose="02000000000000000000" pitchFamily="2" charset="0"/>
              </a:rPr>
              <a:t>For US Top Media</a:t>
            </a:r>
          </a:p>
          <a:p>
            <a:r>
              <a:rPr lang="en-US" dirty="0">
                <a:latin typeface="Ebrima" panose="02000000000000000000" pitchFamily="2" charset="0"/>
                <a:ea typeface="Ebrima" panose="02000000000000000000" pitchFamily="2" charset="0"/>
                <a:cs typeface="Ebrima" panose="02000000000000000000" pitchFamily="2" charset="0"/>
              </a:rPr>
              <a:t>Source: </a:t>
            </a:r>
            <a:r>
              <a:rPr lang="en-US" dirty="0" err="1">
                <a:latin typeface="Ebrima" panose="02000000000000000000" pitchFamily="2" charset="0"/>
                <a:ea typeface="Ebrima" panose="02000000000000000000" pitchFamily="2" charset="0"/>
                <a:cs typeface="Ebrima" panose="02000000000000000000" pitchFamily="2" charset="0"/>
              </a:rPr>
              <a:t>MediaCloud</a:t>
            </a:r>
            <a:br>
              <a:rPr lang="en-US" dirty="0">
                <a:latin typeface="Ebrima" panose="02000000000000000000" pitchFamily="2" charset="0"/>
                <a:ea typeface="Ebrima" panose="02000000000000000000" pitchFamily="2" charset="0"/>
                <a:cs typeface="Ebrima" panose="02000000000000000000" pitchFamily="2" charset="0"/>
              </a:rPr>
            </a:br>
            <a:endParaRPr lang="en-AU" dirty="0">
              <a:latin typeface="Ebrima" panose="02000000000000000000" pitchFamily="2" charset="0"/>
              <a:ea typeface="Ebrima" panose="02000000000000000000" pitchFamily="2" charset="0"/>
              <a:cs typeface="Ebrima" panose="02000000000000000000" pitchFamily="2" charset="0"/>
            </a:endParaRPr>
          </a:p>
        </p:txBody>
      </p:sp>
      <p:pic>
        <p:nvPicPr>
          <p:cNvPr id="7" name="Picture 6" descr="IFCYBER projects receive seed funding from the Centre for Critical Digital  Infrastructure (CCDI)">
            <a:extLst>
              <a:ext uri="{FF2B5EF4-FFF2-40B4-BE49-F238E27FC236}">
                <a16:creationId xmlns:a16="http://schemas.microsoft.com/office/drawing/2014/main" id="{B7C452FC-41C6-A1E0-B8B7-C324E30FC9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25EBEE25-B06F-F254-77E1-153866F2D1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40" t="5463" r="7952" b="402"/>
          <a:stretch/>
        </p:blipFill>
        <p:spPr bwMode="auto">
          <a:xfrm>
            <a:off x="4414343" y="657804"/>
            <a:ext cx="7598980" cy="49271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84B72B-0BAA-84D4-D21E-12BDC41D7BF4}"/>
              </a:ext>
            </a:extLst>
          </p:cNvPr>
          <p:cNvSpPr/>
          <p:nvPr/>
        </p:nvSpPr>
        <p:spPr>
          <a:xfrm>
            <a:off x="7741920" y="1463040"/>
            <a:ext cx="1361440" cy="335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981E4346-7EC8-5994-A205-5F55F4441D02}"/>
              </a:ext>
            </a:extLst>
          </p:cNvPr>
          <p:cNvSpPr txBox="1"/>
          <p:nvPr/>
        </p:nvSpPr>
        <p:spPr>
          <a:xfrm>
            <a:off x="7673460" y="1367828"/>
            <a:ext cx="1106393" cy="461665"/>
          </a:xfrm>
          <a:prstGeom prst="rect">
            <a:avLst/>
          </a:prstGeom>
          <a:noFill/>
        </p:spPr>
        <p:txBody>
          <a:bodyPr wrap="none" rtlCol="0">
            <a:spAutoFit/>
          </a:bodyPr>
          <a:lstStyle/>
          <a:p>
            <a:r>
              <a:rPr lang="en-AU" sz="1200" dirty="0">
                <a:solidFill>
                  <a:srgbClr val="252525">
                    <a:alpha val="93000"/>
                  </a:srgbClr>
                </a:solidFill>
                <a:effectLst>
                  <a:outerShdw blurRad="50800" dist="50800" dir="5400000" algn="ctr" rotWithShape="0">
                    <a:srgbClr val="000000">
                      <a:alpha val="0"/>
                    </a:srgbClr>
                  </a:outerShdw>
                </a:effectLst>
              </a:rPr>
              <a:t>adult_humans</a:t>
            </a:r>
          </a:p>
          <a:p>
            <a:r>
              <a:rPr lang="en-AU" sz="1200" dirty="0">
                <a:solidFill>
                  <a:srgbClr val="252525">
                    <a:alpha val="93000"/>
                  </a:srgbClr>
                </a:solidFill>
                <a:effectLst>
                  <a:outerShdw blurRad="50800" dist="50800" dir="5400000" algn="ctr" rotWithShape="0">
                    <a:srgbClr val="000000">
                      <a:alpha val="0"/>
                    </a:srgbClr>
                  </a:outerShdw>
                </a:effectLst>
              </a:rPr>
              <a:t>adult_bots</a:t>
            </a:r>
          </a:p>
        </p:txBody>
      </p:sp>
      <p:sp>
        <p:nvSpPr>
          <p:cNvPr id="6" name="Rectangle 5">
            <a:extLst>
              <a:ext uri="{FF2B5EF4-FFF2-40B4-BE49-F238E27FC236}">
                <a16:creationId xmlns:a16="http://schemas.microsoft.com/office/drawing/2014/main" id="{65C78B85-997C-2E95-8A2E-DF79201900C6}"/>
              </a:ext>
            </a:extLst>
          </p:cNvPr>
          <p:cNvSpPr/>
          <p:nvPr/>
        </p:nvSpPr>
        <p:spPr>
          <a:xfrm>
            <a:off x="7673460" y="5533762"/>
            <a:ext cx="1586179" cy="461665"/>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TwiBot-22</a:t>
            </a:r>
            <a:endParaRPr lang="en-AU"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9" name="Slide Number Placeholder 8">
            <a:extLst>
              <a:ext uri="{FF2B5EF4-FFF2-40B4-BE49-F238E27FC236}">
                <a16:creationId xmlns:a16="http://schemas.microsoft.com/office/drawing/2014/main" id="{418352D3-D9B4-2391-A257-312226803818}"/>
              </a:ext>
            </a:extLst>
          </p:cNvPr>
          <p:cNvSpPr>
            <a:spLocks noGrp="1"/>
          </p:cNvSpPr>
          <p:nvPr>
            <p:ph type="sldNum" sz="quarter" idx="12"/>
          </p:nvPr>
        </p:nvSpPr>
        <p:spPr/>
        <p:txBody>
          <a:bodyPr/>
          <a:lstStyle/>
          <a:p>
            <a:fld id="{AB5B0412-B986-4302-B217-B745C7E56CDD}" type="slidenum">
              <a:rPr lang="en-AU" smtClean="0"/>
              <a:t>7</a:t>
            </a:fld>
            <a:endParaRPr lang="en-AU"/>
          </a:p>
        </p:txBody>
      </p:sp>
    </p:spTree>
    <p:extLst>
      <p:ext uri="{BB962C8B-B14F-4D97-AF65-F5344CB8AC3E}">
        <p14:creationId xmlns:p14="http://schemas.microsoft.com/office/powerpoint/2010/main" val="182815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6EE9-4B36-C07A-6E46-D1DBA050D06A}"/>
            </a:ext>
          </a:extLst>
        </p:cNvPr>
        <p:cNvGrpSpPr/>
        <p:nvPr/>
      </p:nvGrpSpPr>
      <p:grpSpPr>
        <a:xfrm>
          <a:off x="0" y="0"/>
          <a:ext cx="0" cy="0"/>
          <a:chOff x="0" y="0"/>
          <a:chExt cx="0" cy="0"/>
        </a:xfrm>
      </p:grpSpPr>
      <p:sp>
        <p:nvSpPr>
          <p:cNvPr id="13" name="Rectangle: Rounded Corners 37">
            <a:extLst>
              <a:ext uri="{FF2B5EF4-FFF2-40B4-BE49-F238E27FC236}">
                <a16:creationId xmlns:a16="http://schemas.microsoft.com/office/drawing/2014/main" id="{D5992D76-0FEF-63B5-1682-98168D668EBA}"/>
              </a:ext>
            </a:extLst>
          </p:cNvPr>
          <p:cNvSpPr/>
          <p:nvPr/>
        </p:nvSpPr>
        <p:spPr>
          <a:xfrm>
            <a:off x="567709" y="5292013"/>
            <a:ext cx="11422559" cy="648342"/>
          </a:xfrm>
          <a:prstGeom prst="roundRect">
            <a:avLst/>
          </a:prstGeom>
          <a:solidFill>
            <a:schemeClr val="accent4">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C37477E0-460B-A420-9DDC-C003A198BC1A}"/>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DE4503-FDD0-9F9A-D83C-E56903722F20}"/>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Feature Ablation Study</a:t>
            </a:r>
          </a:p>
        </p:txBody>
      </p:sp>
      <p:pic>
        <p:nvPicPr>
          <p:cNvPr id="9" name="Picture 8" descr="IFCYBER projects receive seed funding from the Centre for Critical Digital  Infrastructure (CCDI)">
            <a:extLst>
              <a:ext uri="{FF2B5EF4-FFF2-40B4-BE49-F238E27FC236}">
                <a16:creationId xmlns:a16="http://schemas.microsoft.com/office/drawing/2014/main" id="{34B62E1C-F356-0D54-A3E6-170C6229E1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creenshot of a computer&#10;&#10;AI-generated content may be incorrect.">
            <a:extLst>
              <a:ext uri="{FF2B5EF4-FFF2-40B4-BE49-F238E27FC236}">
                <a16:creationId xmlns:a16="http://schemas.microsoft.com/office/drawing/2014/main" id="{463227F1-0FFE-FD20-BAF9-5D4517DC19BB}"/>
              </a:ext>
            </a:extLst>
          </p:cNvPr>
          <p:cNvPicPr>
            <a:picLocks noChangeAspect="1"/>
          </p:cNvPicPr>
          <p:nvPr/>
        </p:nvPicPr>
        <p:blipFill>
          <a:blip r:embed="rId3"/>
          <a:stretch>
            <a:fillRect/>
          </a:stretch>
        </p:blipFill>
        <p:spPr>
          <a:xfrm>
            <a:off x="567709" y="2560320"/>
            <a:ext cx="11056582" cy="1513840"/>
          </a:xfrm>
          <a:prstGeom prst="rect">
            <a:avLst/>
          </a:prstGeom>
        </p:spPr>
      </p:pic>
      <p:sp>
        <p:nvSpPr>
          <p:cNvPr id="8" name="Rectangle 7">
            <a:extLst>
              <a:ext uri="{FF2B5EF4-FFF2-40B4-BE49-F238E27FC236}">
                <a16:creationId xmlns:a16="http://schemas.microsoft.com/office/drawing/2014/main" id="{BEAAE741-19F8-9E20-6477-53AFE4134437}"/>
              </a:ext>
            </a:extLst>
          </p:cNvPr>
          <p:cNvSpPr/>
          <p:nvPr/>
        </p:nvSpPr>
        <p:spPr>
          <a:xfrm>
            <a:off x="326588" y="3396224"/>
            <a:ext cx="11511280" cy="200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0" name="Rectangle 9">
            <a:extLst>
              <a:ext uri="{FF2B5EF4-FFF2-40B4-BE49-F238E27FC236}">
                <a16:creationId xmlns:a16="http://schemas.microsoft.com/office/drawing/2014/main" id="{C05120A0-EBC2-5EDC-565E-FB3BE53A83A3}"/>
              </a:ext>
            </a:extLst>
          </p:cNvPr>
          <p:cNvSpPr/>
          <p:nvPr/>
        </p:nvSpPr>
        <p:spPr>
          <a:xfrm>
            <a:off x="478988" y="3548624"/>
            <a:ext cx="11511280" cy="200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1" name="Rectangle 10">
            <a:extLst>
              <a:ext uri="{FF2B5EF4-FFF2-40B4-BE49-F238E27FC236}">
                <a16:creationId xmlns:a16="http://schemas.microsoft.com/office/drawing/2014/main" id="{AA6D635C-A557-1645-0DF6-1622B422BDAB}"/>
              </a:ext>
            </a:extLst>
          </p:cNvPr>
          <p:cNvSpPr/>
          <p:nvPr/>
        </p:nvSpPr>
        <p:spPr>
          <a:xfrm>
            <a:off x="311882" y="3764280"/>
            <a:ext cx="11511280" cy="309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2" name="TextBox 11">
            <a:extLst>
              <a:ext uri="{FF2B5EF4-FFF2-40B4-BE49-F238E27FC236}">
                <a16:creationId xmlns:a16="http://schemas.microsoft.com/office/drawing/2014/main" id="{C6F3201B-B806-3469-DA53-318830A21E26}"/>
              </a:ext>
            </a:extLst>
          </p:cNvPr>
          <p:cNvSpPr txBox="1"/>
          <p:nvPr/>
        </p:nvSpPr>
        <p:spPr>
          <a:xfrm>
            <a:off x="567709" y="5431518"/>
            <a:ext cx="11422559" cy="369332"/>
          </a:xfrm>
          <a:prstGeom prst="rect">
            <a:avLst/>
          </a:prstGeom>
          <a:noFill/>
        </p:spPr>
        <p:txBody>
          <a:bodyPr wrap="square">
            <a:spAutoFit/>
          </a:bodyPr>
          <a:lstStyle/>
          <a:p>
            <a:r>
              <a:rPr lang="en-US" b="1" i="0" dirty="0">
                <a:solidFill>
                  <a:schemeClr val="bg2">
                    <a:lumMod val="25000"/>
                  </a:schemeClr>
                </a:solidFill>
                <a:effectLst/>
                <a:latin typeface="Open Sans" panose="020B0606030504020204" pitchFamily="34" charset="0"/>
              </a:rPr>
              <a:t>Takeaway</a:t>
            </a:r>
            <a:r>
              <a:rPr lang="en-US" b="0" i="0" dirty="0">
                <a:solidFill>
                  <a:schemeClr val="bg2">
                    <a:lumMod val="25000"/>
                  </a:schemeClr>
                </a:solidFill>
                <a:effectLst/>
                <a:latin typeface="Open Sans" panose="020B0606030504020204" pitchFamily="34" charset="0"/>
              </a:rPr>
              <a:t>: Campaign-aware embeddings and categorical features </a:t>
            </a:r>
            <a:r>
              <a:rPr lang="en-US" dirty="0">
                <a:solidFill>
                  <a:schemeClr val="bg2">
                    <a:lumMod val="25000"/>
                  </a:schemeClr>
                </a:solidFill>
                <a:latin typeface="Open Sans" panose="020B0606030504020204" pitchFamily="34" charset="0"/>
              </a:rPr>
              <a:t>have the greatest impact on </a:t>
            </a:r>
            <a:r>
              <a:rPr lang="en-US" b="0" i="0" dirty="0">
                <a:solidFill>
                  <a:schemeClr val="bg2">
                    <a:lumMod val="25000"/>
                  </a:schemeClr>
                </a:solidFill>
                <a:effectLst/>
                <a:latin typeface="Open Sans" panose="020B0606030504020204" pitchFamily="34" charset="0"/>
              </a:rPr>
              <a:t>detection.</a:t>
            </a:r>
            <a:endParaRPr lang="en-AU" b="1" dirty="0">
              <a:solidFill>
                <a:schemeClr val="bg2">
                  <a:lumMod val="25000"/>
                </a:schemeClr>
              </a:solidFill>
            </a:endParaRPr>
          </a:p>
        </p:txBody>
      </p:sp>
      <p:sp>
        <p:nvSpPr>
          <p:cNvPr id="16" name="Slide Number Placeholder 11">
            <a:extLst>
              <a:ext uri="{FF2B5EF4-FFF2-40B4-BE49-F238E27FC236}">
                <a16:creationId xmlns:a16="http://schemas.microsoft.com/office/drawing/2014/main" id="{B7AE0427-B3B1-6A9A-10F5-5E26D32B9DAA}"/>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70</a:t>
            </a:fld>
            <a:endParaRPr lang="en-AU" dirty="0"/>
          </a:p>
        </p:txBody>
      </p:sp>
    </p:spTree>
    <p:extLst>
      <p:ext uri="{BB962C8B-B14F-4D97-AF65-F5344CB8AC3E}">
        <p14:creationId xmlns:p14="http://schemas.microsoft.com/office/powerpoint/2010/main" val="30584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1"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2FEEB-6B9E-F24F-6C3E-1D7A95C57518}"/>
            </a:ext>
          </a:extLst>
        </p:cNvPr>
        <p:cNvGrpSpPr/>
        <p:nvPr/>
      </p:nvGrpSpPr>
      <p:grpSpPr>
        <a:xfrm>
          <a:off x="0" y="0"/>
          <a:ext cx="0" cy="0"/>
          <a:chOff x="0" y="0"/>
          <a:chExt cx="0" cy="0"/>
        </a:xfrm>
      </p:grpSpPr>
      <p:sp>
        <p:nvSpPr>
          <p:cNvPr id="16" name="Rectangle: Rounded Corners 13">
            <a:extLst>
              <a:ext uri="{FF2B5EF4-FFF2-40B4-BE49-F238E27FC236}">
                <a16:creationId xmlns:a16="http://schemas.microsoft.com/office/drawing/2014/main" id="{46D741F4-BD35-42AA-BB01-45A0183AE376}"/>
              </a:ext>
            </a:extLst>
          </p:cNvPr>
          <p:cNvSpPr/>
          <p:nvPr/>
        </p:nvSpPr>
        <p:spPr>
          <a:xfrm>
            <a:off x="1911609" y="5638550"/>
            <a:ext cx="7985759" cy="42415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47BD69C9-42FB-8F57-05A2-683B3A618F25}"/>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3F565E9-40D3-5490-CD7F-78F30EFD4CEE}"/>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 – Generalizability</a:t>
            </a:r>
          </a:p>
        </p:txBody>
      </p:sp>
      <p:sp>
        <p:nvSpPr>
          <p:cNvPr id="14" name="Rectangle: Rounded Corners 13">
            <a:extLst>
              <a:ext uri="{FF2B5EF4-FFF2-40B4-BE49-F238E27FC236}">
                <a16:creationId xmlns:a16="http://schemas.microsoft.com/office/drawing/2014/main" id="{E3A0D616-35F8-3648-073D-DD7BD016D806}"/>
              </a:ext>
            </a:extLst>
          </p:cNvPr>
          <p:cNvSpPr/>
          <p:nvPr/>
        </p:nvSpPr>
        <p:spPr>
          <a:xfrm>
            <a:off x="2183167" y="6223829"/>
            <a:ext cx="7376159" cy="42415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
            <a:extLst>
              <a:ext uri="{FF2B5EF4-FFF2-40B4-BE49-F238E27FC236}">
                <a16:creationId xmlns:a16="http://schemas.microsoft.com/office/drawing/2014/main" id="{C53A05BB-09F0-F6A3-DB4B-6BC323BB1F45}"/>
              </a:ext>
            </a:extLst>
          </p:cNvPr>
          <p:cNvSpPr txBox="1">
            <a:spLocks/>
          </p:cNvSpPr>
          <p:nvPr/>
        </p:nvSpPr>
        <p:spPr>
          <a:xfrm>
            <a:off x="2389061" y="6117494"/>
            <a:ext cx="7267650"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Future Direction</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004AAD"/>
                </a:solidFill>
                <a:latin typeface="Aptos Display" panose="020B0004020202020204" pitchFamily="34" charset="0"/>
                <a:ea typeface="Ebrima" panose="02000000000000000000" pitchFamily="2" charset="0"/>
                <a:cs typeface="Ebrima" panose="02000000000000000000" pitchFamily="2" charset="0"/>
              </a:rPr>
              <a:t>Towards campaign-agnostic detection!</a:t>
            </a:r>
            <a:endParaRPr lang="en-US" sz="2400"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pic>
        <p:nvPicPr>
          <p:cNvPr id="9" name="Picture 8" descr="IFCYBER projects receive seed funding from the Centre for Critical Digital  Infrastructure (CCDI)">
            <a:extLst>
              <a:ext uri="{FF2B5EF4-FFF2-40B4-BE49-F238E27FC236}">
                <a16:creationId xmlns:a16="http://schemas.microsoft.com/office/drawing/2014/main" id="{763AD2DE-1331-CAB4-CA54-069ACEA355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creenshot of a computer screen&#10;&#10;AI-generated content may be incorrect.">
            <a:extLst>
              <a:ext uri="{FF2B5EF4-FFF2-40B4-BE49-F238E27FC236}">
                <a16:creationId xmlns:a16="http://schemas.microsoft.com/office/drawing/2014/main" id="{768A569C-584E-B316-E30D-C45BA92DBB11}"/>
              </a:ext>
            </a:extLst>
          </p:cNvPr>
          <p:cNvPicPr>
            <a:picLocks noChangeAspect="1"/>
          </p:cNvPicPr>
          <p:nvPr/>
        </p:nvPicPr>
        <p:blipFill>
          <a:blip r:embed="rId3"/>
          <a:stretch>
            <a:fillRect/>
          </a:stretch>
        </p:blipFill>
        <p:spPr>
          <a:xfrm>
            <a:off x="396240" y="1457252"/>
            <a:ext cx="11399520" cy="4158932"/>
          </a:xfrm>
          <a:prstGeom prst="rect">
            <a:avLst/>
          </a:prstGeom>
        </p:spPr>
      </p:pic>
      <p:sp>
        <p:nvSpPr>
          <p:cNvPr id="8" name="Rectangle 7">
            <a:extLst>
              <a:ext uri="{FF2B5EF4-FFF2-40B4-BE49-F238E27FC236}">
                <a16:creationId xmlns:a16="http://schemas.microsoft.com/office/drawing/2014/main" id="{5DBD724F-1047-08B7-6508-F53FB2FA71FC}"/>
              </a:ext>
            </a:extLst>
          </p:cNvPr>
          <p:cNvSpPr/>
          <p:nvPr/>
        </p:nvSpPr>
        <p:spPr>
          <a:xfrm>
            <a:off x="5974080" y="1393996"/>
            <a:ext cx="1452880" cy="4283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0" name="Rectangle 9">
            <a:extLst>
              <a:ext uri="{FF2B5EF4-FFF2-40B4-BE49-F238E27FC236}">
                <a16:creationId xmlns:a16="http://schemas.microsoft.com/office/drawing/2014/main" id="{CFEEC46D-13CA-D24D-A35B-38692DC8638D}"/>
              </a:ext>
            </a:extLst>
          </p:cNvPr>
          <p:cNvSpPr/>
          <p:nvPr/>
        </p:nvSpPr>
        <p:spPr>
          <a:xfrm>
            <a:off x="1005840" y="1393996"/>
            <a:ext cx="3312160" cy="4283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1" name="Rectangle 10">
            <a:extLst>
              <a:ext uri="{FF2B5EF4-FFF2-40B4-BE49-F238E27FC236}">
                <a16:creationId xmlns:a16="http://schemas.microsoft.com/office/drawing/2014/main" id="{45DFAD66-233B-3E0E-C617-A155C7DC694D}"/>
              </a:ext>
            </a:extLst>
          </p:cNvPr>
          <p:cNvSpPr/>
          <p:nvPr/>
        </p:nvSpPr>
        <p:spPr>
          <a:xfrm>
            <a:off x="4318000" y="1393996"/>
            <a:ext cx="1656080" cy="4283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2" name="Rectangle 11">
            <a:extLst>
              <a:ext uri="{FF2B5EF4-FFF2-40B4-BE49-F238E27FC236}">
                <a16:creationId xmlns:a16="http://schemas.microsoft.com/office/drawing/2014/main" id="{48273FA6-7847-04A4-E6CE-D32A0F92963B}"/>
              </a:ext>
            </a:extLst>
          </p:cNvPr>
          <p:cNvSpPr/>
          <p:nvPr/>
        </p:nvSpPr>
        <p:spPr>
          <a:xfrm>
            <a:off x="7426960" y="1457252"/>
            <a:ext cx="4368800" cy="4283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3" name="TextBox 12">
            <a:extLst>
              <a:ext uri="{FF2B5EF4-FFF2-40B4-BE49-F238E27FC236}">
                <a16:creationId xmlns:a16="http://schemas.microsoft.com/office/drawing/2014/main" id="{0601AB8B-643D-0B4B-E5CE-0CC549D2BAA6}"/>
              </a:ext>
            </a:extLst>
          </p:cNvPr>
          <p:cNvSpPr txBox="1"/>
          <p:nvPr/>
        </p:nvSpPr>
        <p:spPr>
          <a:xfrm>
            <a:off x="1968315" y="5654778"/>
            <a:ext cx="9464410" cy="369332"/>
          </a:xfrm>
          <a:prstGeom prst="rect">
            <a:avLst/>
          </a:prstGeom>
          <a:noFill/>
        </p:spPr>
        <p:txBody>
          <a:bodyPr wrap="square">
            <a:spAutoFit/>
          </a:bodyPr>
          <a:lstStyle/>
          <a:p>
            <a:r>
              <a:rPr lang="en-US" b="1" i="0" dirty="0">
                <a:solidFill>
                  <a:schemeClr val="bg2">
                    <a:lumMod val="25000"/>
                  </a:schemeClr>
                </a:solidFill>
                <a:effectLst/>
                <a:latin typeface="Open Sans" panose="020B0606030504020204" pitchFamily="34" charset="0"/>
              </a:rPr>
              <a:t>Takeaway</a:t>
            </a:r>
            <a:r>
              <a:rPr lang="en-US" b="0" i="0" dirty="0">
                <a:solidFill>
                  <a:schemeClr val="bg2">
                    <a:lumMod val="25000"/>
                  </a:schemeClr>
                </a:solidFill>
                <a:effectLst/>
                <a:latin typeface="Open Sans" panose="020B0606030504020204" pitchFamily="34" charset="0"/>
              </a:rPr>
              <a:t>: Models need to be adaptable. Adapters can be helpful here.</a:t>
            </a:r>
            <a:endParaRPr lang="en-AU" b="1" dirty="0">
              <a:solidFill>
                <a:schemeClr val="bg2">
                  <a:lumMod val="25000"/>
                </a:schemeClr>
              </a:solidFill>
            </a:endParaRPr>
          </a:p>
        </p:txBody>
      </p:sp>
      <p:sp>
        <p:nvSpPr>
          <p:cNvPr id="17" name="Slide Number Placeholder 11">
            <a:extLst>
              <a:ext uri="{FF2B5EF4-FFF2-40B4-BE49-F238E27FC236}">
                <a16:creationId xmlns:a16="http://schemas.microsoft.com/office/drawing/2014/main" id="{0A6CBA15-18EB-8BA2-21F4-24C6AFA3FFD3}"/>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71</a:t>
            </a:fld>
            <a:endParaRPr lang="en-AU" dirty="0"/>
          </a:p>
        </p:txBody>
      </p:sp>
    </p:spTree>
    <p:extLst>
      <p:ext uri="{BB962C8B-B14F-4D97-AF65-F5344CB8AC3E}">
        <p14:creationId xmlns:p14="http://schemas.microsoft.com/office/powerpoint/2010/main" val="5936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5" grpId="0"/>
      <p:bldP spid="8" grpId="0" animBg="1"/>
      <p:bldP spid="10" grpId="0" animBg="1"/>
      <p:bldP spid="11" grpId="0" animBg="1"/>
      <p:bldP spid="12" grpId="0" animBg="1"/>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48AE2-FC4A-0582-1163-A9113B0D7B3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D5E2B90-3A44-BD96-4822-8994B69766CF}"/>
              </a:ext>
            </a:extLst>
          </p:cNvPr>
          <p:cNvSpPr/>
          <p:nvPr/>
        </p:nvSpPr>
        <p:spPr>
          <a:xfrm>
            <a:off x="248062" y="1222968"/>
            <a:ext cx="3743366" cy="57311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rPr>
              <a:t>For OSN Platforms</a:t>
            </a:r>
            <a:endParaRPr lang="en-AU"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endParaRPr>
          </a:p>
        </p:txBody>
      </p:sp>
      <p:cxnSp>
        <p:nvCxnSpPr>
          <p:cNvPr id="15" name="Straight Connector 14">
            <a:extLst>
              <a:ext uri="{FF2B5EF4-FFF2-40B4-BE49-F238E27FC236}">
                <a16:creationId xmlns:a16="http://schemas.microsoft.com/office/drawing/2014/main" id="{C0EC6BD0-509D-45D0-C291-2819E58B2733}"/>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D06751-02E9-65D8-4A09-97272938DAC0}"/>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Recommendations</a:t>
            </a:r>
          </a:p>
        </p:txBody>
      </p:sp>
      <p:sp>
        <p:nvSpPr>
          <p:cNvPr id="18" name="Rectangle: Rounded Corners 17">
            <a:extLst>
              <a:ext uri="{FF2B5EF4-FFF2-40B4-BE49-F238E27FC236}">
                <a16:creationId xmlns:a16="http://schemas.microsoft.com/office/drawing/2014/main" id="{C8C810C5-7565-B1EC-D49C-7D9CE23ED667}"/>
              </a:ext>
            </a:extLst>
          </p:cNvPr>
          <p:cNvSpPr/>
          <p:nvPr/>
        </p:nvSpPr>
        <p:spPr>
          <a:xfrm>
            <a:off x="132081" y="4631492"/>
            <a:ext cx="3859348"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6E486D73-874D-DA5F-95D7-B525FFE44019}"/>
              </a:ext>
            </a:extLst>
          </p:cNvPr>
          <p:cNvSpPr txBox="1"/>
          <p:nvPr/>
        </p:nvSpPr>
        <p:spPr>
          <a:xfrm>
            <a:off x="212630" y="4748494"/>
            <a:ext cx="3778798" cy="984885"/>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MFA to deter automated accounts</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Favour shadow banning over outright suspension</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Flag TB keywords and </a:t>
            </a:r>
            <a:r>
              <a:rPr lang="en-US" sz="1600" dirty="0" err="1">
                <a:solidFill>
                  <a:srgbClr val="004AAD"/>
                </a:solidFill>
                <a:latin typeface="Inter" panose="02000503000000020004" pitchFamily="2" charset="0"/>
                <a:ea typeface="Inter" panose="02000503000000020004" pitchFamily="2" charset="0"/>
                <a:cs typeface="Inter" panose="02000503000000020004" pitchFamily="2" charset="0"/>
              </a:rPr>
              <a:t>sanitise</a:t>
            </a: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 posts</a:t>
            </a:r>
          </a:p>
        </p:txBody>
      </p:sp>
      <p:pic>
        <p:nvPicPr>
          <p:cNvPr id="20" name="Picture 19">
            <a:extLst>
              <a:ext uri="{FF2B5EF4-FFF2-40B4-BE49-F238E27FC236}">
                <a16:creationId xmlns:a16="http://schemas.microsoft.com/office/drawing/2014/main" id="{A389435F-234E-0CB9-4448-15513FFCCCA7}"/>
              </a:ext>
            </a:extLst>
          </p:cNvPr>
          <p:cNvPicPr>
            <a:picLocks noChangeAspect="1"/>
          </p:cNvPicPr>
          <p:nvPr/>
        </p:nvPicPr>
        <p:blipFill>
          <a:blip r:embed="rId3"/>
          <a:stretch>
            <a:fillRect/>
          </a:stretch>
        </p:blipFill>
        <p:spPr>
          <a:xfrm>
            <a:off x="157427" y="2123440"/>
            <a:ext cx="3706172" cy="2470780"/>
          </a:xfrm>
          <a:prstGeom prst="rect">
            <a:avLst/>
          </a:prstGeom>
        </p:spPr>
      </p:pic>
      <p:pic>
        <p:nvPicPr>
          <p:cNvPr id="3" name="Picture 2" descr="IFCYBER projects receive seed funding from the Centre for Critical Digital  Infrastructure (CCDI)">
            <a:extLst>
              <a:ext uri="{FF2B5EF4-FFF2-40B4-BE49-F238E27FC236}">
                <a16:creationId xmlns:a16="http://schemas.microsoft.com/office/drawing/2014/main" id="{69158AC5-F403-3E25-4DAF-D6DCD26AF7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1">
            <a:extLst>
              <a:ext uri="{FF2B5EF4-FFF2-40B4-BE49-F238E27FC236}">
                <a16:creationId xmlns:a16="http://schemas.microsoft.com/office/drawing/2014/main" id="{13D56202-8469-FB3E-04ED-39D3F7A361D8}"/>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72</a:t>
            </a:fld>
            <a:endParaRPr lang="en-AU" dirty="0"/>
          </a:p>
        </p:txBody>
      </p:sp>
    </p:spTree>
    <p:extLst>
      <p:ext uri="{BB962C8B-B14F-4D97-AF65-F5344CB8AC3E}">
        <p14:creationId xmlns:p14="http://schemas.microsoft.com/office/powerpoint/2010/main" val="12964917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97CD5-34BB-80C5-C8A7-557FB3AE8F3F}"/>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E24D43AC-FAC4-64FA-2D17-EA14652AFA47}"/>
              </a:ext>
            </a:extLst>
          </p:cNvPr>
          <p:cNvSpPr/>
          <p:nvPr/>
        </p:nvSpPr>
        <p:spPr>
          <a:xfrm>
            <a:off x="4174622" y="1222967"/>
            <a:ext cx="3816439" cy="57020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rPr>
              <a:t>For OSN Users</a:t>
            </a:r>
            <a:endParaRPr lang="en-AU"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6" name="Rectangle 5">
            <a:extLst>
              <a:ext uri="{FF2B5EF4-FFF2-40B4-BE49-F238E27FC236}">
                <a16:creationId xmlns:a16="http://schemas.microsoft.com/office/drawing/2014/main" id="{81BC06E6-9EA6-2F96-A6D5-3BEEDBDDCE9D}"/>
              </a:ext>
            </a:extLst>
          </p:cNvPr>
          <p:cNvSpPr/>
          <p:nvPr/>
        </p:nvSpPr>
        <p:spPr>
          <a:xfrm>
            <a:off x="248062" y="1222968"/>
            <a:ext cx="3743366" cy="57311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Inter SemiBold" panose="02000703000000020004" pitchFamily="2" charset="0"/>
                <a:ea typeface="Inter SemiBold" panose="02000703000000020004" pitchFamily="2" charset="0"/>
                <a:cs typeface="Inter SemiBold" panose="02000703000000020004" pitchFamily="2" charset="0"/>
              </a:rPr>
              <a:t>For OSN Platforms</a:t>
            </a:r>
            <a:endParaRPr lang="en-AU" b="1" dirty="0">
              <a:solidFill>
                <a:schemeClr val="bg1">
                  <a:lumMod val="85000"/>
                </a:schemeClr>
              </a:solidFill>
              <a:latin typeface="Inter SemiBold" panose="02000703000000020004" pitchFamily="2" charset="0"/>
              <a:ea typeface="Inter SemiBold" panose="02000703000000020004" pitchFamily="2" charset="0"/>
              <a:cs typeface="Inter SemiBold" panose="02000703000000020004" pitchFamily="2" charset="0"/>
            </a:endParaRPr>
          </a:p>
        </p:txBody>
      </p:sp>
      <p:cxnSp>
        <p:nvCxnSpPr>
          <p:cNvPr id="15" name="Straight Connector 14">
            <a:extLst>
              <a:ext uri="{FF2B5EF4-FFF2-40B4-BE49-F238E27FC236}">
                <a16:creationId xmlns:a16="http://schemas.microsoft.com/office/drawing/2014/main" id="{95DDADAF-16CD-7A4A-8FD0-EBEC052C93F0}"/>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B236CEF-704F-983D-909A-D6D3F736D7D3}"/>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Recommendations</a:t>
            </a:r>
          </a:p>
        </p:txBody>
      </p:sp>
      <p:sp>
        <p:nvSpPr>
          <p:cNvPr id="18" name="Rectangle: Rounded Corners 17">
            <a:extLst>
              <a:ext uri="{FF2B5EF4-FFF2-40B4-BE49-F238E27FC236}">
                <a16:creationId xmlns:a16="http://schemas.microsoft.com/office/drawing/2014/main" id="{B091FCA7-6E19-6F0E-1991-57189AE68156}"/>
              </a:ext>
            </a:extLst>
          </p:cNvPr>
          <p:cNvSpPr/>
          <p:nvPr/>
        </p:nvSpPr>
        <p:spPr>
          <a:xfrm>
            <a:off x="132081" y="4631492"/>
            <a:ext cx="3859348"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6D2B3E3E-2BDF-58B5-3A20-0A17C5B31EC3}"/>
              </a:ext>
            </a:extLst>
          </p:cNvPr>
          <p:cNvSpPr txBox="1"/>
          <p:nvPr/>
        </p:nvSpPr>
        <p:spPr>
          <a:xfrm>
            <a:off x="212630" y="4748494"/>
            <a:ext cx="3778798" cy="984885"/>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MFA to deter automated accounts</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Favour shadow banning over outright suspension</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Flag TB keywords and </a:t>
            </a:r>
            <a:r>
              <a:rPr lang="en-US" sz="1600" dirty="0" err="1">
                <a:solidFill>
                  <a:srgbClr val="004AAD"/>
                </a:solidFill>
                <a:latin typeface="Inter" panose="02000503000000020004" pitchFamily="2" charset="0"/>
                <a:ea typeface="Inter" panose="02000503000000020004" pitchFamily="2" charset="0"/>
                <a:cs typeface="Inter" panose="02000503000000020004" pitchFamily="2" charset="0"/>
              </a:rPr>
              <a:t>sanitise</a:t>
            </a: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 posts</a:t>
            </a:r>
          </a:p>
        </p:txBody>
      </p:sp>
      <p:pic>
        <p:nvPicPr>
          <p:cNvPr id="20" name="Picture 19">
            <a:extLst>
              <a:ext uri="{FF2B5EF4-FFF2-40B4-BE49-F238E27FC236}">
                <a16:creationId xmlns:a16="http://schemas.microsoft.com/office/drawing/2014/main" id="{AAF39A11-BE4A-570F-264E-4E6E6C528350}"/>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157427" y="2123440"/>
            <a:ext cx="3706172" cy="2470780"/>
          </a:xfrm>
          <a:prstGeom prst="rect">
            <a:avLst/>
          </a:prstGeom>
        </p:spPr>
      </p:pic>
      <p:sp>
        <p:nvSpPr>
          <p:cNvPr id="29" name="Rectangle: Rounded Corners 28">
            <a:extLst>
              <a:ext uri="{FF2B5EF4-FFF2-40B4-BE49-F238E27FC236}">
                <a16:creationId xmlns:a16="http://schemas.microsoft.com/office/drawing/2014/main" id="{C163C562-5410-B2F3-0926-2B5243138936}"/>
              </a:ext>
            </a:extLst>
          </p:cNvPr>
          <p:cNvSpPr/>
          <p:nvPr/>
        </p:nvSpPr>
        <p:spPr>
          <a:xfrm>
            <a:off x="4111392" y="4631492"/>
            <a:ext cx="3988309"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927478F5-F4EE-1855-2564-B28CEFE185E3}"/>
              </a:ext>
            </a:extLst>
          </p:cNvPr>
          <p:cNvSpPr txBox="1"/>
          <p:nvPr/>
        </p:nvSpPr>
        <p:spPr>
          <a:xfrm>
            <a:off x="4212262" y="4748494"/>
            <a:ext cx="3778798" cy="984885"/>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Prohibit rapid reciprocal follower  practices #follow4follow, #like4like</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Refrain from intentional misuse of TB keywords.</a:t>
            </a:r>
          </a:p>
        </p:txBody>
      </p:sp>
      <p:pic>
        <p:nvPicPr>
          <p:cNvPr id="36" name="Picture 35">
            <a:extLst>
              <a:ext uri="{FF2B5EF4-FFF2-40B4-BE49-F238E27FC236}">
                <a16:creationId xmlns:a16="http://schemas.microsoft.com/office/drawing/2014/main" id="{8A6B25B9-DF4C-E71B-FE06-F4B0095C4FA4}"/>
              </a:ext>
            </a:extLst>
          </p:cNvPr>
          <p:cNvPicPr>
            <a:picLocks noChangeAspect="1"/>
          </p:cNvPicPr>
          <p:nvPr/>
        </p:nvPicPr>
        <p:blipFill>
          <a:blip r:embed="rId5"/>
          <a:stretch>
            <a:fillRect/>
          </a:stretch>
        </p:blipFill>
        <p:spPr>
          <a:xfrm>
            <a:off x="3962400" y="2127394"/>
            <a:ext cx="4123522" cy="2749016"/>
          </a:xfrm>
          <a:prstGeom prst="rect">
            <a:avLst/>
          </a:prstGeom>
        </p:spPr>
      </p:pic>
      <p:cxnSp>
        <p:nvCxnSpPr>
          <p:cNvPr id="38" name="Straight Arrow Connector 37">
            <a:extLst>
              <a:ext uri="{FF2B5EF4-FFF2-40B4-BE49-F238E27FC236}">
                <a16:creationId xmlns:a16="http://schemas.microsoft.com/office/drawing/2014/main" id="{28406BDB-DBA9-E193-3529-80FF888490D8}"/>
              </a:ext>
            </a:extLst>
          </p:cNvPr>
          <p:cNvCxnSpPr/>
          <p:nvPr/>
        </p:nvCxnSpPr>
        <p:spPr>
          <a:xfrm flipV="1">
            <a:off x="7772400" y="4768814"/>
            <a:ext cx="0" cy="182582"/>
          </a:xfrm>
          <a:prstGeom prst="straightConnector1">
            <a:avLst/>
          </a:prstGeom>
          <a:ln w="28575">
            <a:solidFill>
              <a:srgbClr val="004AAD"/>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IFCYBER projects receive seed funding from the Centre for Critical Digital  Infrastructure (CCDI)">
            <a:extLst>
              <a:ext uri="{FF2B5EF4-FFF2-40B4-BE49-F238E27FC236}">
                <a16:creationId xmlns:a16="http://schemas.microsoft.com/office/drawing/2014/main" id="{B15F6440-3479-A1E4-4229-B7E4F37F3A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1">
            <a:extLst>
              <a:ext uri="{FF2B5EF4-FFF2-40B4-BE49-F238E27FC236}">
                <a16:creationId xmlns:a16="http://schemas.microsoft.com/office/drawing/2014/main" id="{4FF20862-3FB6-C61D-E07A-DFB67D29FF37}"/>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73</a:t>
            </a:fld>
            <a:endParaRPr lang="en-AU" dirty="0"/>
          </a:p>
        </p:txBody>
      </p:sp>
    </p:spTree>
    <p:extLst>
      <p:ext uri="{BB962C8B-B14F-4D97-AF65-F5344CB8AC3E}">
        <p14:creationId xmlns:p14="http://schemas.microsoft.com/office/powerpoint/2010/main" val="2980625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D0263-346C-F22E-9F9E-2FF26B6E657F}"/>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7A7DBFD2-0F91-5BC3-919B-232881939622}"/>
              </a:ext>
            </a:extLst>
          </p:cNvPr>
          <p:cNvSpPr/>
          <p:nvPr/>
        </p:nvSpPr>
        <p:spPr>
          <a:xfrm>
            <a:off x="4174622" y="1222967"/>
            <a:ext cx="3816439" cy="57020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Inter SemiBold" panose="02000703000000020004" pitchFamily="2" charset="0"/>
                <a:ea typeface="Inter SemiBold" panose="02000703000000020004" pitchFamily="2" charset="0"/>
                <a:cs typeface="Inter SemiBold" panose="02000703000000020004" pitchFamily="2" charset="0"/>
              </a:rPr>
              <a:t>For OSN Users</a:t>
            </a:r>
            <a:endParaRPr lang="en-AU" b="1" dirty="0">
              <a:solidFill>
                <a:schemeClr val="bg1">
                  <a:lumMod val="85000"/>
                </a:schemeClr>
              </a:solidFill>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53" name="Rectangle 52">
            <a:extLst>
              <a:ext uri="{FF2B5EF4-FFF2-40B4-BE49-F238E27FC236}">
                <a16:creationId xmlns:a16="http://schemas.microsoft.com/office/drawing/2014/main" id="{A92901E6-7825-293D-EDE1-E5D0D4F02935}"/>
              </a:ext>
            </a:extLst>
          </p:cNvPr>
          <p:cNvSpPr/>
          <p:nvPr/>
        </p:nvSpPr>
        <p:spPr>
          <a:xfrm>
            <a:off x="8200574" y="1219290"/>
            <a:ext cx="3743366" cy="57020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rPr>
              <a:t>For Security Community</a:t>
            </a:r>
            <a:endParaRPr lang="en-AU"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endParaRPr>
          </a:p>
        </p:txBody>
      </p:sp>
      <p:cxnSp>
        <p:nvCxnSpPr>
          <p:cNvPr id="15" name="Straight Connector 14">
            <a:extLst>
              <a:ext uri="{FF2B5EF4-FFF2-40B4-BE49-F238E27FC236}">
                <a16:creationId xmlns:a16="http://schemas.microsoft.com/office/drawing/2014/main" id="{D7DDAAB2-AA61-1CE6-2BE3-78E82BD80100}"/>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9E70C74-EA07-2F58-2994-125AEBD32700}"/>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Recommendations</a:t>
            </a:r>
          </a:p>
        </p:txBody>
      </p:sp>
      <p:sp>
        <p:nvSpPr>
          <p:cNvPr id="29" name="Rectangle: Rounded Corners 28">
            <a:extLst>
              <a:ext uri="{FF2B5EF4-FFF2-40B4-BE49-F238E27FC236}">
                <a16:creationId xmlns:a16="http://schemas.microsoft.com/office/drawing/2014/main" id="{6D072D9F-CEF8-5530-07D5-F6965C44874C}"/>
              </a:ext>
            </a:extLst>
          </p:cNvPr>
          <p:cNvSpPr/>
          <p:nvPr/>
        </p:nvSpPr>
        <p:spPr>
          <a:xfrm>
            <a:off x="4111392" y="4631492"/>
            <a:ext cx="3988309"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549CC4DB-64F6-E7F3-CB34-1C21C1FADBB0}"/>
              </a:ext>
            </a:extLst>
          </p:cNvPr>
          <p:cNvSpPr txBox="1"/>
          <p:nvPr/>
        </p:nvSpPr>
        <p:spPr>
          <a:xfrm>
            <a:off x="4212262" y="4748494"/>
            <a:ext cx="3778798" cy="984885"/>
          </a:xfrm>
          <a:prstGeom prst="rect">
            <a:avLst/>
          </a:prstGeom>
        </p:spPr>
        <p:txBody>
          <a:bodyPr wrap="square" lIns="0" tIns="0" rIns="0" bIns="0" rtlCol="0" anchor="t">
            <a:spAutoFit/>
          </a:bodyPr>
          <a:lstStyle/>
          <a:p>
            <a:pPr marL="342900" indent="-342900">
              <a:buFont typeface="+mj-lt"/>
              <a:buAutoNum type="arabicPeriod"/>
            </a:pPr>
            <a:r>
              <a:rPr lang="en-US" sz="1600" dirty="0">
                <a:solidFill>
                  <a:schemeClr val="bg1">
                    <a:lumMod val="85000"/>
                  </a:schemeClr>
                </a:solidFill>
                <a:latin typeface="Inter" panose="02000503000000020004" pitchFamily="2" charset="0"/>
                <a:ea typeface="Inter" panose="02000503000000020004" pitchFamily="2" charset="0"/>
                <a:cs typeface="Inter" panose="02000503000000020004" pitchFamily="2" charset="0"/>
              </a:rPr>
              <a:t>Prohibit rapid reciprocal follower  practices #follow4follow, #like4like</a:t>
            </a:r>
          </a:p>
          <a:p>
            <a:pPr marL="342900" indent="-342900">
              <a:buFont typeface="+mj-lt"/>
              <a:buAutoNum type="arabicPeriod"/>
            </a:pPr>
            <a:r>
              <a:rPr lang="en-US" sz="1600" dirty="0">
                <a:solidFill>
                  <a:schemeClr val="bg1">
                    <a:lumMod val="85000"/>
                  </a:schemeClr>
                </a:solidFill>
                <a:latin typeface="Inter" panose="02000503000000020004" pitchFamily="2" charset="0"/>
                <a:ea typeface="Inter" panose="02000503000000020004" pitchFamily="2" charset="0"/>
                <a:cs typeface="Inter" panose="02000503000000020004" pitchFamily="2" charset="0"/>
              </a:rPr>
              <a:t>Refrain from intentional misuse of TB keywords.</a:t>
            </a:r>
          </a:p>
        </p:txBody>
      </p:sp>
      <p:sp>
        <p:nvSpPr>
          <p:cNvPr id="31" name="Rectangle: Rounded Corners 30">
            <a:extLst>
              <a:ext uri="{FF2B5EF4-FFF2-40B4-BE49-F238E27FC236}">
                <a16:creationId xmlns:a16="http://schemas.microsoft.com/office/drawing/2014/main" id="{F985D25D-3144-B01E-8D50-70B97E71FC97}"/>
              </a:ext>
            </a:extLst>
          </p:cNvPr>
          <p:cNvSpPr/>
          <p:nvPr/>
        </p:nvSpPr>
        <p:spPr>
          <a:xfrm>
            <a:off x="8200571" y="4631492"/>
            <a:ext cx="3859348"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C22C660B-171A-C459-53B4-721914B42C41}"/>
              </a:ext>
            </a:extLst>
          </p:cNvPr>
          <p:cNvSpPr txBox="1"/>
          <p:nvPr/>
        </p:nvSpPr>
        <p:spPr>
          <a:xfrm>
            <a:off x="8281120" y="4748494"/>
            <a:ext cx="3698250" cy="1231106"/>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Develop advanced detection, transparency, and accountability in addressing sophisticated SMM.</a:t>
            </a:r>
          </a:p>
          <a:p>
            <a:pPr marL="342900" indent="-342900">
              <a:buFont typeface="+mj-lt"/>
              <a:buAutoNum type="arabicPeriod"/>
            </a:pPr>
            <a:endParaRPr lang="en-US" sz="1600" dirty="0">
              <a:solidFill>
                <a:srgbClr val="004AAD"/>
              </a:solidFill>
              <a:latin typeface="Inter" panose="02000503000000020004" pitchFamily="2" charset="0"/>
              <a:ea typeface="Inter" panose="02000503000000020004" pitchFamily="2" charset="0"/>
              <a:cs typeface="Inter" panose="02000503000000020004" pitchFamily="2" charset="0"/>
            </a:endParaRPr>
          </a:p>
          <a:p>
            <a:pPr marL="342900" indent="-342900">
              <a:buFont typeface="+mj-lt"/>
              <a:buAutoNum type="arabicPeriod"/>
            </a:pPr>
            <a:endParaRPr lang="en-US" sz="1600" dirty="0">
              <a:solidFill>
                <a:srgbClr val="004AAD"/>
              </a:solidFill>
              <a:latin typeface="Inter" panose="02000503000000020004" pitchFamily="2" charset="0"/>
              <a:ea typeface="Inter" panose="02000503000000020004" pitchFamily="2" charset="0"/>
              <a:cs typeface="Inter" panose="02000503000000020004" pitchFamily="2" charset="0"/>
            </a:endParaRPr>
          </a:p>
        </p:txBody>
      </p:sp>
      <p:pic>
        <p:nvPicPr>
          <p:cNvPr id="36" name="Picture 35">
            <a:extLst>
              <a:ext uri="{FF2B5EF4-FFF2-40B4-BE49-F238E27FC236}">
                <a16:creationId xmlns:a16="http://schemas.microsoft.com/office/drawing/2014/main" id="{A5BA8098-6CB3-696A-ACC5-D29047D76AF8}"/>
              </a:ext>
            </a:extLst>
          </p:cNvPr>
          <p:cNvPicPr>
            <a:picLocks noChangeAspect="1"/>
          </p:cNvPicPr>
          <p:nvPr/>
        </p:nvPicPr>
        <p:blipFill>
          <a:blip r:embed="rId3">
            <a:duotone>
              <a:schemeClr val="bg2">
                <a:shade val="45000"/>
                <a:satMod val="135000"/>
              </a:schemeClr>
              <a:prstClr val="white"/>
            </a:duotone>
          </a:blip>
          <a:stretch>
            <a:fillRect/>
          </a:stretch>
        </p:blipFill>
        <p:spPr>
          <a:xfrm>
            <a:off x="3962400" y="2127394"/>
            <a:ext cx="4123522" cy="2749016"/>
          </a:xfrm>
          <a:prstGeom prst="rect">
            <a:avLst/>
          </a:prstGeom>
        </p:spPr>
      </p:pic>
      <p:cxnSp>
        <p:nvCxnSpPr>
          <p:cNvPr id="38" name="Straight Arrow Connector 37">
            <a:extLst>
              <a:ext uri="{FF2B5EF4-FFF2-40B4-BE49-F238E27FC236}">
                <a16:creationId xmlns:a16="http://schemas.microsoft.com/office/drawing/2014/main" id="{EF81E513-0481-78D6-AE6F-D1204E9B8261}"/>
              </a:ext>
            </a:extLst>
          </p:cNvPr>
          <p:cNvCxnSpPr/>
          <p:nvPr/>
        </p:nvCxnSpPr>
        <p:spPr>
          <a:xfrm flipV="1">
            <a:off x="7772400" y="4768814"/>
            <a:ext cx="0" cy="182582"/>
          </a:xfrm>
          <a:prstGeom prst="straightConnector1">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2A987C35-4899-5CF8-46B4-B10155F941DF}"/>
              </a:ext>
            </a:extLst>
          </p:cNvPr>
          <p:cNvPicPr>
            <a:picLocks noChangeAspect="1"/>
          </p:cNvPicPr>
          <p:nvPr/>
        </p:nvPicPr>
        <p:blipFill>
          <a:blip r:embed="rId4"/>
          <a:stretch>
            <a:fillRect/>
          </a:stretch>
        </p:blipFill>
        <p:spPr>
          <a:xfrm>
            <a:off x="7823647" y="2168687"/>
            <a:ext cx="4236272" cy="2824180"/>
          </a:xfrm>
          <a:prstGeom prst="rect">
            <a:avLst/>
          </a:prstGeom>
        </p:spPr>
      </p:pic>
      <p:sp>
        <p:nvSpPr>
          <p:cNvPr id="3" name="Rectangle 2">
            <a:extLst>
              <a:ext uri="{FF2B5EF4-FFF2-40B4-BE49-F238E27FC236}">
                <a16:creationId xmlns:a16="http://schemas.microsoft.com/office/drawing/2014/main" id="{404D0D6A-6E9D-B40E-5A94-EC403E90FA14}"/>
              </a:ext>
            </a:extLst>
          </p:cNvPr>
          <p:cNvSpPr/>
          <p:nvPr/>
        </p:nvSpPr>
        <p:spPr>
          <a:xfrm>
            <a:off x="248062" y="1222968"/>
            <a:ext cx="3743366" cy="57311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Inter SemiBold" panose="02000703000000020004" pitchFamily="2" charset="0"/>
                <a:ea typeface="Inter SemiBold" panose="02000703000000020004" pitchFamily="2" charset="0"/>
                <a:cs typeface="Inter SemiBold" panose="02000703000000020004" pitchFamily="2" charset="0"/>
              </a:rPr>
              <a:t>For OSN Platforms</a:t>
            </a:r>
            <a:endParaRPr lang="en-AU" b="1" dirty="0">
              <a:solidFill>
                <a:schemeClr val="bg1">
                  <a:lumMod val="85000"/>
                </a:schemeClr>
              </a:solidFill>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4" name="Rectangle: Rounded Corners 3">
            <a:extLst>
              <a:ext uri="{FF2B5EF4-FFF2-40B4-BE49-F238E27FC236}">
                <a16:creationId xmlns:a16="http://schemas.microsoft.com/office/drawing/2014/main" id="{26C488D7-D90F-9242-A945-2948CB0A0DB9}"/>
              </a:ext>
            </a:extLst>
          </p:cNvPr>
          <p:cNvSpPr/>
          <p:nvPr/>
        </p:nvSpPr>
        <p:spPr>
          <a:xfrm>
            <a:off x="132081" y="4631492"/>
            <a:ext cx="3859348"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D091CC2-279F-E719-C0D6-88375E5C9398}"/>
              </a:ext>
            </a:extLst>
          </p:cNvPr>
          <p:cNvSpPr txBox="1"/>
          <p:nvPr/>
        </p:nvSpPr>
        <p:spPr>
          <a:xfrm>
            <a:off x="212630" y="4748494"/>
            <a:ext cx="3778798" cy="984885"/>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MFA to deter automated accounts</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Favour shadow banning over outright suspension</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Flag TB keywords and </a:t>
            </a:r>
            <a:r>
              <a:rPr lang="en-US" sz="1600" dirty="0" err="1">
                <a:solidFill>
                  <a:srgbClr val="004AAD"/>
                </a:solidFill>
                <a:latin typeface="Inter" panose="02000503000000020004" pitchFamily="2" charset="0"/>
                <a:ea typeface="Inter" panose="02000503000000020004" pitchFamily="2" charset="0"/>
                <a:cs typeface="Inter" panose="02000503000000020004" pitchFamily="2" charset="0"/>
              </a:rPr>
              <a:t>sanitise</a:t>
            </a: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 posts</a:t>
            </a:r>
          </a:p>
        </p:txBody>
      </p:sp>
      <p:pic>
        <p:nvPicPr>
          <p:cNvPr id="7" name="Picture 6">
            <a:extLst>
              <a:ext uri="{FF2B5EF4-FFF2-40B4-BE49-F238E27FC236}">
                <a16:creationId xmlns:a16="http://schemas.microsoft.com/office/drawing/2014/main" id="{4B128D43-F1A0-9CD7-98F2-EA2FC763DEA4}"/>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157427" y="2123440"/>
            <a:ext cx="3706172" cy="2470780"/>
          </a:xfrm>
          <a:prstGeom prst="rect">
            <a:avLst/>
          </a:prstGeom>
        </p:spPr>
      </p:pic>
      <p:pic>
        <p:nvPicPr>
          <p:cNvPr id="2" name="Picture 1" descr="IFCYBER projects receive seed funding from the Centre for Critical Digital  Infrastructure (CCDI)">
            <a:extLst>
              <a:ext uri="{FF2B5EF4-FFF2-40B4-BE49-F238E27FC236}">
                <a16:creationId xmlns:a16="http://schemas.microsoft.com/office/drawing/2014/main" id="{3B010B57-DF5C-6976-1223-832332FD35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a:extLst>
              <a:ext uri="{FF2B5EF4-FFF2-40B4-BE49-F238E27FC236}">
                <a16:creationId xmlns:a16="http://schemas.microsoft.com/office/drawing/2014/main" id="{B566C8F4-BAA9-A9CD-B75E-9573F3C168E6}"/>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74</a:t>
            </a:fld>
            <a:endParaRPr lang="en-AU" dirty="0"/>
          </a:p>
        </p:txBody>
      </p:sp>
    </p:spTree>
    <p:extLst>
      <p:ext uri="{BB962C8B-B14F-4D97-AF65-F5344CB8AC3E}">
        <p14:creationId xmlns:p14="http://schemas.microsoft.com/office/powerpoint/2010/main" val="42722046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37489-7F0C-3741-9039-809FEF36D62B}"/>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5FA6F49D-CADF-6A6C-FB40-B45659B9A478}"/>
              </a:ext>
            </a:extLst>
          </p:cNvPr>
          <p:cNvSpPr/>
          <p:nvPr/>
        </p:nvSpPr>
        <p:spPr>
          <a:xfrm>
            <a:off x="4174622" y="1222967"/>
            <a:ext cx="3816439" cy="57020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rPr>
              <a:t>For OSN Users</a:t>
            </a:r>
            <a:endParaRPr lang="en-AU"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53" name="Rectangle 52">
            <a:extLst>
              <a:ext uri="{FF2B5EF4-FFF2-40B4-BE49-F238E27FC236}">
                <a16:creationId xmlns:a16="http://schemas.microsoft.com/office/drawing/2014/main" id="{DBCCFAFA-AFDA-0BEE-4526-A1B5C690A4E7}"/>
              </a:ext>
            </a:extLst>
          </p:cNvPr>
          <p:cNvSpPr/>
          <p:nvPr/>
        </p:nvSpPr>
        <p:spPr>
          <a:xfrm>
            <a:off x="8200574" y="1219290"/>
            <a:ext cx="3743366" cy="57020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rPr>
              <a:t>For Security Community</a:t>
            </a:r>
            <a:endParaRPr lang="en-AU"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6" name="Rectangle 5">
            <a:extLst>
              <a:ext uri="{FF2B5EF4-FFF2-40B4-BE49-F238E27FC236}">
                <a16:creationId xmlns:a16="http://schemas.microsoft.com/office/drawing/2014/main" id="{275D84A5-8B1E-B6B6-BD24-A08AF3EB3F6A}"/>
              </a:ext>
            </a:extLst>
          </p:cNvPr>
          <p:cNvSpPr/>
          <p:nvPr/>
        </p:nvSpPr>
        <p:spPr>
          <a:xfrm>
            <a:off x="248062" y="1222968"/>
            <a:ext cx="3743366" cy="57311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rPr>
              <a:t>For OSN Platforms</a:t>
            </a:r>
            <a:endParaRPr lang="en-AU" b="1" dirty="0">
              <a:solidFill>
                <a:schemeClr val="tx1"/>
              </a:solidFill>
              <a:latin typeface="Inter SemiBold" panose="02000703000000020004" pitchFamily="2" charset="0"/>
              <a:ea typeface="Inter SemiBold" panose="02000703000000020004" pitchFamily="2" charset="0"/>
              <a:cs typeface="Inter SemiBold" panose="02000703000000020004" pitchFamily="2" charset="0"/>
            </a:endParaRPr>
          </a:p>
        </p:txBody>
      </p:sp>
      <p:cxnSp>
        <p:nvCxnSpPr>
          <p:cNvPr id="15" name="Straight Connector 14">
            <a:extLst>
              <a:ext uri="{FF2B5EF4-FFF2-40B4-BE49-F238E27FC236}">
                <a16:creationId xmlns:a16="http://schemas.microsoft.com/office/drawing/2014/main" id="{E9AFCCBE-6ABE-CB13-3F29-F2FF7F02FFE1}"/>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4238D77-8475-BA5F-40A0-CEF43427B7AD}"/>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Recommendations</a:t>
            </a:r>
          </a:p>
        </p:txBody>
      </p:sp>
      <p:sp>
        <p:nvSpPr>
          <p:cNvPr id="18" name="Rectangle: Rounded Corners 17">
            <a:extLst>
              <a:ext uri="{FF2B5EF4-FFF2-40B4-BE49-F238E27FC236}">
                <a16:creationId xmlns:a16="http://schemas.microsoft.com/office/drawing/2014/main" id="{05821EA7-15F1-A965-9111-C34C21E12133}"/>
              </a:ext>
            </a:extLst>
          </p:cNvPr>
          <p:cNvSpPr/>
          <p:nvPr/>
        </p:nvSpPr>
        <p:spPr>
          <a:xfrm>
            <a:off x="132081" y="4631492"/>
            <a:ext cx="3859348"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521F0887-4F81-B59B-A18D-3BF45508E677}"/>
              </a:ext>
            </a:extLst>
          </p:cNvPr>
          <p:cNvSpPr txBox="1"/>
          <p:nvPr/>
        </p:nvSpPr>
        <p:spPr>
          <a:xfrm>
            <a:off x="212630" y="4748494"/>
            <a:ext cx="3778798" cy="984885"/>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MFA to deter automated accounts</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Favour shadow banning over outright suspension</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Flag TB keywords and </a:t>
            </a:r>
            <a:r>
              <a:rPr lang="en-US" sz="1600" dirty="0" err="1">
                <a:solidFill>
                  <a:srgbClr val="004AAD"/>
                </a:solidFill>
                <a:latin typeface="Inter" panose="02000503000000020004" pitchFamily="2" charset="0"/>
                <a:ea typeface="Inter" panose="02000503000000020004" pitchFamily="2" charset="0"/>
                <a:cs typeface="Inter" panose="02000503000000020004" pitchFamily="2" charset="0"/>
              </a:rPr>
              <a:t>sanitise</a:t>
            </a: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 posts</a:t>
            </a:r>
          </a:p>
        </p:txBody>
      </p:sp>
      <p:pic>
        <p:nvPicPr>
          <p:cNvPr id="20" name="Picture 19">
            <a:extLst>
              <a:ext uri="{FF2B5EF4-FFF2-40B4-BE49-F238E27FC236}">
                <a16:creationId xmlns:a16="http://schemas.microsoft.com/office/drawing/2014/main" id="{1702D39C-697A-2667-23BF-1F6EDD0BE380}"/>
              </a:ext>
            </a:extLst>
          </p:cNvPr>
          <p:cNvPicPr>
            <a:picLocks noChangeAspect="1"/>
          </p:cNvPicPr>
          <p:nvPr/>
        </p:nvPicPr>
        <p:blipFill>
          <a:blip r:embed="rId3"/>
          <a:stretch>
            <a:fillRect/>
          </a:stretch>
        </p:blipFill>
        <p:spPr>
          <a:xfrm>
            <a:off x="157427" y="2123440"/>
            <a:ext cx="3706172" cy="2470780"/>
          </a:xfrm>
          <a:prstGeom prst="rect">
            <a:avLst/>
          </a:prstGeom>
        </p:spPr>
      </p:pic>
      <p:sp>
        <p:nvSpPr>
          <p:cNvPr id="29" name="Rectangle: Rounded Corners 28">
            <a:extLst>
              <a:ext uri="{FF2B5EF4-FFF2-40B4-BE49-F238E27FC236}">
                <a16:creationId xmlns:a16="http://schemas.microsoft.com/office/drawing/2014/main" id="{A66F1F7E-6FFE-823E-30A1-D72BA9A74CFF}"/>
              </a:ext>
            </a:extLst>
          </p:cNvPr>
          <p:cNvSpPr/>
          <p:nvPr/>
        </p:nvSpPr>
        <p:spPr>
          <a:xfrm>
            <a:off x="4111392" y="4631492"/>
            <a:ext cx="3988309"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2C3FD5E4-7704-C919-75E6-B11E07C01682}"/>
              </a:ext>
            </a:extLst>
          </p:cNvPr>
          <p:cNvSpPr txBox="1"/>
          <p:nvPr/>
        </p:nvSpPr>
        <p:spPr>
          <a:xfrm>
            <a:off x="4212262" y="4748494"/>
            <a:ext cx="3778798" cy="984885"/>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Prohibit rapid reciprocal follower  practices #follow4follow, #like4like</a:t>
            </a:r>
          </a:p>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Refrain from intentional misuse of TB keywords.</a:t>
            </a:r>
          </a:p>
        </p:txBody>
      </p:sp>
      <p:sp>
        <p:nvSpPr>
          <p:cNvPr id="31" name="Rectangle: Rounded Corners 30">
            <a:extLst>
              <a:ext uri="{FF2B5EF4-FFF2-40B4-BE49-F238E27FC236}">
                <a16:creationId xmlns:a16="http://schemas.microsoft.com/office/drawing/2014/main" id="{B597B960-4B2F-32C6-4EA0-DE2A2FDAF893}"/>
              </a:ext>
            </a:extLst>
          </p:cNvPr>
          <p:cNvSpPr/>
          <p:nvPr/>
        </p:nvSpPr>
        <p:spPr>
          <a:xfrm>
            <a:off x="8200571" y="4631492"/>
            <a:ext cx="3859348" cy="121889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3F34C536-0229-D864-2E0A-89C0F40C6EEC}"/>
              </a:ext>
            </a:extLst>
          </p:cNvPr>
          <p:cNvSpPr txBox="1"/>
          <p:nvPr/>
        </p:nvSpPr>
        <p:spPr>
          <a:xfrm>
            <a:off x="8281120" y="4748494"/>
            <a:ext cx="3698250" cy="1231106"/>
          </a:xfrm>
          <a:prstGeom prst="rect">
            <a:avLst/>
          </a:prstGeom>
        </p:spPr>
        <p:txBody>
          <a:bodyPr wrap="square" lIns="0" tIns="0" rIns="0" bIns="0" rtlCol="0" anchor="t">
            <a:spAutoFit/>
          </a:bodyPr>
          <a:lstStyle/>
          <a:p>
            <a:pPr marL="342900" indent="-342900">
              <a:buFont typeface="+mj-lt"/>
              <a:buAutoNum type="arabicPeriod"/>
            </a:pPr>
            <a:r>
              <a:rPr lang="en-US" sz="1600" dirty="0">
                <a:solidFill>
                  <a:srgbClr val="004AAD"/>
                </a:solidFill>
                <a:latin typeface="Inter" panose="02000503000000020004" pitchFamily="2" charset="0"/>
                <a:ea typeface="Inter" panose="02000503000000020004" pitchFamily="2" charset="0"/>
                <a:cs typeface="Inter" panose="02000503000000020004" pitchFamily="2" charset="0"/>
              </a:rPr>
              <a:t>Develop advanced detection, transparency, and accountability in addressing sophisticated SMM.</a:t>
            </a:r>
          </a:p>
          <a:p>
            <a:pPr marL="342900" indent="-342900">
              <a:buFont typeface="+mj-lt"/>
              <a:buAutoNum type="arabicPeriod"/>
            </a:pPr>
            <a:endParaRPr lang="en-US" sz="1600" dirty="0">
              <a:solidFill>
                <a:srgbClr val="004AAD"/>
              </a:solidFill>
              <a:latin typeface="Inter" panose="02000503000000020004" pitchFamily="2" charset="0"/>
              <a:ea typeface="Inter" panose="02000503000000020004" pitchFamily="2" charset="0"/>
              <a:cs typeface="Inter" panose="02000503000000020004" pitchFamily="2" charset="0"/>
            </a:endParaRPr>
          </a:p>
          <a:p>
            <a:pPr marL="342900" indent="-342900">
              <a:buFont typeface="+mj-lt"/>
              <a:buAutoNum type="arabicPeriod"/>
            </a:pPr>
            <a:endParaRPr lang="en-US" sz="1600" dirty="0">
              <a:solidFill>
                <a:srgbClr val="004AAD"/>
              </a:solidFill>
              <a:latin typeface="Inter" panose="02000503000000020004" pitchFamily="2" charset="0"/>
              <a:ea typeface="Inter" panose="02000503000000020004" pitchFamily="2" charset="0"/>
              <a:cs typeface="Inter" panose="02000503000000020004" pitchFamily="2" charset="0"/>
            </a:endParaRPr>
          </a:p>
        </p:txBody>
      </p:sp>
      <p:pic>
        <p:nvPicPr>
          <p:cNvPr id="36" name="Picture 35">
            <a:extLst>
              <a:ext uri="{FF2B5EF4-FFF2-40B4-BE49-F238E27FC236}">
                <a16:creationId xmlns:a16="http://schemas.microsoft.com/office/drawing/2014/main" id="{081B8C88-7491-CA86-BFCC-41425B543285}"/>
              </a:ext>
            </a:extLst>
          </p:cNvPr>
          <p:cNvPicPr>
            <a:picLocks noChangeAspect="1"/>
          </p:cNvPicPr>
          <p:nvPr/>
        </p:nvPicPr>
        <p:blipFill>
          <a:blip r:embed="rId4"/>
          <a:stretch>
            <a:fillRect/>
          </a:stretch>
        </p:blipFill>
        <p:spPr>
          <a:xfrm>
            <a:off x="3962400" y="2127394"/>
            <a:ext cx="4123522" cy="2749016"/>
          </a:xfrm>
          <a:prstGeom prst="rect">
            <a:avLst/>
          </a:prstGeom>
        </p:spPr>
      </p:pic>
      <p:cxnSp>
        <p:nvCxnSpPr>
          <p:cNvPr id="38" name="Straight Arrow Connector 37">
            <a:extLst>
              <a:ext uri="{FF2B5EF4-FFF2-40B4-BE49-F238E27FC236}">
                <a16:creationId xmlns:a16="http://schemas.microsoft.com/office/drawing/2014/main" id="{F4F173B7-7951-5ED8-C390-7BB0F9693B36}"/>
              </a:ext>
            </a:extLst>
          </p:cNvPr>
          <p:cNvCxnSpPr/>
          <p:nvPr/>
        </p:nvCxnSpPr>
        <p:spPr>
          <a:xfrm flipV="1">
            <a:off x="7772400" y="4768814"/>
            <a:ext cx="0" cy="182582"/>
          </a:xfrm>
          <a:prstGeom prst="straightConnector1">
            <a:avLst/>
          </a:prstGeom>
          <a:ln w="28575">
            <a:solidFill>
              <a:srgbClr val="004AAD"/>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6AFAAF0F-A1FC-685F-7A88-F14012302216}"/>
              </a:ext>
            </a:extLst>
          </p:cNvPr>
          <p:cNvPicPr>
            <a:picLocks noChangeAspect="1"/>
          </p:cNvPicPr>
          <p:nvPr/>
        </p:nvPicPr>
        <p:blipFill>
          <a:blip r:embed="rId5"/>
          <a:stretch>
            <a:fillRect/>
          </a:stretch>
        </p:blipFill>
        <p:spPr>
          <a:xfrm>
            <a:off x="7823647" y="2168687"/>
            <a:ext cx="4236272" cy="2824180"/>
          </a:xfrm>
          <a:prstGeom prst="rect">
            <a:avLst/>
          </a:prstGeom>
        </p:spPr>
      </p:pic>
      <p:pic>
        <p:nvPicPr>
          <p:cNvPr id="3" name="Picture 2" descr="IFCYBER projects receive seed funding from the Centre for Critical Digital  Infrastructure (CCDI)">
            <a:extLst>
              <a:ext uri="{FF2B5EF4-FFF2-40B4-BE49-F238E27FC236}">
                <a16:creationId xmlns:a16="http://schemas.microsoft.com/office/drawing/2014/main" id="{676B876E-EF7C-B333-DCF1-7CE705A4CA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1">
            <a:extLst>
              <a:ext uri="{FF2B5EF4-FFF2-40B4-BE49-F238E27FC236}">
                <a16:creationId xmlns:a16="http://schemas.microsoft.com/office/drawing/2014/main" id="{2385931F-8F2F-E3F0-55B0-37B15BD0FF3B}"/>
              </a:ext>
            </a:extLst>
          </p:cNvPr>
          <p:cNvSpPr>
            <a:spLocks noGrp="1"/>
          </p:cNvSpPr>
          <p:nvPr>
            <p:ph type="sldNum" sz="quarter" idx="12"/>
          </p:nvPr>
        </p:nvSpPr>
        <p:spPr>
          <a:xfrm>
            <a:off x="8610600" y="6356350"/>
            <a:ext cx="2743200" cy="365125"/>
          </a:xfrm>
        </p:spPr>
        <p:txBody>
          <a:bodyPr/>
          <a:lstStyle/>
          <a:p>
            <a:fld id="{AB5B0412-B986-4302-B217-B745C7E56CDD}" type="slidenum">
              <a:rPr lang="en-AU" smtClean="0"/>
              <a:t>75</a:t>
            </a:fld>
            <a:endParaRPr lang="en-AU" dirty="0"/>
          </a:p>
        </p:txBody>
      </p:sp>
    </p:spTree>
    <p:extLst>
      <p:ext uri="{BB962C8B-B14F-4D97-AF65-F5344CB8AC3E}">
        <p14:creationId xmlns:p14="http://schemas.microsoft.com/office/powerpoint/2010/main" val="110019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EBA61B-D74A-DE50-D00A-949EE087C764}"/>
              </a:ext>
            </a:extLst>
          </p:cNvPr>
          <p:cNvSpPr txBox="1"/>
          <p:nvPr/>
        </p:nvSpPr>
        <p:spPr>
          <a:xfrm>
            <a:off x="802277" y="152370"/>
            <a:ext cx="10872263" cy="889667"/>
          </a:xfrm>
          <a:prstGeom prst="rect">
            <a:avLst/>
          </a:prstGeom>
        </p:spPr>
        <p:txBody>
          <a:bodyPr wrap="square" lIns="0" tIns="0" rIns="0" bIns="0" rtlCol="0" anchor="t">
            <a:spAutoFit/>
          </a:bodyPr>
          <a:lstStyle/>
          <a:p>
            <a:pPr>
              <a:lnSpc>
                <a:spcPts val="7999"/>
              </a:lnSpc>
            </a:pPr>
            <a:r>
              <a:rPr lang="en-US" sz="3600" b="1" dirty="0">
                <a:solidFill>
                  <a:schemeClr val="accent1">
                    <a:lumMod val="75000"/>
                  </a:schemeClr>
                </a:solidFill>
                <a:latin typeface="Avenir Next LT Pro" panose="020B0504020202020204" pitchFamily="34" charset="0"/>
              </a:rPr>
              <a:t>Summary</a:t>
            </a:r>
            <a:endParaRPr lang="en-US" sz="3600" dirty="0">
              <a:solidFill>
                <a:schemeClr val="accent1">
                  <a:lumMod val="75000"/>
                </a:schemeClr>
              </a:solidFill>
              <a:latin typeface="Montserrat Classic Bold"/>
            </a:endParaRPr>
          </a:p>
        </p:txBody>
      </p:sp>
      <p:sp>
        <p:nvSpPr>
          <p:cNvPr id="10" name="Content Placeholder 2">
            <a:extLst>
              <a:ext uri="{FF2B5EF4-FFF2-40B4-BE49-F238E27FC236}">
                <a16:creationId xmlns:a16="http://schemas.microsoft.com/office/drawing/2014/main" id="{8378FB02-54CD-95D4-4439-906D380058B4}"/>
              </a:ext>
            </a:extLst>
          </p:cNvPr>
          <p:cNvSpPr>
            <a:spLocks noGrp="1"/>
          </p:cNvSpPr>
          <p:nvPr>
            <p:ph idx="1"/>
          </p:nvPr>
        </p:nvSpPr>
        <p:spPr>
          <a:xfrm>
            <a:off x="1428172" y="1543178"/>
            <a:ext cx="10604500" cy="3879712"/>
          </a:xfrm>
        </p:spPr>
        <p:txBody>
          <a:bodyPr>
            <a:normAutofit fontScale="92500" lnSpcReduction="10000"/>
          </a:bodyPr>
          <a:lstStyle/>
          <a:p>
            <a:pPr marL="0" indent="0">
              <a:lnSpc>
                <a:spcPct val="150000"/>
              </a:lnSpc>
              <a:buNone/>
            </a:pPr>
            <a:r>
              <a:rPr lang="en-US" sz="2400" dirty="0"/>
              <a:t>We provide a structured view of social media manipulation (SMM), spanning information-, account-, and campaign-level behaviors</a:t>
            </a:r>
            <a:br>
              <a:rPr lang="en-US" sz="2400" dirty="0"/>
            </a:br>
            <a:endParaRPr lang="en-US" sz="2400" dirty="0"/>
          </a:p>
          <a:p>
            <a:pPr marL="0" indent="0">
              <a:lnSpc>
                <a:spcPct val="150000"/>
              </a:lnSpc>
              <a:buNone/>
            </a:pPr>
            <a:r>
              <a:rPr lang="en-US" sz="2400" dirty="0"/>
              <a:t>We presented </a:t>
            </a:r>
            <a:r>
              <a:rPr lang="en-US" sz="2400" b="1" dirty="0"/>
              <a:t>BotSSCL</a:t>
            </a:r>
            <a:r>
              <a:rPr lang="en-US" sz="2400" dirty="0"/>
              <a:t> and </a:t>
            </a:r>
            <a:r>
              <a:rPr lang="en-US" sz="2400" b="1" dirty="0" err="1"/>
              <a:t>TBTrackerX</a:t>
            </a:r>
            <a:endParaRPr lang="en-US" sz="2000" dirty="0"/>
          </a:p>
          <a:p>
            <a:pPr marL="0" indent="0">
              <a:lnSpc>
                <a:spcPct val="150000"/>
              </a:lnSpc>
              <a:buNone/>
            </a:pPr>
            <a:endParaRPr lang="en-US" sz="2400" dirty="0"/>
          </a:p>
          <a:p>
            <a:pPr marL="0" indent="0">
              <a:lnSpc>
                <a:spcPct val="150000"/>
              </a:lnSpc>
              <a:buNone/>
            </a:pPr>
            <a:r>
              <a:rPr lang="en-US" sz="2400" dirty="0"/>
              <a:t>We emphasize the urgent need for </a:t>
            </a:r>
            <a:r>
              <a:rPr lang="en-US" sz="2400" b="1" dirty="0"/>
              <a:t>adaptive, resilient, and trustworthy </a:t>
            </a:r>
            <a:r>
              <a:rPr lang="en-US" sz="2400" dirty="0"/>
              <a:t>detection strategies</a:t>
            </a:r>
            <a:endParaRPr lang="en-AU" sz="2400" dirty="0"/>
          </a:p>
        </p:txBody>
      </p:sp>
      <p:sp>
        <p:nvSpPr>
          <p:cNvPr id="11" name="Freeform 3">
            <a:extLst>
              <a:ext uri="{FF2B5EF4-FFF2-40B4-BE49-F238E27FC236}">
                <a16:creationId xmlns:a16="http://schemas.microsoft.com/office/drawing/2014/main" id="{18DD3E5C-B376-0857-105F-B3B473BFC34C}"/>
              </a:ext>
            </a:extLst>
          </p:cNvPr>
          <p:cNvSpPr/>
          <p:nvPr/>
        </p:nvSpPr>
        <p:spPr>
          <a:xfrm>
            <a:off x="645717" y="1612077"/>
            <a:ext cx="604064" cy="543090"/>
          </a:xfrm>
          <a:custGeom>
            <a:avLst/>
            <a:gdLst/>
            <a:ahLst/>
            <a:cxnLst/>
            <a:rect l="l" t="t" r="r" b="b"/>
            <a:pathLst>
              <a:path w="736600" h="736600">
                <a:moveTo>
                  <a:pt x="0" y="0"/>
                </a:moveTo>
                <a:lnTo>
                  <a:pt x="736600" y="0"/>
                </a:lnTo>
                <a:lnTo>
                  <a:pt x="736600" y="736600"/>
                </a:lnTo>
                <a:lnTo>
                  <a:pt x="0" y="736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12" name="Freeform 4">
            <a:extLst>
              <a:ext uri="{FF2B5EF4-FFF2-40B4-BE49-F238E27FC236}">
                <a16:creationId xmlns:a16="http://schemas.microsoft.com/office/drawing/2014/main" id="{A32E0CDD-BE8E-9C89-6E3F-063DD64AAEB9}"/>
              </a:ext>
            </a:extLst>
          </p:cNvPr>
          <p:cNvSpPr/>
          <p:nvPr/>
        </p:nvSpPr>
        <p:spPr>
          <a:xfrm>
            <a:off x="645717" y="3036009"/>
            <a:ext cx="604064" cy="543090"/>
          </a:xfrm>
          <a:custGeom>
            <a:avLst/>
            <a:gdLst/>
            <a:ahLst/>
            <a:cxnLst/>
            <a:rect l="l" t="t" r="r" b="b"/>
            <a:pathLst>
              <a:path w="736600" h="736600">
                <a:moveTo>
                  <a:pt x="0" y="0"/>
                </a:moveTo>
                <a:lnTo>
                  <a:pt x="736600" y="0"/>
                </a:lnTo>
                <a:lnTo>
                  <a:pt x="736600" y="736600"/>
                </a:lnTo>
                <a:lnTo>
                  <a:pt x="0" y="736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3" name="Freeform 7">
            <a:extLst>
              <a:ext uri="{FF2B5EF4-FFF2-40B4-BE49-F238E27FC236}">
                <a16:creationId xmlns:a16="http://schemas.microsoft.com/office/drawing/2014/main" id="{3E017596-ABCF-C61A-7D29-FBA20A2AC04D}"/>
              </a:ext>
            </a:extLst>
          </p:cNvPr>
          <p:cNvSpPr/>
          <p:nvPr/>
        </p:nvSpPr>
        <p:spPr>
          <a:xfrm>
            <a:off x="645717" y="4459942"/>
            <a:ext cx="600576" cy="578668"/>
          </a:xfrm>
          <a:custGeom>
            <a:avLst/>
            <a:gdLst/>
            <a:ahLst/>
            <a:cxnLst/>
            <a:rect l="l" t="t" r="r" b="b"/>
            <a:pathLst>
              <a:path w="736600" h="736600">
                <a:moveTo>
                  <a:pt x="0" y="0"/>
                </a:moveTo>
                <a:lnTo>
                  <a:pt x="736600" y="0"/>
                </a:lnTo>
                <a:lnTo>
                  <a:pt x="736600" y="736600"/>
                </a:lnTo>
                <a:lnTo>
                  <a:pt x="0" y="736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pic>
        <p:nvPicPr>
          <p:cNvPr id="2" name="Picture 2" descr="IFCYBER projects receive seed funding from the Centre for Critical Digital  Infrastructure (CCDI)">
            <a:extLst>
              <a:ext uri="{FF2B5EF4-FFF2-40B4-BE49-F238E27FC236}">
                <a16:creationId xmlns:a16="http://schemas.microsoft.com/office/drawing/2014/main" id="{B51BE46B-9303-4546-8434-23DA15B621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DD4D4FF-95D5-76F2-DF9D-4B2238D1E297}"/>
              </a:ext>
            </a:extLst>
          </p:cNvPr>
          <p:cNvPicPr>
            <a:picLocks noChangeAspect="1"/>
          </p:cNvPicPr>
          <p:nvPr/>
        </p:nvPicPr>
        <p:blipFill>
          <a:blip r:embed="rId9"/>
          <a:stretch>
            <a:fillRect/>
          </a:stretch>
        </p:blipFill>
        <p:spPr>
          <a:xfrm>
            <a:off x="10769600" y="12710"/>
            <a:ext cx="1422400" cy="1422400"/>
          </a:xfrm>
          <a:prstGeom prst="rect">
            <a:avLst/>
          </a:prstGeom>
        </p:spPr>
      </p:pic>
      <p:sp>
        <p:nvSpPr>
          <p:cNvPr id="4" name="Slide Number Placeholder 3">
            <a:extLst>
              <a:ext uri="{FF2B5EF4-FFF2-40B4-BE49-F238E27FC236}">
                <a16:creationId xmlns:a16="http://schemas.microsoft.com/office/drawing/2014/main" id="{FC0DBE11-7F07-F926-08D2-4B10C22F0084}"/>
              </a:ext>
            </a:extLst>
          </p:cNvPr>
          <p:cNvSpPr>
            <a:spLocks noGrp="1"/>
          </p:cNvSpPr>
          <p:nvPr>
            <p:ph type="sldNum" sz="quarter" idx="12"/>
          </p:nvPr>
        </p:nvSpPr>
        <p:spPr/>
        <p:txBody>
          <a:bodyPr/>
          <a:lstStyle/>
          <a:p>
            <a:fld id="{AB5B0412-B986-4302-B217-B745C7E56CDD}" type="slidenum">
              <a:rPr lang="en-AU" smtClean="0"/>
              <a:t>76</a:t>
            </a:fld>
            <a:endParaRPr lang="en-AU"/>
          </a:p>
        </p:txBody>
      </p:sp>
    </p:spTree>
    <p:extLst>
      <p:ext uri="{BB962C8B-B14F-4D97-AF65-F5344CB8AC3E}">
        <p14:creationId xmlns:p14="http://schemas.microsoft.com/office/powerpoint/2010/main" val="1522631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2D632-B05F-01D6-716E-D520F8D248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21B2F06-F611-2171-8BCB-87339E6FB5AC}"/>
              </a:ext>
            </a:extLst>
          </p:cNvPr>
          <p:cNvSpPr txBox="1"/>
          <p:nvPr/>
        </p:nvSpPr>
        <p:spPr>
          <a:xfrm>
            <a:off x="802277" y="152370"/>
            <a:ext cx="10872263" cy="889667"/>
          </a:xfrm>
          <a:prstGeom prst="rect">
            <a:avLst/>
          </a:prstGeom>
        </p:spPr>
        <p:txBody>
          <a:bodyPr wrap="square" lIns="0" tIns="0" rIns="0" bIns="0" rtlCol="0" anchor="t">
            <a:spAutoFit/>
          </a:bodyPr>
          <a:lstStyle/>
          <a:p>
            <a:pPr>
              <a:lnSpc>
                <a:spcPts val="7999"/>
              </a:lnSpc>
            </a:pPr>
            <a:r>
              <a:rPr lang="en-US" sz="3600" b="1" dirty="0">
                <a:solidFill>
                  <a:schemeClr val="accent1">
                    <a:lumMod val="75000"/>
                  </a:schemeClr>
                </a:solidFill>
                <a:latin typeface="Avenir Next LT Pro" panose="020B0504020202020204" pitchFamily="34" charset="0"/>
              </a:rPr>
              <a:t>Future Work</a:t>
            </a:r>
            <a:endParaRPr lang="en-US" sz="3600" dirty="0">
              <a:solidFill>
                <a:schemeClr val="accent1">
                  <a:lumMod val="75000"/>
                </a:schemeClr>
              </a:solidFill>
              <a:latin typeface="Montserrat Classic Bold"/>
            </a:endParaRPr>
          </a:p>
        </p:txBody>
      </p:sp>
      <p:sp>
        <p:nvSpPr>
          <p:cNvPr id="10" name="Content Placeholder 2">
            <a:extLst>
              <a:ext uri="{FF2B5EF4-FFF2-40B4-BE49-F238E27FC236}">
                <a16:creationId xmlns:a16="http://schemas.microsoft.com/office/drawing/2014/main" id="{EF7A82B9-600C-404A-0FFD-EA767C014AEE}"/>
              </a:ext>
            </a:extLst>
          </p:cNvPr>
          <p:cNvSpPr>
            <a:spLocks noGrp="1"/>
          </p:cNvSpPr>
          <p:nvPr>
            <p:ph idx="1"/>
          </p:nvPr>
        </p:nvSpPr>
        <p:spPr>
          <a:xfrm>
            <a:off x="936158" y="1534830"/>
            <a:ext cx="10604500" cy="4550086"/>
          </a:xfrm>
        </p:spPr>
        <p:txBody>
          <a:bodyPr>
            <a:normAutofit fontScale="92500" lnSpcReduction="10000"/>
          </a:bodyPr>
          <a:lstStyle/>
          <a:p>
            <a:pPr>
              <a:lnSpc>
                <a:spcPct val="110000"/>
              </a:lnSpc>
            </a:pPr>
            <a:r>
              <a:rPr lang="en-AU" sz="2400" dirty="0"/>
              <a:t>From detection to intent understanding: infer bot roles, targets, and campaign objectives</a:t>
            </a:r>
          </a:p>
          <a:p>
            <a:pPr>
              <a:lnSpc>
                <a:spcPct val="110000"/>
              </a:lnSpc>
            </a:pPr>
            <a:r>
              <a:rPr lang="en-AU" sz="2400" dirty="0"/>
              <a:t>Focusing on multi-modal content (images, video, audio)</a:t>
            </a:r>
          </a:p>
          <a:p>
            <a:pPr>
              <a:lnSpc>
                <a:spcPct val="110000"/>
              </a:lnSpc>
            </a:pPr>
            <a:r>
              <a:rPr lang="en-AU" sz="2400" dirty="0"/>
              <a:t>End-to-end visibility of malicious campaigns: connect accounts, content, and coordination to expose full attack pipelines</a:t>
            </a:r>
          </a:p>
          <a:p>
            <a:pPr>
              <a:lnSpc>
                <a:spcPct val="110000"/>
              </a:lnSpc>
            </a:pPr>
            <a:r>
              <a:rPr lang="en-AU" sz="2400" dirty="0"/>
              <a:t>Adaptive learning under campaign and domain drift to handle evolving bot </a:t>
            </a:r>
            <a:r>
              <a:rPr lang="en-AU" sz="2400" dirty="0" err="1"/>
              <a:t>behaviors</a:t>
            </a:r>
            <a:endParaRPr lang="en-AU" sz="2400" dirty="0"/>
          </a:p>
          <a:p>
            <a:pPr>
              <a:lnSpc>
                <a:spcPct val="110000"/>
              </a:lnSpc>
            </a:pPr>
            <a:r>
              <a:rPr lang="en-AU" sz="2400" dirty="0"/>
              <a:t>Early detection of trigger-based and coordinated campaigns before large-scale impact</a:t>
            </a:r>
          </a:p>
          <a:p>
            <a:pPr>
              <a:lnSpc>
                <a:spcPct val="110000"/>
              </a:lnSpc>
            </a:pPr>
            <a:r>
              <a:rPr lang="en-AU" sz="2400" dirty="0"/>
              <a:t>Robust and generalizable </a:t>
            </a:r>
            <a:r>
              <a:rPr lang="en-AU" sz="2400" dirty="0" err="1"/>
              <a:t>defenses</a:t>
            </a:r>
            <a:r>
              <a:rPr lang="en-AU" sz="2400" dirty="0"/>
              <a:t> against strategic adversaries and platform constraints</a:t>
            </a:r>
          </a:p>
        </p:txBody>
      </p:sp>
      <p:pic>
        <p:nvPicPr>
          <p:cNvPr id="4" name="Picture 3" descr="A stack of post it notes&#10;&#10;AI-generated content may be incorrect.">
            <a:extLst>
              <a:ext uri="{FF2B5EF4-FFF2-40B4-BE49-F238E27FC236}">
                <a16:creationId xmlns:a16="http://schemas.microsoft.com/office/drawing/2014/main" id="{A1ECE41C-CEB0-B80E-82EF-7AEA7568F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3426" y="0"/>
            <a:ext cx="1452593" cy="1551794"/>
          </a:xfrm>
          <a:prstGeom prst="rect">
            <a:avLst/>
          </a:prstGeom>
        </p:spPr>
      </p:pic>
      <p:pic>
        <p:nvPicPr>
          <p:cNvPr id="6" name="Picture 2" descr="IFCYBER projects receive seed funding from the Centre for Critical Digital  Infrastructure (CCDI)">
            <a:extLst>
              <a:ext uri="{FF2B5EF4-FFF2-40B4-BE49-F238E27FC236}">
                <a16:creationId xmlns:a16="http://schemas.microsoft.com/office/drawing/2014/main" id="{117565D9-C286-8B95-4080-1DBB5F23F8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FA38B24-8ECF-DCF1-D5BA-ECC90A88FCC2}"/>
              </a:ext>
            </a:extLst>
          </p:cNvPr>
          <p:cNvSpPr>
            <a:spLocks noGrp="1"/>
          </p:cNvSpPr>
          <p:nvPr>
            <p:ph type="sldNum" sz="quarter" idx="12"/>
          </p:nvPr>
        </p:nvSpPr>
        <p:spPr/>
        <p:txBody>
          <a:bodyPr/>
          <a:lstStyle/>
          <a:p>
            <a:fld id="{AB5B0412-B986-4302-B217-B745C7E56CDD}" type="slidenum">
              <a:rPr lang="en-AU" smtClean="0"/>
              <a:t>77</a:t>
            </a:fld>
            <a:endParaRPr lang="en-AU"/>
          </a:p>
        </p:txBody>
      </p:sp>
    </p:spTree>
    <p:extLst>
      <p:ext uri="{BB962C8B-B14F-4D97-AF65-F5344CB8AC3E}">
        <p14:creationId xmlns:p14="http://schemas.microsoft.com/office/powerpoint/2010/main" val="1429249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A03BE4-97C4-B18F-D5D0-F5CADA4644FD}"/>
              </a:ext>
            </a:extLst>
          </p:cNvPr>
          <p:cNvSpPr txBox="1">
            <a:spLocks noGrp="1"/>
          </p:cNvSpPr>
          <p:nvPr>
            <p:ph idx="1"/>
          </p:nvPr>
        </p:nvSpPr>
        <p:spPr>
          <a:xfrm>
            <a:off x="838200" y="1640818"/>
            <a:ext cx="10515600" cy="4141134"/>
          </a:xfrm>
          <a:prstGeom prst="rect">
            <a:avLst/>
          </a:prstGeom>
          <a:noFill/>
        </p:spPr>
        <p:txBody>
          <a:bodyPr wrap="square">
            <a:spAutoFit/>
          </a:bodyPr>
          <a:lstStyle/>
          <a:p>
            <a:pPr>
              <a:buFont typeface="+mj-lt"/>
              <a:buAutoNum type="arabicPeriod"/>
            </a:pPr>
            <a:r>
              <a:rPr lang="en-US" sz="1100" dirty="0" err="1">
                <a:solidFill>
                  <a:schemeClr val="bg2">
                    <a:lumMod val="50000"/>
                  </a:schemeClr>
                </a:solidFill>
                <a:latin typeface="Montserrat Classic"/>
              </a:rPr>
              <a:t>Madahali</a:t>
            </a:r>
            <a:r>
              <a:rPr lang="en-US" sz="1100" dirty="0">
                <a:solidFill>
                  <a:schemeClr val="bg2">
                    <a:lumMod val="50000"/>
                  </a:schemeClr>
                </a:solidFill>
                <a:latin typeface="Montserrat Classic"/>
              </a:rPr>
              <a:t>, L., &amp; Hall, M. (2020, June). Application of the </a:t>
            </a:r>
            <a:r>
              <a:rPr lang="en-US" sz="1100" dirty="0" err="1">
                <a:solidFill>
                  <a:schemeClr val="bg2">
                    <a:lumMod val="50000"/>
                  </a:schemeClr>
                </a:solidFill>
                <a:latin typeface="Montserrat Classic"/>
              </a:rPr>
              <a:t>Benford’s</a:t>
            </a:r>
            <a:r>
              <a:rPr lang="en-US" sz="1100" dirty="0">
                <a:solidFill>
                  <a:schemeClr val="bg2">
                    <a:lumMod val="50000"/>
                  </a:schemeClr>
                </a:solidFill>
                <a:latin typeface="Montserrat Classic"/>
              </a:rPr>
              <a:t> law to Social bots and Information Operations activities. In 2020 International Conference on Cyber Situational Awareness, Data Analytics and Assessment (</a:t>
            </a:r>
            <a:r>
              <a:rPr lang="en-US" sz="1100" dirty="0" err="1">
                <a:solidFill>
                  <a:schemeClr val="bg2">
                    <a:lumMod val="50000"/>
                  </a:schemeClr>
                </a:solidFill>
                <a:latin typeface="Montserrat Classic"/>
              </a:rPr>
              <a:t>CyberSA</a:t>
            </a:r>
            <a:r>
              <a:rPr lang="en-US" sz="1100" dirty="0">
                <a:solidFill>
                  <a:schemeClr val="bg2">
                    <a:lumMod val="50000"/>
                  </a:schemeClr>
                </a:solidFill>
                <a:latin typeface="Montserrat Classic"/>
              </a:rPr>
              <a:t>) (pp. 1-8). IEEE.</a:t>
            </a:r>
          </a:p>
          <a:p>
            <a:pPr>
              <a:buFont typeface="+mj-lt"/>
              <a:buAutoNum type="arabicPeriod"/>
            </a:pPr>
            <a:r>
              <a:rPr lang="en-US" sz="1100" dirty="0">
                <a:solidFill>
                  <a:schemeClr val="bg2">
                    <a:lumMod val="50000"/>
                  </a:schemeClr>
                </a:solidFill>
                <a:latin typeface="Montserrat Classic"/>
              </a:rPr>
              <a:t>Tabassum, F., Mubarak, S., Liu, L., &amp; Du, J. T. (2023, March). How Many Features Do We Need to Identify Bots on Twitter?. In International Conference on Information (pp. 312-327). Cham: Springer Nature Switzerland.</a:t>
            </a:r>
          </a:p>
          <a:p>
            <a:pPr>
              <a:buFont typeface="+mj-lt"/>
              <a:buAutoNum type="arabicPeriod"/>
            </a:pPr>
            <a:r>
              <a:rPr lang="en-US" sz="1100" dirty="0">
                <a:solidFill>
                  <a:schemeClr val="bg2">
                    <a:lumMod val="50000"/>
                  </a:schemeClr>
                </a:solidFill>
                <a:latin typeface="Montserrat Classic"/>
              </a:rPr>
              <a:t>Guo, Q., Xie, H., Li, Y., Ma, W., &amp; Zhang, C. (2021). Social bots detection via fusing </a:t>
            </a:r>
            <a:r>
              <a:rPr lang="en-US" sz="1100" dirty="0" err="1">
                <a:solidFill>
                  <a:schemeClr val="bg2">
                    <a:lumMod val="50000"/>
                  </a:schemeClr>
                </a:solidFill>
                <a:latin typeface="Montserrat Classic"/>
              </a:rPr>
              <a:t>bert</a:t>
            </a:r>
            <a:r>
              <a:rPr lang="en-US" sz="1100" dirty="0">
                <a:solidFill>
                  <a:schemeClr val="bg2">
                    <a:lumMod val="50000"/>
                  </a:schemeClr>
                </a:solidFill>
                <a:latin typeface="Montserrat Classic"/>
              </a:rPr>
              <a:t> and graph convolutional networks. Symmetry, 14(1), 30.</a:t>
            </a:r>
          </a:p>
          <a:p>
            <a:pPr>
              <a:buFont typeface="+mj-lt"/>
              <a:buAutoNum type="arabicPeriod"/>
            </a:pPr>
            <a:r>
              <a:rPr lang="en-US" sz="1100" dirty="0" err="1">
                <a:solidFill>
                  <a:schemeClr val="bg2">
                    <a:lumMod val="50000"/>
                  </a:schemeClr>
                </a:solidFill>
                <a:latin typeface="Montserrat Classic"/>
              </a:rPr>
              <a:t>Sayyadiharikandeh</a:t>
            </a:r>
            <a:r>
              <a:rPr lang="en-US" sz="1100" dirty="0">
                <a:solidFill>
                  <a:schemeClr val="bg2">
                    <a:lumMod val="50000"/>
                  </a:schemeClr>
                </a:solidFill>
                <a:latin typeface="Montserrat Classic"/>
              </a:rPr>
              <a:t>, M., Varol, O., Yang, K. C., </a:t>
            </a:r>
            <a:r>
              <a:rPr lang="en-US" sz="1100" dirty="0" err="1">
                <a:solidFill>
                  <a:schemeClr val="bg2">
                    <a:lumMod val="50000"/>
                  </a:schemeClr>
                </a:solidFill>
                <a:latin typeface="Montserrat Classic"/>
              </a:rPr>
              <a:t>Flammini</a:t>
            </a:r>
            <a:r>
              <a:rPr lang="en-US" sz="1100" dirty="0">
                <a:solidFill>
                  <a:schemeClr val="bg2">
                    <a:lumMod val="50000"/>
                  </a:schemeClr>
                </a:solidFill>
                <a:latin typeface="Montserrat Classic"/>
              </a:rPr>
              <a:t>, A., &amp; </a:t>
            </a:r>
            <a:r>
              <a:rPr lang="en-US" sz="1100" dirty="0" err="1">
                <a:solidFill>
                  <a:schemeClr val="bg2">
                    <a:lumMod val="50000"/>
                  </a:schemeClr>
                </a:solidFill>
                <a:latin typeface="Montserrat Classic"/>
              </a:rPr>
              <a:t>Menczer</a:t>
            </a:r>
            <a:r>
              <a:rPr lang="en-US" sz="1100" dirty="0">
                <a:solidFill>
                  <a:schemeClr val="bg2">
                    <a:lumMod val="50000"/>
                  </a:schemeClr>
                </a:solidFill>
                <a:latin typeface="Montserrat Classic"/>
              </a:rPr>
              <a:t>, F. (2020, October). Detection of novel social bots by ensembles of specialized classifiers. In Proceedings of the 29th ACM international conference on information &amp; knowledge management (pp. 2725-2732).</a:t>
            </a:r>
          </a:p>
          <a:p>
            <a:pPr>
              <a:buFont typeface="+mj-lt"/>
              <a:buAutoNum type="arabicPeriod"/>
            </a:pPr>
            <a:r>
              <a:rPr lang="en-US" sz="1100" dirty="0" err="1">
                <a:solidFill>
                  <a:schemeClr val="bg2">
                    <a:lumMod val="50000"/>
                  </a:schemeClr>
                </a:solidFill>
                <a:latin typeface="Montserrat Classic"/>
              </a:rPr>
              <a:t>Echeverrï</a:t>
            </a:r>
            <a:r>
              <a:rPr lang="en-US" sz="1100" dirty="0">
                <a:solidFill>
                  <a:schemeClr val="bg2">
                    <a:lumMod val="50000"/>
                  </a:schemeClr>
                </a:solidFill>
                <a:latin typeface="Montserrat Classic"/>
              </a:rPr>
              <a:t>£¡ a, J., De </a:t>
            </a:r>
            <a:r>
              <a:rPr lang="en-US" sz="1100" dirty="0" err="1">
                <a:solidFill>
                  <a:schemeClr val="bg2">
                    <a:lumMod val="50000"/>
                  </a:schemeClr>
                </a:solidFill>
                <a:latin typeface="Montserrat Classic"/>
              </a:rPr>
              <a:t>Cristofaro</a:t>
            </a:r>
            <a:r>
              <a:rPr lang="en-US" sz="1100" dirty="0">
                <a:solidFill>
                  <a:schemeClr val="bg2">
                    <a:lumMod val="50000"/>
                  </a:schemeClr>
                </a:solidFill>
                <a:latin typeface="Montserrat Classic"/>
              </a:rPr>
              <a:t>, E., </a:t>
            </a:r>
            <a:r>
              <a:rPr lang="en-US" sz="1100" dirty="0" err="1">
                <a:solidFill>
                  <a:schemeClr val="bg2">
                    <a:lumMod val="50000"/>
                  </a:schemeClr>
                </a:solidFill>
                <a:latin typeface="Montserrat Classic"/>
              </a:rPr>
              <a:t>Kourtellis</a:t>
            </a:r>
            <a:r>
              <a:rPr lang="en-US" sz="1100" dirty="0">
                <a:solidFill>
                  <a:schemeClr val="bg2">
                    <a:lumMod val="50000"/>
                  </a:schemeClr>
                </a:solidFill>
                <a:latin typeface="Montserrat Classic"/>
              </a:rPr>
              <a:t>, N., </a:t>
            </a:r>
            <a:r>
              <a:rPr lang="en-US" sz="1100" dirty="0" err="1">
                <a:solidFill>
                  <a:schemeClr val="bg2">
                    <a:lumMod val="50000"/>
                  </a:schemeClr>
                </a:solidFill>
                <a:latin typeface="Montserrat Classic"/>
              </a:rPr>
              <a:t>Leontiadis</a:t>
            </a:r>
            <a:r>
              <a:rPr lang="en-US" sz="1100" dirty="0">
                <a:solidFill>
                  <a:schemeClr val="bg2">
                    <a:lumMod val="50000"/>
                  </a:schemeClr>
                </a:solidFill>
                <a:latin typeface="Montserrat Classic"/>
              </a:rPr>
              <a:t>, I., </a:t>
            </a:r>
            <a:r>
              <a:rPr lang="en-US" sz="1100" dirty="0" err="1">
                <a:solidFill>
                  <a:schemeClr val="bg2">
                    <a:lumMod val="50000"/>
                  </a:schemeClr>
                </a:solidFill>
                <a:latin typeface="Montserrat Classic"/>
              </a:rPr>
              <a:t>Stringhini</a:t>
            </a:r>
            <a:r>
              <a:rPr lang="en-US" sz="1100" dirty="0">
                <a:solidFill>
                  <a:schemeClr val="bg2">
                    <a:lumMod val="50000"/>
                  </a:schemeClr>
                </a:solidFill>
                <a:latin typeface="Montserrat Classic"/>
              </a:rPr>
              <a:t>, G., &amp; Zhou, S. (2018, December). LOBO: Evaluation of generalization deficiencies in Twitter bot classifiers. In Proceedings of the 34th annual computer security applications conference (pp. 137-146).</a:t>
            </a:r>
          </a:p>
          <a:p>
            <a:pPr>
              <a:buFont typeface="+mj-lt"/>
              <a:buAutoNum type="arabicPeriod"/>
            </a:pPr>
            <a:r>
              <a:rPr lang="en-US" sz="1100" dirty="0" err="1">
                <a:solidFill>
                  <a:schemeClr val="bg2">
                    <a:lumMod val="50000"/>
                  </a:schemeClr>
                </a:solidFill>
                <a:latin typeface="Montserrat Classic"/>
              </a:rPr>
              <a:t>Hayawi</a:t>
            </a:r>
            <a:r>
              <a:rPr lang="en-US" sz="1100" dirty="0">
                <a:solidFill>
                  <a:schemeClr val="bg2">
                    <a:lumMod val="50000"/>
                  </a:schemeClr>
                </a:solidFill>
                <a:latin typeface="Montserrat Classic"/>
              </a:rPr>
              <a:t>, K., Mathew, S., Venugopal, N., </a:t>
            </a:r>
            <a:r>
              <a:rPr lang="en-US" sz="1100" dirty="0" err="1">
                <a:solidFill>
                  <a:schemeClr val="bg2">
                    <a:lumMod val="50000"/>
                  </a:schemeClr>
                </a:solidFill>
                <a:latin typeface="Montserrat Classic"/>
              </a:rPr>
              <a:t>Masud</a:t>
            </a:r>
            <a:r>
              <a:rPr lang="en-US" sz="1100" dirty="0">
                <a:solidFill>
                  <a:schemeClr val="bg2">
                    <a:lumMod val="50000"/>
                  </a:schemeClr>
                </a:solidFill>
                <a:latin typeface="Montserrat Classic"/>
              </a:rPr>
              <a:t>, M. M., &amp; Ho, P. H. (2022). </a:t>
            </a:r>
            <a:r>
              <a:rPr lang="en-US" sz="1100" dirty="0" err="1">
                <a:solidFill>
                  <a:schemeClr val="bg2">
                    <a:lumMod val="50000"/>
                  </a:schemeClr>
                </a:solidFill>
                <a:latin typeface="Montserrat Classic"/>
              </a:rPr>
              <a:t>DeeProBot</a:t>
            </a:r>
            <a:r>
              <a:rPr lang="en-US" sz="1100" dirty="0">
                <a:solidFill>
                  <a:schemeClr val="bg2">
                    <a:lumMod val="50000"/>
                  </a:schemeClr>
                </a:solidFill>
                <a:latin typeface="Montserrat Classic"/>
              </a:rPr>
              <a:t>: a hybrid deep neural network model for social bot detection based on user profile data. Social Network Analysis and Mining, 12(1), 43.</a:t>
            </a:r>
          </a:p>
          <a:p>
            <a:pPr>
              <a:buFont typeface="+mj-lt"/>
              <a:buAutoNum type="arabicPeriod"/>
            </a:pPr>
            <a:r>
              <a:rPr lang="en-US" sz="1100" dirty="0" err="1">
                <a:solidFill>
                  <a:schemeClr val="bg2">
                    <a:lumMod val="50000"/>
                  </a:schemeClr>
                </a:solidFill>
                <a:latin typeface="Montserrat Classic"/>
              </a:rPr>
              <a:t>Beskow</a:t>
            </a:r>
            <a:r>
              <a:rPr lang="en-US" sz="1100" dirty="0">
                <a:solidFill>
                  <a:schemeClr val="bg2">
                    <a:lumMod val="50000"/>
                  </a:schemeClr>
                </a:solidFill>
                <a:latin typeface="Montserrat Classic"/>
              </a:rPr>
              <a:t>, D. M., &amp; Carley, K. M. (2018, July). Bot-hunter: a tiered approach to detecting &amp; characterizing automated activity on twitter. In Conference paper. SBP-</a:t>
            </a:r>
            <a:r>
              <a:rPr lang="en-US" sz="1100" dirty="0" err="1">
                <a:solidFill>
                  <a:schemeClr val="bg2">
                    <a:lumMod val="50000"/>
                  </a:schemeClr>
                </a:solidFill>
                <a:latin typeface="Montserrat Classic"/>
              </a:rPr>
              <a:t>BRiMS</a:t>
            </a:r>
            <a:r>
              <a:rPr lang="en-US" sz="1100" dirty="0">
                <a:solidFill>
                  <a:schemeClr val="bg2">
                    <a:lumMod val="50000"/>
                  </a:schemeClr>
                </a:solidFill>
                <a:latin typeface="Montserrat Classic"/>
              </a:rPr>
              <a:t>: International conference on social computing, behavioral-cultural modeling and prediction and behavior representation in modeling and simulation (Vol. 3, No. 3).</a:t>
            </a:r>
          </a:p>
          <a:p>
            <a:pPr>
              <a:buFont typeface="+mj-lt"/>
              <a:buAutoNum type="arabicPeriod"/>
            </a:pPr>
            <a:r>
              <a:rPr lang="en-US" sz="1100" dirty="0" err="1">
                <a:solidFill>
                  <a:schemeClr val="bg2">
                    <a:lumMod val="50000"/>
                  </a:schemeClr>
                </a:solidFill>
                <a:latin typeface="Montserrat Classic"/>
              </a:rPr>
              <a:t>Cresci</a:t>
            </a:r>
            <a:r>
              <a:rPr lang="en-US" sz="1100" dirty="0">
                <a:solidFill>
                  <a:schemeClr val="bg2">
                    <a:lumMod val="50000"/>
                  </a:schemeClr>
                </a:solidFill>
                <a:latin typeface="Montserrat Classic"/>
              </a:rPr>
              <a:t>, S., Di Pietro, R., </a:t>
            </a:r>
            <a:r>
              <a:rPr lang="en-US" sz="1100" dirty="0" err="1">
                <a:solidFill>
                  <a:schemeClr val="bg2">
                    <a:lumMod val="50000"/>
                  </a:schemeClr>
                </a:solidFill>
                <a:latin typeface="Montserrat Classic"/>
              </a:rPr>
              <a:t>Petrocchi</a:t>
            </a:r>
            <a:r>
              <a:rPr lang="en-US" sz="1100" dirty="0">
                <a:solidFill>
                  <a:schemeClr val="bg2">
                    <a:lumMod val="50000"/>
                  </a:schemeClr>
                </a:solidFill>
                <a:latin typeface="Montserrat Classic"/>
              </a:rPr>
              <a:t>, M., </a:t>
            </a:r>
            <a:r>
              <a:rPr lang="en-US" sz="1100" dirty="0" err="1">
                <a:solidFill>
                  <a:schemeClr val="bg2">
                    <a:lumMod val="50000"/>
                  </a:schemeClr>
                </a:solidFill>
                <a:latin typeface="Montserrat Classic"/>
              </a:rPr>
              <a:t>Spognardi</a:t>
            </a:r>
            <a:r>
              <a:rPr lang="en-US" sz="1100" dirty="0">
                <a:solidFill>
                  <a:schemeClr val="bg2">
                    <a:lumMod val="50000"/>
                  </a:schemeClr>
                </a:solidFill>
                <a:latin typeface="Montserrat Classic"/>
              </a:rPr>
              <a:t>, A., &amp; Tesconi, M. (2017). Social fingerprinting: detection of spambot groups through DNA-inspired behavioral modeling. IEEE Transactions on Dependable and Secure Computing, 15(4), 561-576.</a:t>
            </a:r>
          </a:p>
          <a:p>
            <a:pPr>
              <a:buFont typeface="+mj-lt"/>
              <a:buAutoNum type="arabicPeriod"/>
            </a:pPr>
            <a:r>
              <a:rPr lang="en-US" sz="1100" dirty="0">
                <a:solidFill>
                  <a:schemeClr val="bg2">
                    <a:lumMod val="50000"/>
                  </a:schemeClr>
                </a:solidFill>
                <a:latin typeface="Montserrat Classic"/>
              </a:rPr>
              <a:t>Feng, S., Wan, H., Wang, N., Li, J., &amp; Luo, M. (2021, October). </a:t>
            </a:r>
            <a:r>
              <a:rPr lang="en-US" sz="1100" dirty="0" err="1">
                <a:solidFill>
                  <a:schemeClr val="bg2">
                    <a:lumMod val="50000"/>
                  </a:schemeClr>
                </a:solidFill>
                <a:latin typeface="Montserrat Classic"/>
              </a:rPr>
              <a:t>Satar</a:t>
            </a:r>
            <a:r>
              <a:rPr lang="en-US" sz="1100" dirty="0">
                <a:solidFill>
                  <a:schemeClr val="bg2">
                    <a:lumMod val="50000"/>
                  </a:schemeClr>
                </a:solidFill>
                <a:latin typeface="Montserrat Classic"/>
              </a:rPr>
              <a:t>: A self-supervised approach to twitter account representation learning and its application in bot detection. In Proceedings of the 30th ACM International Conference on Information &amp; Knowledge Management (pp. 3808-3817).</a:t>
            </a:r>
          </a:p>
          <a:p>
            <a:pPr>
              <a:buFont typeface="+mj-lt"/>
              <a:buAutoNum type="arabicPeriod"/>
            </a:pPr>
            <a:r>
              <a:rPr lang="en-US" sz="1100" dirty="0">
                <a:solidFill>
                  <a:schemeClr val="bg2">
                    <a:lumMod val="50000"/>
                  </a:schemeClr>
                </a:solidFill>
                <a:latin typeface="Montserrat Classic"/>
              </a:rPr>
              <a:t>Chen, T., </a:t>
            </a:r>
            <a:r>
              <a:rPr lang="en-US" sz="1100" dirty="0" err="1">
                <a:solidFill>
                  <a:schemeClr val="bg2">
                    <a:lumMod val="50000"/>
                  </a:schemeClr>
                </a:solidFill>
                <a:latin typeface="Montserrat Classic"/>
              </a:rPr>
              <a:t>Kornblith</a:t>
            </a:r>
            <a:r>
              <a:rPr lang="en-US" sz="1100" dirty="0">
                <a:solidFill>
                  <a:schemeClr val="bg2">
                    <a:lumMod val="50000"/>
                  </a:schemeClr>
                </a:solidFill>
                <a:latin typeface="Montserrat Classic"/>
              </a:rPr>
              <a:t>, S., </a:t>
            </a:r>
            <a:r>
              <a:rPr lang="en-US" sz="1100" dirty="0" err="1">
                <a:solidFill>
                  <a:schemeClr val="bg2">
                    <a:lumMod val="50000"/>
                  </a:schemeClr>
                </a:solidFill>
                <a:latin typeface="Montserrat Classic"/>
              </a:rPr>
              <a:t>Norouzi</a:t>
            </a:r>
            <a:r>
              <a:rPr lang="en-US" sz="1100" dirty="0">
                <a:solidFill>
                  <a:schemeClr val="bg2">
                    <a:lumMod val="50000"/>
                  </a:schemeClr>
                </a:solidFill>
                <a:latin typeface="Montserrat Classic"/>
              </a:rPr>
              <a:t>, M., &amp; Hinton, G. (2020, November). A simple framework for contrastive learning of visual representations. In International conference on machine learning (pp. 1597-1607). PMLR.</a:t>
            </a:r>
          </a:p>
        </p:txBody>
      </p:sp>
      <p:sp>
        <p:nvSpPr>
          <p:cNvPr id="5" name="TextBox 6">
            <a:extLst>
              <a:ext uri="{FF2B5EF4-FFF2-40B4-BE49-F238E27FC236}">
                <a16:creationId xmlns:a16="http://schemas.microsoft.com/office/drawing/2014/main" id="{4F84CA14-8759-B4CE-35C2-72D52C801349}"/>
              </a:ext>
            </a:extLst>
          </p:cNvPr>
          <p:cNvSpPr txBox="1"/>
          <p:nvPr/>
        </p:nvSpPr>
        <p:spPr>
          <a:xfrm>
            <a:off x="931607" y="606937"/>
            <a:ext cx="7950200" cy="769441"/>
          </a:xfrm>
          <a:prstGeom prst="rect">
            <a:avLst/>
          </a:prstGeom>
        </p:spPr>
        <p:txBody>
          <a:bodyPr wrap="square" lIns="0" tIns="0" rIns="0" bIns="0" rtlCol="0" anchor="t">
            <a:spAutoFit/>
          </a:bodyPr>
          <a:lstStyle/>
          <a:p>
            <a:pPr>
              <a:lnSpc>
                <a:spcPts val="6000"/>
              </a:lnSpc>
            </a:pPr>
            <a:r>
              <a:rPr lang="en-US" sz="6000" dirty="0">
                <a:solidFill>
                  <a:srgbClr val="004AAD"/>
                </a:solidFill>
                <a:latin typeface="Montserrat Classic Bold"/>
              </a:rPr>
              <a:t>References</a:t>
            </a:r>
          </a:p>
        </p:txBody>
      </p:sp>
      <p:pic>
        <p:nvPicPr>
          <p:cNvPr id="2" name="Picture 2" descr="IFCYBER projects receive seed funding from the Centre for Critical Digital  Infrastructure (CCDI)">
            <a:extLst>
              <a:ext uri="{FF2B5EF4-FFF2-40B4-BE49-F238E27FC236}">
                <a16:creationId xmlns:a16="http://schemas.microsoft.com/office/drawing/2014/main" id="{CECF4DEF-3D33-BF9F-0D64-57AC56F366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065C08-85ED-2EC8-0B47-56BBC8D9B97B}"/>
              </a:ext>
            </a:extLst>
          </p:cNvPr>
          <p:cNvSpPr>
            <a:spLocks noGrp="1"/>
          </p:cNvSpPr>
          <p:nvPr>
            <p:ph type="sldNum" sz="quarter" idx="12"/>
          </p:nvPr>
        </p:nvSpPr>
        <p:spPr/>
        <p:txBody>
          <a:bodyPr/>
          <a:lstStyle/>
          <a:p>
            <a:fld id="{AB5B0412-B986-4302-B217-B745C7E56CDD}" type="slidenum">
              <a:rPr lang="en-AU" smtClean="0"/>
              <a:t>78</a:t>
            </a:fld>
            <a:endParaRPr lang="en-AU"/>
          </a:p>
        </p:txBody>
      </p:sp>
    </p:spTree>
    <p:extLst>
      <p:ext uri="{BB962C8B-B14F-4D97-AF65-F5344CB8AC3E}">
        <p14:creationId xmlns:p14="http://schemas.microsoft.com/office/powerpoint/2010/main" val="7399494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DC107E-11BB-9E15-0536-E8A375B09B0B}"/>
              </a:ext>
            </a:extLst>
          </p:cNvPr>
          <p:cNvSpPr txBox="1"/>
          <p:nvPr/>
        </p:nvSpPr>
        <p:spPr>
          <a:xfrm>
            <a:off x="1289375" y="1013294"/>
            <a:ext cx="8991600" cy="2039020"/>
          </a:xfrm>
          <a:prstGeom prst="rect">
            <a:avLst/>
          </a:prstGeom>
        </p:spPr>
        <p:txBody>
          <a:bodyPr wrap="square" lIns="0" tIns="0" rIns="0" bIns="0" rtlCol="0" anchor="t">
            <a:spAutoFit/>
          </a:bodyPr>
          <a:lstStyle/>
          <a:p>
            <a:pPr>
              <a:lnSpc>
                <a:spcPts val="5333"/>
              </a:lnSpc>
            </a:pPr>
            <a:r>
              <a:rPr lang="en-US" sz="5333" dirty="0">
                <a:solidFill>
                  <a:srgbClr val="004AAD"/>
                </a:solidFill>
                <a:latin typeface="Montserrat Classic Bold"/>
              </a:rPr>
              <a:t>Thank you for listening!</a:t>
            </a:r>
            <a:br>
              <a:rPr lang="en-US" sz="5333" dirty="0">
                <a:solidFill>
                  <a:srgbClr val="004AAD"/>
                </a:solidFill>
                <a:latin typeface="Montserrat Classic Bold"/>
              </a:rPr>
            </a:br>
            <a:br>
              <a:rPr lang="en-US" sz="5333" dirty="0">
                <a:solidFill>
                  <a:srgbClr val="004AAD"/>
                </a:solidFill>
                <a:latin typeface="Montserrat Classic Bold"/>
              </a:rPr>
            </a:br>
            <a:r>
              <a:rPr lang="en-US" sz="5333" dirty="0">
                <a:solidFill>
                  <a:srgbClr val="004AAD"/>
                </a:solidFill>
                <a:latin typeface="Montserrat Classic Bold"/>
              </a:rPr>
              <a:t>Questions?</a:t>
            </a:r>
          </a:p>
        </p:txBody>
      </p:sp>
      <p:sp>
        <p:nvSpPr>
          <p:cNvPr id="7" name="Content Placeholder 2">
            <a:extLst>
              <a:ext uri="{FF2B5EF4-FFF2-40B4-BE49-F238E27FC236}">
                <a16:creationId xmlns:a16="http://schemas.microsoft.com/office/drawing/2014/main" id="{C28E8D27-0EDB-2D09-7B34-DB92FB2FE94E}"/>
              </a:ext>
            </a:extLst>
          </p:cNvPr>
          <p:cNvSpPr>
            <a:spLocks noGrp="1"/>
          </p:cNvSpPr>
          <p:nvPr>
            <p:ph idx="1"/>
          </p:nvPr>
        </p:nvSpPr>
        <p:spPr>
          <a:xfrm>
            <a:off x="-212651" y="5467180"/>
            <a:ext cx="8087032" cy="1644691"/>
          </a:xfrm>
        </p:spPr>
        <p:txBody>
          <a:bodyPr>
            <a:normAutofit/>
          </a:bodyPr>
          <a:lstStyle/>
          <a:p>
            <a:pPr marL="0" indent="0" algn="r">
              <a:buNone/>
            </a:pPr>
            <a:r>
              <a:rPr lang="en-AU" sz="2400" dirty="0"/>
              <a:t>Salil Kanhere</a:t>
            </a:r>
          </a:p>
          <a:p>
            <a:pPr marL="0" indent="0" algn="r">
              <a:buNone/>
            </a:pPr>
            <a:r>
              <a:rPr lang="en-AU" sz="2400" dirty="0">
                <a:hlinkClick r:id="rId2"/>
              </a:rPr>
              <a:t>salil.kanhere@unsw.edu.au</a:t>
            </a:r>
            <a:endParaRPr lang="en-AU" sz="2400" dirty="0"/>
          </a:p>
          <a:p>
            <a:pPr marL="0" indent="0" algn="r">
              <a:buNone/>
            </a:pPr>
            <a:r>
              <a:rPr lang="en-AU" sz="2400" dirty="0"/>
              <a:t>Or find me on LinkedIn</a:t>
            </a:r>
          </a:p>
          <a:p>
            <a:pPr marL="0" indent="0" algn="r">
              <a:buNone/>
            </a:pPr>
            <a:endParaRPr lang="en-AU" sz="2400" dirty="0"/>
          </a:p>
        </p:txBody>
      </p:sp>
      <p:sp>
        <p:nvSpPr>
          <p:cNvPr id="9" name="Content Placeholder 2">
            <a:extLst>
              <a:ext uri="{FF2B5EF4-FFF2-40B4-BE49-F238E27FC236}">
                <a16:creationId xmlns:a16="http://schemas.microsoft.com/office/drawing/2014/main" id="{20C52A0F-0794-E805-242B-68A569EF2251}"/>
              </a:ext>
            </a:extLst>
          </p:cNvPr>
          <p:cNvSpPr txBox="1">
            <a:spLocks/>
          </p:cNvSpPr>
          <p:nvPr/>
        </p:nvSpPr>
        <p:spPr>
          <a:xfrm>
            <a:off x="9880961" y="0"/>
            <a:ext cx="2452576" cy="1644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b="1" dirty="0" err="1"/>
              <a:t>SoK</a:t>
            </a:r>
            <a:endParaRPr lang="en-AU" sz="2000" b="1" dirty="0"/>
          </a:p>
        </p:txBody>
      </p:sp>
      <p:sp>
        <p:nvSpPr>
          <p:cNvPr id="2" name="Content Placeholder 2">
            <a:extLst>
              <a:ext uri="{FF2B5EF4-FFF2-40B4-BE49-F238E27FC236}">
                <a16:creationId xmlns:a16="http://schemas.microsoft.com/office/drawing/2014/main" id="{C41E4DAE-A58B-7C4F-DCBF-3359D9701C6C}"/>
              </a:ext>
            </a:extLst>
          </p:cNvPr>
          <p:cNvSpPr txBox="1">
            <a:spLocks/>
          </p:cNvSpPr>
          <p:nvPr/>
        </p:nvSpPr>
        <p:spPr>
          <a:xfrm>
            <a:off x="10004787" y="1720339"/>
            <a:ext cx="2202180" cy="1644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000" b="1" dirty="0" err="1"/>
              <a:t>BotSSCL</a:t>
            </a:r>
            <a:endParaRPr lang="en-AU" sz="2000" b="1" dirty="0"/>
          </a:p>
        </p:txBody>
      </p:sp>
      <p:pic>
        <p:nvPicPr>
          <p:cNvPr id="8" name="Picture 7" descr="A qr code on a white background&#10;&#10;AI-generated content may be incorrect.">
            <a:extLst>
              <a:ext uri="{FF2B5EF4-FFF2-40B4-BE49-F238E27FC236}">
                <a16:creationId xmlns:a16="http://schemas.microsoft.com/office/drawing/2014/main" id="{6FF04DC9-14AE-588A-BCDC-17B51BF37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8605" y="367366"/>
            <a:ext cx="1291857" cy="1291857"/>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5440DE68-DE14-7E58-CB09-7E3592203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7162" y="2080960"/>
            <a:ext cx="1243299" cy="1243299"/>
          </a:xfrm>
          <a:prstGeom prst="rect">
            <a:avLst/>
          </a:prstGeom>
        </p:spPr>
      </p:pic>
      <p:pic>
        <p:nvPicPr>
          <p:cNvPr id="3" name="Picture 2">
            <a:extLst>
              <a:ext uri="{FF2B5EF4-FFF2-40B4-BE49-F238E27FC236}">
                <a16:creationId xmlns:a16="http://schemas.microsoft.com/office/drawing/2014/main" id="{9CD4AB71-6C8E-7BA2-51B5-94CA9E315F2C}"/>
              </a:ext>
            </a:extLst>
          </p:cNvPr>
          <p:cNvPicPr>
            <a:picLocks noChangeAspect="1"/>
          </p:cNvPicPr>
          <p:nvPr/>
        </p:nvPicPr>
        <p:blipFill>
          <a:blip r:embed="rId5"/>
          <a:stretch>
            <a:fillRect/>
          </a:stretch>
        </p:blipFill>
        <p:spPr>
          <a:xfrm>
            <a:off x="7874381" y="4825196"/>
            <a:ext cx="2007161" cy="2039020"/>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6798E586-4A82-E1CF-6B9B-246CD74C7D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7163" y="3830392"/>
            <a:ext cx="1243299" cy="1243299"/>
          </a:xfrm>
          <a:prstGeom prst="rect">
            <a:avLst/>
          </a:prstGeom>
        </p:spPr>
      </p:pic>
      <p:sp>
        <p:nvSpPr>
          <p:cNvPr id="13" name="Content Placeholder 2">
            <a:extLst>
              <a:ext uri="{FF2B5EF4-FFF2-40B4-BE49-F238E27FC236}">
                <a16:creationId xmlns:a16="http://schemas.microsoft.com/office/drawing/2014/main" id="{A0AFE859-8502-C3D7-748A-FD996FC01835}"/>
              </a:ext>
            </a:extLst>
          </p:cNvPr>
          <p:cNvSpPr txBox="1">
            <a:spLocks/>
          </p:cNvSpPr>
          <p:nvPr/>
        </p:nvSpPr>
        <p:spPr>
          <a:xfrm>
            <a:off x="10053443" y="3492970"/>
            <a:ext cx="2202180" cy="1644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000" b="1" dirty="0" err="1"/>
              <a:t>TBTrackerX</a:t>
            </a:r>
            <a:endParaRPr lang="en-AU" sz="2000" b="1" dirty="0"/>
          </a:p>
        </p:txBody>
      </p:sp>
      <p:pic>
        <p:nvPicPr>
          <p:cNvPr id="5" name="Picture 4">
            <a:extLst>
              <a:ext uri="{FF2B5EF4-FFF2-40B4-BE49-F238E27FC236}">
                <a16:creationId xmlns:a16="http://schemas.microsoft.com/office/drawing/2014/main" id="{710A83E0-6B2A-C1FA-C587-DEC50962ADE8}"/>
              </a:ext>
            </a:extLst>
          </p:cNvPr>
          <p:cNvPicPr>
            <a:picLocks noChangeAspect="1"/>
          </p:cNvPicPr>
          <p:nvPr/>
        </p:nvPicPr>
        <p:blipFill>
          <a:blip r:embed="rId7"/>
          <a:stretch>
            <a:fillRect/>
          </a:stretch>
        </p:blipFill>
        <p:spPr>
          <a:xfrm>
            <a:off x="1594174" y="3365030"/>
            <a:ext cx="3766719" cy="2318886"/>
          </a:xfrm>
          <a:prstGeom prst="rect">
            <a:avLst/>
          </a:prstGeom>
        </p:spPr>
      </p:pic>
    </p:spTree>
    <p:extLst>
      <p:ext uri="{BB962C8B-B14F-4D97-AF65-F5344CB8AC3E}">
        <p14:creationId xmlns:p14="http://schemas.microsoft.com/office/powerpoint/2010/main" val="4191554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D096-4FDD-6AB5-D8B6-BBF1427EA837}"/>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B92C1899-1ABA-B5DF-6C7D-1E2ACFBD197D}"/>
              </a:ext>
            </a:extLst>
          </p:cNvPr>
          <p:cNvGrpSpPr/>
          <p:nvPr/>
        </p:nvGrpSpPr>
        <p:grpSpPr>
          <a:xfrm>
            <a:off x="949048" y="485849"/>
            <a:ext cx="10085561" cy="4821030"/>
            <a:chOff x="1053220" y="902537"/>
            <a:chExt cx="10085561" cy="4821030"/>
          </a:xfrm>
        </p:grpSpPr>
        <p:sp>
          <p:nvSpPr>
            <p:cNvPr id="27" name="Forme libre 25">
              <a:extLst>
                <a:ext uri="{FF2B5EF4-FFF2-40B4-BE49-F238E27FC236}">
                  <a16:creationId xmlns:a16="http://schemas.microsoft.com/office/drawing/2014/main" id="{229432A1-7E72-F564-5C57-FB0393BAEB21}"/>
                </a:ext>
              </a:extLst>
            </p:cNvPr>
            <p:cNvSpPr/>
            <p:nvPr/>
          </p:nvSpPr>
          <p:spPr>
            <a:xfrm>
              <a:off x="10217583" y="1446361"/>
              <a:ext cx="921198" cy="490136"/>
            </a:xfrm>
            <a:custGeom>
              <a:avLst/>
              <a:gdLst>
                <a:gd name="connsiteX0" fmla="*/ 12247 w 609356"/>
                <a:gd name="connsiteY0" fmla="*/ 103004 h 304044"/>
                <a:gd name="connsiteX1" fmla="*/ 609357 w 609356"/>
                <a:gd name="connsiteY1" fmla="*/ 304045 h 304044"/>
                <a:gd name="connsiteX2" fmla="*/ 597109 w 609356"/>
                <a:gd name="connsiteY2" fmla="*/ 201041 h 304044"/>
                <a:gd name="connsiteX3" fmla="*/ 0 w 609356"/>
                <a:gd name="connsiteY3" fmla="*/ 0 h 304044"/>
                <a:gd name="connsiteX4" fmla="*/ 12247 w 609356"/>
                <a:gd name="connsiteY4" fmla="*/ 103004 h 304044"/>
                <a:gd name="connsiteX0" fmla="*/ 12247 w 609357"/>
                <a:gd name="connsiteY0" fmla="*/ 103004 h 304045"/>
                <a:gd name="connsiteX1" fmla="*/ 609357 w 609357"/>
                <a:gd name="connsiteY1" fmla="*/ 304045 h 304045"/>
                <a:gd name="connsiteX2" fmla="*/ 597109 w 609357"/>
                <a:gd name="connsiteY2" fmla="*/ 201041 h 304045"/>
                <a:gd name="connsiteX3" fmla="*/ 543311 w 609357"/>
                <a:gd name="connsiteY3" fmla="*/ 187156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43065 w 609357"/>
                <a:gd name="connsiteY4" fmla="*/ 4556 h 304045"/>
                <a:gd name="connsiteX5" fmla="*/ 0 w 609357"/>
                <a:gd name="connsiteY5" fmla="*/ 0 h 304045"/>
                <a:gd name="connsiteX6" fmla="*/ 12247 w 609357"/>
                <a:gd name="connsiteY6" fmla="*/ 103004 h 304045"/>
                <a:gd name="connsiteX0" fmla="*/ 12247 w 609357"/>
                <a:gd name="connsiteY0" fmla="*/ 123175 h 324216"/>
                <a:gd name="connsiteX1" fmla="*/ 609357 w 609357"/>
                <a:gd name="connsiteY1" fmla="*/ 324216 h 324216"/>
                <a:gd name="connsiteX2" fmla="*/ 597109 w 609357"/>
                <a:gd name="connsiteY2" fmla="*/ 221212 h 324216"/>
                <a:gd name="connsiteX3" fmla="*/ 554724 w 609357"/>
                <a:gd name="connsiteY3" fmla="*/ 136950 h 324216"/>
                <a:gd name="connsiteX4" fmla="*/ 79205 w 609357"/>
                <a:gd name="connsiteY4" fmla="*/ 0 h 324216"/>
                <a:gd name="connsiteX5" fmla="*/ 0 w 609357"/>
                <a:gd name="connsiteY5" fmla="*/ 20171 h 324216"/>
                <a:gd name="connsiteX6" fmla="*/ 12247 w 609357"/>
                <a:gd name="connsiteY6" fmla="*/ 123175 h 3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57" h="324216">
                  <a:moveTo>
                    <a:pt x="12247" y="123175"/>
                  </a:moveTo>
                  <a:lnTo>
                    <a:pt x="609357" y="324216"/>
                  </a:lnTo>
                  <a:lnTo>
                    <a:pt x="597109" y="221212"/>
                  </a:lnTo>
                  <a:lnTo>
                    <a:pt x="554724" y="136950"/>
                  </a:lnTo>
                  <a:lnTo>
                    <a:pt x="79205" y="0"/>
                  </a:lnTo>
                  <a:lnTo>
                    <a:pt x="0" y="20171"/>
                  </a:lnTo>
                  <a:lnTo>
                    <a:pt x="12247" y="123175"/>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28" name="Freeform: Shape 27">
              <a:extLst>
                <a:ext uri="{FF2B5EF4-FFF2-40B4-BE49-F238E27FC236}">
                  <a16:creationId xmlns:a16="http://schemas.microsoft.com/office/drawing/2014/main" id="{32070BBF-CFCE-1263-EDF0-B4944CF4D066}"/>
                </a:ext>
              </a:extLst>
            </p:cNvPr>
            <p:cNvSpPr/>
            <p:nvPr/>
          </p:nvSpPr>
          <p:spPr>
            <a:xfrm>
              <a:off x="8971523" y="1531882"/>
              <a:ext cx="1969647" cy="1182563"/>
            </a:xfrm>
            <a:custGeom>
              <a:avLst/>
              <a:gdLst>
                <a:gd name="connsiteX0" fmla="*/ 1447993 w 1969647"/>
                <a:gd name="connsiteY0" fmla="*/ 0 h 1182563"/>
                <a:gd name="connsiteX1" fmla="*/ 1448198 w 1969647"/>
                <a:gd name="connsiteY1" fmla="*/ 103 h 1182563"/>
                <a:gd name="connsiteX2" fmla="*/ 1951954 w 1969647"/>
                <a:gd name="connsiteY2" fmla="*/ 169703 h 1182563"/>
                <a:gd name="connsiteX3" fmla="*/ 1938536 w 1969647"/>
                <a:gd name="connsiteY3" fmla="*/ 193961 h 1182563"/>
                <a:gd name="connsiteX4" fmla="*/ 1969647 w 1969647"/>
                <a:gd name="connsiteY4" fmla="*/ 202027 h 1182563"/>
                <a:gd name="connsiteX5" fmla="*/ 1966771 w 1969647"/>
                <a:gd name="connsiteY5" fmla="*/ 213529 h 1182563"/>
                <a:gd name="connsiteX6" fmla="*/ 1946643 w 1969647"/>
                <a:gd name="connsiteY6" fmla="*/ 299793 h 1182563"/>
                <a:gd name="connsiteX7" fmla="*/ 1791368 w 1969647"/>
                <a:gd name="connsiteY7" fmla="*/ 515454 h 1182563"/>
                <a:gd name="connsiteX8" fmla="*/ 1687851 w 1969647"/>
                <a:gd name="connsiteY8" fmla="*/ 685107 h 1182563"/>
                <a:gd name="connsiteX9" fmla="*/ 1475066 w 1969647"/>
                <a:gd name="connsiteY9" fmla="*/ 900767 h 1182563"/>
                <a:gd name="connsiteX10" fmla="*/ 1291035 w 1969647"/>
                <a:gd name="connsiteY10" fmla="*/ 1047416 h 1182563"/>
                <a:gd name="connsiteX11" fmla="*/ 1078251 w 1969647"/>
                <a:gd name="connsiteY11" fmla="*/ 1136556 h 1182563"/>
                <a:gd name="connsiteX12" fmla="*/ 807956 w 1969647"/>
                <a:gd name="connsiteY12" fmla="*/ 1182563 h 1182563"/>
                <a:gd name="connsiteX13" fmla="*/ 618175 w 1969647"/>
                <a:gd name="connsiteY13" fmla="*/ 1182563 h 1182563"/>
                <a:gd name="connsiteX14" fmla="*/ 437020 w 1969647"/>
                <a:gd name="connsiteY14" fmla="*/ 1130805 h 1182563"/>
                <a:gd name="connsiteX15" fmla="*/ 310500 w 1969647"/>
                <a:gd name="connsiteY15" fmla="*/ 1058918 h 1182563"/>
                <a:gd name="connsiteX16" fmla="*/ 298965 w 1969647"/>
                <a:gd name="connsiteY16" fmla="*/ 1050894 h 1182563"/>
                <a:gd name="connsiteX17" fmla="*/ 0 w 1969647"/>
                <a:gd name="connsiteY17" fmla="*/ 950239 h 1182563"/>
                <a:gd name="connsiteX18" fmla="*/ 20056 w 1969647"/>
                <a:gd name="connsiteY18" fmla="*/ 956615 h 1182563"/>
                <a:gd name="connsiteX19" fmla="*/ 29726 w 1969647"/>
                <a:gd name="connsiteY19" fmla="*/ 959392 h 1182563"/>
                <a:gd name="connsiteX20" fmla="*/ 43514 w 1969647"/>
                <a:gd name="connsiteY20" fmla="*/ 963302 h 1182563"/>
                <a:gd name="connsiteX21" fmla="*/ 54006 w 1969647"/>
                <a:gd name="connsiteY21" fmla="*/ 965976 h 1182563"/>
                <a:gd name="connsiteX22" fmla="*/ 68820 w 1969647"/>
                <a:gd name="connsiteY22" fmla="*/ 969574 h 1182563"/>
                <a:gd name="connsiteX23" fmla="*/ 78177 w 1969647"/>
                <a:gd name="connsiteY23" fmla="*/ 971630 h 1182563"/>
                <a:gd name="connsiteX24" fmla="*/ 94843 w 1969647"/>
                <a:gd name="connsiteY24" fmla="*/ 975025 h 1182563"/>
                <a:gd name="connsiteX25" fmla="*/ 104000 w 1969647"/>
                <a:gd name="connsiteY25" fmla="*/ 976773 h 1182563"/>
                <a:gd name="connsiteX26" fmla="*/ 129512 w 1969647"/>
                <a:gd name="connsiteY26" fmla="*/ 980889 h 1182563"/>
                <a:gd name="connsiteX27" fmla="*/ 130129 w 1969647"/>
                <a:gd name="connsiteY27" fmla="*/ 980992 h 1182563"/>
                <a:gd name="connsiteX28" fmla="*/ 156154 w 1969647"/>
                <a:gd name="connsiteY28" fmla="*/ 984181 h 1182563"/>
                <a:gd name="connsiteX29" fmla="*/ 196582 w 1969647"/>
                <a:gd name="connsiteY29" fmla="*/ 987367 h 1182563"/>
                <a:gd name="connsiteX30" fmla="*/ 206457 w 1969647"/>
                <a:gd name="connsiteY30" fmla="*/ 987779 h 1182563"/>
                <a:gd name="connsiteX31" fmla="*/ 238655 w 1969647"/>
                <a:gd name="connsiteY31" fmla="*/ 988397 h 1182563"/>
                <a:gd name="connsiteX32" fmla="*/ 251001 w 1969647"/>
                <a:gd name="connsiteY32" fmla="*/ 988397 h 1182563"/>
                <a:gd name="connsiteX33" fmla="*/ 287517 w 1969647"/>
                <a:gd name="connsiteY33" fmla="*/ 987059 h 1182563"/>
                <a:gd name="connsiteX34" fmla="*/ 293385 w 1969647"/>
                <a:gd name="connsiteY34" fmla="*/ 986752 h 1182563"/>
                <a:gd name="connsiteX35" fmla="*/ 336175 w 1969647"/>
                <a:gd name="connsiteY35" fmla="*/ 982637 h 1182563"/>
                <a:gd name="connsiteX36" fmla="*/ 367347 w 1969647"/>
                <a:gd name="connsiteY36" fmla="*/ 978421 h 1182563"/>
                <a:gd name="connsiteX37" fmla="*/ 373521 w 1969647"/>
                <a:gd name="connsiteY37" fmla="*/ 977391 h 1182563"/>
                <a:gd name="connsiteX38" fmla="*/ 404689 w 1969647"/>
                <a:gd name="connsiteY38" fmla="*/ 971734 h 1182563"/>
                <a:gd name="connsiteX39" fmla="*/ 410139 w 1969647"/>
                <a:gd name="connsiteY39" fmla="*/ 970706 h 1182563"/>
                <a:gd name="connsiteX40" fmla="*/ 445219 w 1969647"/>
                <a:gd name="connsiteY40" fmla="*/ 962683 h 1182563"/>
                <a:gd name="connsiteX41" fmla="*/ 453245 w 1969647"/>
                <a:gd name="connsiteY41" fmla="*/ 960627 h 1182563"/>
                <a:gd name="connsiteX42" fmla="*/ 490274 w 1969647"/>
                <a:gd name="connsiteY42" fmla="*/ 950446 h 1182563"/>
                <a:gd name="connsiteX43" fmla="*/ 532969 w 1969647"/>
                <a:gd name="connsiteY43" fmla="*/ 936662 h 1182563"/>
                <a:gd name="connsiteX44" fmla="*/ 555703 w 1969647"/>
                <a:gd name="connsiteY44" fmla="*/ 928537 h 1182563"/>
                <a:gd name="connsiteX45" fmla="*/ 593867 w 1969647"/>
                <a:gd name="connsiteY45" fmla="*/ 913213 h 1182563"/>
                <a:gd name="connsiteX46" fmla="*/ 604773 w 1969647"/>
                <a:gd name="connsiteY46" fmla="*/ 908584 h 1182563"/>
                <a:gd name="connsiteX47" fmla="*/ 619379 w 1969647"/>
                <a:gd name="connsiteY47" fmla="*/ 902103 h 1182563"/>
                <a:gd name="connsiteX48" fmla="*/ 632855 w 1969647"/>
                <a:gd name="connsiteY48" fmla="*/ 895933 h 1182563"/>
                <a:gd name="connsiteX49" fmla="*/ 647462 w 1969647"/>
                <a:gd name="connsiteY49" fmla="*/ 888940 h 1182563"/>
                <a:gd name="connsiteX50" fmla="*/ 660321 w 1969647"/>
                <a:gd name="connsiteY50" fmla="*/ 882562 h 1182563"/>
                <a:gd name="connsiteX51" fmla="*/ 679453 w 1969647"/>
                <a:gd name="connsiteY51" fmla="*/ 872586 h 1182563"/>
                <a:gd name="connsiteX52" fmla="*/ 690252 w 1969647"/>
                <a:gd name="connsiteY52" fmla="*/ 866826 h 1182563"/>
                <a:gd name="connsiteX53" fmla="*/ 712475 w 1969647"/>
                <a:gd name="connsiteY53" fmla="*/ 854381 h 1182563"/>
                <a:gd name="connsiteX54" fmla="*/ 719882 w 1969647"/>
                <a:gd name="connsiteY54" fmla="*/ 850165 h 1182563"/>
                <a:gd name="connsiteX55" fmla="*/ 753316 w 1969647"/>
                <a:gd name="connsiteY55" fmla="*/ 829905 h 1182563"/>
                <a:gd name="connsiteX56" fmla="*/ 762161 w 1969647"/>
                <a:gd name="connsiteY56" fmla="*/ 824248 h 1182563"/>
                <a:gd name="connsiteX57" fmla="*/ 787878 w 1969647"/>
                <a:gd name="connsiteY57" fmla="*/ 807481 h 1182563"/>
                <a:gd name="connsiteX58" fmla="*/ 796418 w 1969647"/>
                <a:gd name="connsiteY58" fmla="*/ 801724 h 1182563"/>
                <a:gd name="connsiteX59" fmla="*/ 838695 w 1969647"/>
                <a:gd name="connsiteY59" fmla="*/ 771688 h 1182563"/>
                <a:gd name="connsiteX60" fmla="*/ 845999 w 1969647"/>
                <a:gd name="connsiteY60" fmla="*/ 766237 h 1182563"/>
                <a:gd name="connsiteX61" fmla="*/ 887971 w 1969647"/>
                <a:gd name="connsiteY61" fmla="*/ 733635 h 1182563"/>
                <a:gd name="connsiteX62" fmla="*/ 894038 w 1969647"/>
                <a:gd name="connsiteY62" fmla="*/ 728699 h 1182563"/>
                <a:gd name="connsiteX63" fmla="*/ 938581 w 1969647"/>
                <a:gd name="connsiteY63" fmla="*/ 691056 h 1182563"/>
                <a:gd name="connsiteX64" fmla="*/ 943313 w 1969647"/>
                <a:gd name="connsiteY64" fmla="*/ 686837 h 1182563"/>
                <a:gd name="connsiteX65" fmla="*/ 988268 w 1969647"/>
                <a:gd name="connsiteY65" fmla="*/ 645595 h 1182563"/>
                <a:gd name="connsiteX66" fmla="*/ 991045 w 1969647"/>
                <a:gd name="connsiteY66" fmla="*/ 642920 h 1182563"/>
                <a:gd name="connsiteX67" fmla="*/ 1036926 w 1969647"/>
                <a:gd name="connsiteY67" fmla="*/ 597358 h 1182563"/>
                <a:gd name="connsiteX68" fmla="*/ 1037031 w 1969647"/>
                <a:gd name="connsiteY68" fmla="*/ 597152 h 1182563"/>
                <a:gd name="connsiteX69" fmla="*/ 1081881 w 1969647"/>
                <a:gd name="connsiteY69" fmla="*/ 549120 h 1182563"/>
                <a:gd name="connsiteX70" fmla="*/ 1084759 w 1969647"/>
                <a:gd name="connsiteY70" fmla="*/ 545932 h 1182563"/>
                <a:gd name="connsiteX71" fmla="*/ 1126836 w 1969647"/>
                <a:gd name="connsiteY71" fmla="*/ 497489 h 1182563"/>
                <a:gd name="connsiteX72" fmla="*/ 1131256 w 1969647"/>
                <a:gd name="connsiteY72" fmla="*/ 492244 h 1182563"/>
                <a:gd name="connsiteX73" fmla="*/ 1171169 w 1969647"/>
                <a:gd name="connsiteY73" fmla="*/ 442876 h 1182563"/>
                <a:gd name="connsiteX74" fmla="*/ 1176518 w 1969647"/>
                <a:gd name="connsiteY74" fmla="*/ 436088 h 1182563"/>
                <a:gd name="connsiteX75" fmla="*/ 1214582 w 1969647"/>
                <a:gd name="connsiteY75" fmla="*/ 385382 h 1182563"/>
                <a:gd name="connsiteX76" fmla="*/ 1220238 w 1969647"/>
                <a:gd name="connsiteY76" fmla="*/ 377565 h 1182563"/>
                <a:gd name="connsiteX77" fmla="*/ 1256760 w 1969647"/>
                <a:gd name="connsiteY77" fmla="*/ 325317 h 1182563"/>
                <a:gd name="connsiteX78" fmla="*/ 1262621 w 1969647"/>
                <a:gd name="connsiteY78" fmla="*/ 316678 h 1182563"/>
                <a:gd name="connsiteX79" fmla="*/ 1296160 w 1969647"/>
                <a:gd name="connsiteY79" fmla="*/ 265251 h 1182563"/>
                <a:gd name="connsiteX80" fmla="*/ 1301303 w 1969647"/>
                <a:gd name="connsiteY80" fmla="*/ 256921 h 1182563"/>
                <a:gd name="connsiteX81" fmla="*/ 1334424 w 1969647"/>
                <a:gd name="connsiteY81" fmla="*/ 202307 h 1182563"/>
                <a:gd name="connsiteX82" fmla="*/ 1352739 w 1969647"/>
                <a:gd name="connsiteY82" fmla="*/ 170629 h 1182563"/>
                <a:gd name="connsiteX83" fmla="*/ 1447993 w 1969647"/>
                <a:gd name="connsiteY83" fmla="*/ 0 h 118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69647" h="1182563">
                  <a:moveTo>
                    <a:pt x="1447993" y="0"/>
                  </a:moveTo>
                  <a:lnTo>
                    <a:pt x="1448198" y="103"/>
                  </a:lnTo>
                  <a:lnTo>
                    <a:pt x="1951954" y="169703"/>
                  </a:lnTo>
                  <a:lnTo>
                    <a:pt x="1938536" y="193961"/>
                  </a:lnTo>
                  <a:lnTo>
                    <a:pt x="1969647" y="202027"/>
                  </a:lnTo>
                  <a:lnTo>
                    <a:pt x="1966771" y="213529"/>
                  </a:lnTo>
                  <a:lnTo>
                    <a:pt x="1946643" y="299793"/>
                  </a:lnTo>
                  <a:lnTo>
                    <a:pt x="1791368" y="515454"/>
                  </a:lnTo>
                  <a:lnTo>
                    <a:pt x="1687851" y="685107"/>
                  </a:lnTo>
                  <a:lnTo>
                    <a:pt x="1475066" y="900767"/>
                  </a:lnTo>
                  <a:lnTo>
                    <a:pt x="1291035" y="1047416"/>
                  </a:lnTo>
                  <a:lnTo>
                    <a:pt x="1078251" y="1136556"/>
                  </a:lnTo>
                  <a:lnTo>
                    <a:pt x="807956" y="1182563"/>
                  </a:lnTo>
                  <a:lnTo>
                    <a:pt x="618175" y="1182563"/>
                  </a:lnTo>
                  <a:lnTo>
                    <a:pt x="437020" y="1130805"/>
                  </a:lnTo>
                  <a:lnTo>
                    <a:pt x="310500" y="1058918"/>
                  </a:lnTo>
                  <a:lnTo>
                    <a:pt x="298965" y="1050894"/>
                  </a:lnTo>
                  <a:lnTo>
                    <a:pt x="0" y="950239"/>
                  </a:lnTo>
                  <a:cubicBezTo>
                    <a:pt x="6479" y="952399"/>
                    <a:pt x="13166" y="954558"/>
                    <a:pt x="20056" y="956615"/>
                  </a:cubicBezTo>
                  <a:cubicBezTo>
                    <a:pt x="23246" y="957542"/>
                    <a:pt x="26536" y="958469"/>
                    <a:pt x="29726" y="959392"/>
                  </a:cubicBezTo>
                  <a:cubicBezTo>
                    <a:pt x="34252" y="960730"/>
                    <a:pt x="38783" y="962067"/>
                    <a:pt x="43514" y="963302"/>
                  </a:cubicBezTo>
                  <a:cubicBezTo>
                    <a:pt x="47009" y="964225"/>
                    <a:pt x="50506" y="965049"/>
                    <a:pt x="54006" y="965976"/>
                  </a:cubicBezTo>
                  <a:cubicBezTo>
                    <a:pt x="58839" y="967208"/>
                    <a:pt x="63776" y="968445"/>
                    <a:pt x="68820" y="969574"/>
                  </a:cubicBezTo>
                  <a:cubicBezTo>
                    <a:pt x="71904" y="970295"/>
                    <a:pt x="74992" y="970912"/>
                    <a:pt x="78177" y="971630"/>
                  </a:cubicBezTo>
                  <a:cubicBezTo>
                    <a:pt x="83632" y="972867"/>
                    <a:pt x="89187" y="973896"/>
                    <a:pt x="94843" y="975025"/>
                  </a:cubicBezTo>
                  <a:cubicBezTo>
                    <a:pt x="97827" y="975644"/>
                    <a:pt x="100916" y="976260"/>
                    <a:pt x="104000" y="976773"/>
                  </a:cubicBezTo>
                  <a:cubicBezTo>
                    <a:pt x="112332" y="978215"/>
                    <a:pt x="120872" y="979653"/>
                    <a:pt x="129512" y="980889"/>
                  </a:cubicBezTo>
                  <a:cubicBezTo>
                    <a:pt x="129718" y="980992"/>
                    <a:pt x="129923" y="980992"/>
                    <a:pt x="130129" y="980992"/>
                  </a:cubicBezTo>
                  <a:cubicBezTo>
                    <a:pt x="138563" y="982224"/>
                    <a:pt x="147308" y="983254"/>
                    <a:pt x="156154" y="984181"/>
                  </a:cubicBezTo>
                  <a:cubicBezTo>
                    <a:pt x="169324" y="985517"/>
                    <a:pt x="182800" y="986649"/>
                    <a:pt x="196582" y="987367"/>
                  </a:cubicBezTo>
                  <a:cubicBezTo>
                    <a:pt x="199874" y="987573"/>
                    <a:pt x="203168" y="987676"/>
                    <a:pt x="206457" y="987779"/>
                  </a:cubicBezTo>
                  <a:cubicBezTo>
                    <a:pt x="217052" y="988191"/>
                    <a:pt x="227750" y="988397"/>
                    <a:pt x="238655" y="988397"/>
                  </a:cubicBezTo>
                  <a:cubicBezTo>
                    <a:pt x="242768" y="988397"/>
                    <a:pt x="246782" y="988397"/>
                    <a:pt x="251001" y="988397"/>
                  </a:cubicBezTo>
                  <a:cubicBezTo>
                    <a:pt x="262936" y="988294"/>
                    <a:pt x="275177" y="987779"/>
                    <a:pt x="287517" y="987059"/>
                  </a:cubicBezTo>
                  <a:cubicBezTo>
                    <a:pt x="289472" y="986955"/>
                    <a:pt x="291425" y="986855"/>
                    <a:pt x="293385" y="986752"/>
                  </a:cubicBezTo>
                  <a:cubicBezTo>
                    <a:pt x="307269" y="985723"/>
                    <a:pt x="321674" y="984385"/>
                    <a:pt x="336175" y="982637"/>
                  </a:cubicBezTo>
                  <a:cubicBezTo>
                    <a:pt x="346462" y="981403"/>
                    <a:pt x="356854" y="980066"/>
                    <a:pt x="367347" y="978421"/>
                  </a:cubicBezTo>
                  <a:cubicBezTo>
                    <a:pt x="369402" y="978111"/>
                    <a:pt x="371462" y="977700"/>
                    <a:pt x="373521" y="977391"/>
                  </a:cubicBezTo>
                  <a:cubicBezTo>
                    <a:pt x="383807" y="975746"/>
                    <a:pt x="394196" y="973896"/>
                    <a:pt x="404689" y="971734"/>
                  </a:cubicBezTo>
                  <a:cubicBezTo>
                    <a:pt x="406542" y="971427"/>
                    <a:pt x="408290" y="971119"/>
                    <a:pt x="410139" y="970706"/>
                  </a:cubicBezTo>
                  <a:cubicBezTo>
                    <a:pt x="421661" y="968342"/>
                    <a:pt x="433390" y="965563"/>
                    <a:pt x="445219" y="962683"/>
                  </a:cubicBezTo>
                  <a:cubicBezTo>
                    <a:pt x="447895" y="961964"/>
                    <a:pt x="450568" y="961345"/>
                    <a:pt x="453245" y="960627"/>
                  </a:cubicBezTo>
                  <a:cubicBezTo>
                    <a:pt x="465486" y="957542"/>
                    <a:pt x="477828" y="954147"/>
                    <a:pt x="490274" y="950446"/>
                  </a:cubicBezTo>
                  <a:cubicBezTo>
                    <a:pt x="504268" y="946226"/>
                    <a:pt x="518563" y="941702"/>
                    <a:pt x="532969" y="936662"/>
                  </a:cubicBezTo>
                  <a:cubicBezTo>
                    <a:pt x="540579" y="933989"/>
                    <a:pt x="548194" y="931315"/>
                    <a:pt x="555703" y="928537"/>
                  </a:cubicBezTo>
                  <a:cubicBezTo>
                    <a:pt x="568456" y="923703"/>
                    <a:pt x="581215" y="918560"/>
                    <a:pt x="593867" y="913213"/>
                  </a:cubicBezTo>
                  <a:cubicBezTo>
                    <a:pt x="597569" y="911671"/>
                    <a:pt x="601170" y="910126"/>
                    <a:pt x="604773" y="908584"/>
                  </a:cubicBezTo>
                  <a:cubicBezTo>
                    <a:pt x="609604" y="906528"/>
                    <a:pt x="614542" y="904369"/>
                    <a:pt x="619379" y="902103"/>
                  </a:cubicBezTo>
                  <a:cubicBezTo>
                    <a:pt x="623904" y="900150"/>
                    <a:pt x="628324" y="898094"/>
                    <a:pt x="632855" y="895933"/>
                  </a:cubicBezTo>
                  <a:cubicBezTo>
                    <a:pt x="637792" y="893672"/>
                    <a:pt x="642625" y="891306"/>
                    <a:pt x="647462" y="888940"/>
                  </a:cubicBezTo>
                  <a:cubicBezTo>
                    <a:pt x="651782" y="886881"/>
                    <a:pt x="656001" y="884722"/>
                    <a:pt x="660321" y="882562"/>
                  </a:cubicBezTo>
                  <a:cubicBezTo>
                    <a:pt x="666700" y="879271"/>
                    <a:pt x="673074" y="875981"/>
                    <a:pt x="679453" y="872586"/>
                  </a:cubicBezTo>
                  <a:cubicBezTo>
                    <a:pt x="683054" y="870633"/>
                    <a:pt x="686655" y="868779"/>
                    <a:pt x="690252" y="866826"/>
                  </a:cubicBezTo>
                  <a:cubicBezTo>
                    <a:pt x="697661" y="862815"/>
                    <a:pt x="705070" y="858598"/>
                    <a:pt x="712475" y="854381"/>
                  </a:cubicBezTo>
                  <a:cubicBezTo>
                    <a:pt x="714945" y="852942"/>
                    <a:pt x="717412" y="851604"/>
                    <a:pt x="719882" y="850165"/>
                  </a:cubicBezTo>
                  <a:cubicBezTo>
                    <a:pt x="731093" y="843581"/>
                    <a:pt x="742205" y="836898"/>
                    <a:pt x="753316" y="829905"/>
                  </a:cubicBezTo>
                  <a:cubicBezTo>
                    <a:pt x="756299" y="828051"/>
                    <a:pt x="759177" y="826098"/>
                    <a:pt x="762161" y="824248"/>
                  </a:cubicBezTo>
                  <a:cubicBezTo>
                    <a:pt x="770801" y="818796"/>
                    <a:pt x="779339" y="813242"/>
                    <a:pt x="787878" y="807481"/>
                  </a:cubicBezTo>
                  <a:cubicBezTo>
                    <a:pt x="790756" y="805528"/>
                    <a:pt x="793535" y="803677"/>
                    <a:pt x="796418" y="801724"/>
                  </a:cubicBezTo>
                  <a:cubicBezTo>
                    <a:pt x="810611" y="792053"/>
                    <a:pt x="824707" y="782077"/>
                    <a:pt x="838695" y="771688"/>
                  </a:cubicBezTo>
                  <a:cubicBezTo>
                    <a:pt x="841167" y="769838"/>
                    <a:pt x="843533" y="768090"/>
                    <a:pt x="845999" y="766237"/>
                  </a:cubicBezTo>
                  <a:cubicBezTo>
                    <a:pt x="860093" y="755644"/>
                    <a:pt x="874083" y="744846"/>
                    <a:pt x="887971" y="733635"/>
                  </a:cubicBezTo>
                  <a:cubicBezTo>
                    <a:pt x="890030" y="731990"/>
                    <a:pt x="891983" y="730343"/>
                    <a:pt x="894038" y="728699"/>
                  </a:cubicBezTo>
                  <a:cubicBezTo>
                    <a:pt x="909057" y="716460"/>
                    <a:pt x="923874" y="704015"/>
                    <a:pt x="938581" y="691056"/>
                  </a:cubicBezTo>
                  <a:cubicBezTo>
                    <a:pt x="940229" y="689614"/>
                    <a:pt x="941771" y="688176"/>
                    <a:pt x="943313" y="686837"/>
                  </a:cubicBezTo>
                  <a:cubicBezTo>
                    <a:pt x="958437" y="673467"/>
                    <a:pt x="973350" y="659788"/>
                    <a:pt x="988268" y="645595"/>
                  </a:cubicBezTo>
                  <a:cubicBezTo>
                    <a:pt x="989192" y="644669"/>
                    <a:pt x="990122" y="643847"/>
                    <a:pt x="991045" y="642920"/>
                  </a:cubicBezTo>
                  <a:cubicBezTo>
                    <a:pt x="1006476" y="628110"/>
                    <a:pt x="1021802" y="612991"/>
                    <a:pt x="1036926" y="597358"/>
                  </a:cubicBezTo>
                  <a:cubicBezTo>
                    <a:pt x="1037031" y="597152"/>
                    <a:pt x="1037031" y="597152"/>
                    <a:pt x="1037031" y="597152"/>
                  </a:cubicBezTo>
                  <a:cubicBezTo>
                    <a:pt x="1052151" y="581517"/>
                    <a:pt x="1067069" y="565473"/>
                    <a:pt x="1081881" y="549120"/>
                  </a:cubicBezTo>
                  <a:cubicBezTo>
                    <a:pt x="1082806" y="548091"/>
                    <a:pt x="1083835" y="546962"/>
                    <a:pt x="1084759" y="545932"/>
                  </a:cubicBezTo>
                  <a:cubicBezTo>
                    <a:pt x="1098954" y="530195"/>
                    <a:pt x="1112947" y="513945"/>
                    <a:pt x="1126836" y="497489"/>
                  </a:cubicBezTo>
                  <a:cubicBezTo>
                    <a:pt x="1128273" y="495742"/>
                    <a:pt x="1129815" y="493991"/>
                    <a:pt x="1131256" y="492244"/>
                  </a:cubicBezTo>
                  <a:cubicBezTo>
                    <a:pt x="1144733" y="476095"/>
                    <a:pt x="1158003" y="459641"/>
                    <a:pt x="1171169" y="442876"/>
                  </a:cubicBezTo>
                  <a:cubicBezTo>
                    <a:pt x="1172921" y="440613"/>
                    <a:pt x="1174770" y="438350"/>
                    <a:pt x="1176518" y="436088"/>
                  </a:cubicBezTo>
                  <a:cubicBezTo>
                    <a:pt x="1189377" y="419528"/>
                    <a:pt x="1202030" y="402559"/>
                    <a:pt x="1214582" y="385382"/>
                  </a:cubicBezTo>
                  <a:cubicBezTo>
                    <a:pt x="1216436" y="382811"/>
                    <a:pt x="1218389" y="380137"/>
                    <a:pt x="1220238" y="377565"/>
                  </a:cubicBezTo>
                  <a:cubicBezTo>
                    <a:pt x="1232584" y="360491"/>
                    <a:pt x="1244725" y="343008"/>
                    <a:pt x="1256760" y="325317"/>
                  </a:cubicBezTo>
                  <a:cubicBezTo>
                    <a:pt x="1258713" y="322437"/>
                    <a:pt x="1260668" y="319558"/>
                    <a:pt x="1262621" y="316678"/>
                  </a:cubicBezTo>
                  <a:cubicBezTo>
                    <a:pt x="1274038" y="299810"/>
                    <a:pt x="1285150" y="282635"/>
                    <a:pt x="1296160" y="265251"/>
                  </a:cubicBezTo>
                  <a:cubicBezTo>
                    <a:pt x="1297801" y="262474"/>
                    <a:pt x="1299551" y="259698"/>
                    <a:pt x="1301303" y="256921"/>
                  </a:cubicBezTo>
                  <a:cubicBezTo>
                    <a:pt x="1312514" y="238922"/>
                    <a:pt x="1323625" y="220718"/>
                    <a:pt x="1334424" y="202307"/>
                  </a:cubicBezTo>
                  <a:cubicBezTo>
                    <a:pt x="1340598" y="191816"/>
                    <a:pt x="1346666" y="181223"/>
                    <a:pt x="1352739" y="170629"/>
                  </a:cubicBezTo>
                  <a:cubicBezTo>
                    <a:pt x="1387402" y="109433"/>
                    <a:pt x="1419498" y="52042"/>
                    <a:pt x="1447993" y="0"/>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29" name="Freeform: Shape 28">
              <a:extLst>
                <a:ext uri="{FF2B5EF4-FFF2-40B4-BE49-F238E27FC236}">
                  <a16:creationId xmlns:a16="http://schemas.microsoft.com/office/drawing/2014/main" id="{AF41C275-FD7C-1F8E-A6B3-148C3343D8BA}"/>
                </a:ext>
              </a:extLst>
            </p:cNvPr>
            <p:cNvSpPr/>
            <p:nvPr/>
          </p:nvSpPr>
          <p:spPr>
            <a:xfrm>
              <a:off x="6004242" y="2268145"/>
              <a:ext cx="3220300" cy="1487221"/>
            </a:xfrm>
            <a:custGeom>
              <a:avLst/>
              <a:gdLst>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2955733 w 3220272"/>
                <a:gd name="connsiteY32" fmla="*/ 174448 h 1487221"/>
                <a:gd name="connsiteX33" fmla="*/ 3220272 w 3220272"/>
                <a:gd name="connsiteY33" fmla="*/ 291025 h 1487221"/>
                <a:gd name="connsiteX34" fmla="*/ 3039117 w 3220272"/>
                <a:gd name="connsiteY34" fmla="*/ 222013 h 1487221"/>
                <a:gd name="connsiteX35" fmla="*/ 2763072 w 3220272"/>
                <a:gd name="connsiteY35" fmla="*/ 216263 h 1487221"/>
                <a:gd name="connsiteX36" fmla="*/ 2518657 w 3220272"/>
                <a:gd name="connsiteY36" fmla="*/ 276647 h 1487221"/>
                <a:gd name="connsiteX37" fmla="*/ 2308748 w 3220272"/>
                <a:gd name="connsiteY37" fmla="*/ 385915 h 1487221"/>
                <a:gd name="connsiteX38" fmla="*/ 2087336 w 3220272"/>
                <a:gd name="connsiteY38" fmla="*/ 541191 h 1487221"/>
                <a:gd name="connsiteX39" fmla="*/ 1932061 w 3220272"/>
                <a:gd name="connsiteY39" fmla="*/ 690715 h 1487221"/>
                <a:gd name="connsiteX40" fmla="*/ 1791163 w 3220272"/>
                <a:gd name="connsiteY40" fmla="*/ 854617 h 1487221"/>
                <a:gd name="connsiteX41" fmla="*/ 1604257 w 3220272"/>
                <a:gd name="connsiteY41" fmla="*/ 1127787 h 1487221"/>
                <a:gd name="connsiteX42" fmla="*/ 1379970 w 3220272"/>
                <a:gd name="connsiteY42" fmla="*/ 1297440 h 1487221"/>
                <a:gd name="connsiteX43" fmla="*/ 1124053 w 3220272"/>
                <a:gd name="connsiteY43" fmla="*/ 1435463 h 1487221"/>
                <a:gd name="connsiteX44" fmla="*/ 891140 w 3220272"/>
                <a:gd name="connsiteY44" fmla="*/ 1481470 h 1487221"/>
                <a:gd name="connsiteX45" fmla="*/ 617970 w 3220272"/>
                <a:gd name="connsiteY45" fmla="*/ 1487221 h 1487221"/>
                <a:gd name="connsiteX46" fmla="*/ 485699 w 3220272"/>
                <a:gd name="connsiteY46" fmla="*/ 1426836 h 1487221"/>
                <a:gd name="connsiteX47" fmla="*/ 344801 w 3220272"/>
                <a:gd name="connsiteY47" fmla="*/ 1380829 h 1487221"/>
                <a:gd name="connsiteX48" fmla="*/ 281269 w 3220272"/>
                <a:gd name="connsiteY48" fmla="*/ 1341500 h 1487221"/>
                <a:gd name="connsiteX49" fmla="*/ 0 w 3220272"/>
                <a:gd name="connsiteY49" fmla="*/ 1246804 h 1487221"/>
                <a:gd name="connsiteX50" fmla="*/ 20061 w 3220272"/>
                <a:gd name="connsiteY50" fmla="*/ 1253182 h 1487221"/>
                <a:gd name="connsiteX51" fmla="*/ 29730 w 3220272"/>
                <a:gd name="connsiteY51" fmla="*/ 1255959 h 1487221"/>
                <a:gd name="connsiteX52" fmla="*/ 43515 w 3220272"/>
                <a:gd name="connsiteY52" fmla="*/ 1259763 h 1487221"/>
                <a:gd name="connsiteX53" fmla="*/ 54006 w 3220272"/>
                <a:gd name="connsiteY53" fmla="*/ 1262437 h 1487221"/>
                <a:gd name="connsiteX54" fmla="*/ 68820 w 3220272"/>
                <a:gd name="connsiteY54" fmla="*/ 1266038 h 1487221"/>
                <a:gd name="connsiteX55" fmla="*/ 78182 w 3220272"/>
                <a:gd name="connsiteY55" fmla="*/ 1268094 h 1487221"/>
                <a:gd name="connsiteX56" fmla="*/ 94848 w 3220272"/>
                <a:gd name="connsiteY56" fmla="*/ 1271486 h 1487221"/>
                <a:gd name="connsiteX57" fmla="*/ 104000 w 3220272"/>
                <a:gd name="connsiteY57" fmla="*/ 1273237 h 1487221"/>
                <a:gd name="connsiteX58" fmla="*/ 129512 w 3220272"/>
                <a:gd name="connsiteY58" fmla="*/ 1277350 h 1487221"/>
                <a:gd name="connsiteX59" fmla="*/ 130129 w 3220272"/>
                <a:gd name="connsiteY59" fmla="*/ 1277350 h 1487221"/>
                <a:gd name="connsiteX60" fmla="*/ 156158 w 3220272"/>
                <a:gd name="connsiteY60" fmla="*/ 1280539 h 1487221"/>
                <a:gd name="connsiteX61" fmla="*/ 196583 w 3220272"/>
                <a:gd name="connsiteY61" fmla="*/ 1283729 h 1487221"/>
                <a:gd name="connsiteX62" fmla="*/ 206358 w 3220272"/>
                <a:gd name="connsiteY62" fmla="*/ 1284140 h 1487221"/>
                <a:gd name="connsiteX63" fmla="*/ 238555 w 3220272"/>
                <a:gd name="connsiteY63" fmla="*/ 1284755 h 1487221"/>
                <a:gd name="connsiteX64" fmla="*/ 250901 w 3220272"/>
                <a:gd name="connsiteY64" fmla="*/ 1284755 h 1487221"/>
                <a:gd name="connsiteX65" fmla="*/ 287318 w 3220272"/>
                <a:gd name="connsiteY65" fmla="*/ 1283419 h 1487221"/>
                <a:gd name="connsiteX66" fmla="*/ 293285 w 3220272"/>
                <a:gd name="connsiteY66" fmla="*/ 1283110 h 1487221"/>
                <a:gd name="connsiteX67" fmla="*/ 336075 w 3220272"/>
                <a:gd name="connsiteY67" fmla="*/ 1278997 h 1487221"/>
                <a:gd name="connsiteX68" fmla="*/ 367248 w 3220272"/>
                <a:gd name="connsiteY68" fmla="*/ 1274779 h 1487221"/>
                <a:gd name="connsiteX69" fmla="*/ 373416 w 3220272"/>
                <a:gd name="connsiteY69" fmla="*/ 1273752 h 1487221"/>
                <a:gd name="connsiteX70" fmla="*/ 404689 w 3220272"/>
                <a:gd name="connsiteY70" fmla="*/ 1268094 h 1487221"/>
                <a:gd name="connsiteX71" fmla="*/ 410144 w 3220272"/>
                <a:gd name="connsiteY71" fmla="*/ 1267064 h 1487221"/>
                <a:gd name="connsiteX72" fmla="*/ 445324 w 3220272"/>
                <a:gd name="connsiteY72" fmla="*/ 1259042 h 1487221"/>
                <a:gd name="connsiteX73" fmla="*/ 453345 w 3220272"/>
                <a:gd name="connsiteY73" fmla="*/ 1256986 h 1487221"/>
                <a:gd name="connsiteX74" fmla="*/ 490380 w 3220272"/>
                <a:gd name="connsiteY74" fmla="*/ 1246804 h 1487221"/>
                <a:gd name="connsiteX75" fmla="*/ 533070 w 3220272"/>
                <a:gd name="connsiteY75" fmla="*/ 1233021 h 1487221"/>
                <a:gd name="connsiteX76" fmla="*/ 567225 w 3220272"/>
                <a:gd name="connsiteY76" fmla="*/ 1220371 h 1487221"/>
                <a:gd name="connsiteX77" fmla="*/ 572881 w 3220272"/>
                <a:gd name="connsiteY77" fmla="*/ 1218211 h 1487221"/>
                <a:gd name="connsiteX78" fmla="*/ 606726 w 3220272"/>
                <a:gd name="connsiteY78" fmla="*/ 1204224 h 1487221"/>
                <a:gd name="connsiteX79" fmla="*/ 618555 w 3220272"/>
                <a:gd name="connsiteY79" fmla="*/ 1198980 h 1487221"/>
                <a:gd name="connsiteX80" fmla="*/ 641495 w 3220272"/>
                <a:gd name="connsiteY80" fmla="*/ 1188488 h 1487221"/>
                <a:gd name="connsiteX81" fmla="*/ 654460 w 3220272"/>
                <a:gd name="connsiteY81" fmla="*/ 1182213 h 1487221"/>
                <a:gd name="connsiteX82" fmla="*/ 674310 w 3220272"/>
                <a:gd name="connsiteY82" fmla="*/ 1172340 h 1487221"/>
                <a:gd name="connsiteX83" fmla="*/ 691699 w 3220272"/>
                <a:gd name="connsiteY83" fmla="*/ 1163290 h 1487221"/>
                <a:gd name="connsiteX84" fmla="*/ 709391 w 3220272"/>
                <a:gd name="connsiteY84" fmla="*/ 1153724 h 1487221"/>
                <a:gd name="connsiteX85" fmla="*/ 726363 w 3220272"/>
                <a:gd name="connsiteY85" fmla="*/ 1144262 h 1487221"/>
                <a:gd name="connsiteX86" fmla="*/ 741999 w 3220272"/>
                <a:gd name="connsiteY86" fmla="*/ 1135110 h 1487221"/>
                <a:gd name="connsiteX87" fmla="*/ 766893 w 3220272"/>
                <a:gd name="connsiteY87" fmla="*/ 1120090 h 1487221"/>
                <a:gd name="connsiteX88" fmla="*/ 779651 w 3220272"/>
                <a:gd name="connsiteY88" fmla="*/ 1112172 h 1487221"/>
                <a:gd name="connsiteX89" fmla="*/ 807940 w 3220272"/>
                <a:gd name="connsiteY89" fmla="*/ 1093660 h 1487221"/>
                <a:gd name="connsiteX90" fmla="*/ 815860 w 3220272"/>
                <a:gd name="connsiteY90" fmla="*/ 1088415 h 1487221"/>
                <a:gd name="connsiteX91" fmla="*/ 824089 w 3220272"/>
                <a:gd name="connsiteY91" fmla="*/ 1082655 h 1487221"/>
                <a:gd name="connsiteX92" fmla="*/ 845179 w 3220272"/>
                <a:gd name="connsiteY92" fmla="*/ 1067947 h 1487221"/>
                <a:gd name="connsiteX93" fmla="*/ 855880 w 3220272"/>
                <a:gd name="connsiteY93" fmla="*/ 1060234 h 1487221"/>
                <a:gd name="connsiteX94" fmla="*/ 873676 w 3220272"/>
                <a:gd name="connsiteY94" fmla="*/ 1047068 h 1487221"/>
                <a:gd name="connsiteX95" fmla="*/ 884580 w 3220272"/>
                <a:gd name="connsiteY95" fmla="*/ 1038737 h 1487221"/>
                <a:gd name="connsiteX96" fmla="*/ 901241 w 3220272"/>
                <a:gd name="connsiteY96" fmla="*/ 1025778 h 1487221"/>
                <a:gd name="connsiteX97" fmla="*/ 911940 w 3220272"/>
                <a:gd name="connsiteY97" fmla="*/ 1017342 h 1487221"/>
                <a:gd name="connsiteX98" fmla="*/ 933032 w 3220272"/>
                <a:gd name="connsiteY98" fmla="*/ 1000167 h 1487221"/>
                <a:gd name="connsiteX99" fmla="*/ 935191 w 3220272"/>
                <a:gd name="connsiteY99" fmla="*/ 998420 h 1487221"/>
                <a:gd name="connsiteX100" fmla="*/ 958748 w 3220272"/>
                <a:gd name="connsiteY100" fmla="*/ 978465 h 1487221"/>
                <a:gd name="connsiteX101" fmla="*/ 964099 w 3220272"/>
                <a:gd name="connsiteY101" fmla="*/ 973837 h 1487221"/>
                <a:gd name="connsiteX102" fmla="*/ 986627 w 3220272"/>
                <a:gd name="connsiteY102" fmla="*/ 953885 h 1487221"/>
                <a:gd name="connsiteX103" fmla="*/ 987656 w 3220272"/>
                <a:gd name="connsiteY103" fmla="*/ 952958 h 1487221"/>
                <a:gd name="connsiteX104" fmla="*/ 1008537 w 3220272"/>
                <a:gd name="connsiteY104" fmla="*/ 933726 h 1487221"/>
                <a:gd name="connsiteX105" fmla="*/ 1013268 w 3220272"/>
                <a:gd name="connsiteY105" fmla="*/ 929304 h 1487221"/>
                <a:gd name="connsiteX106" fmla="*/ 1033535 w 3220272"/>
                <a:gd name="connsiteY106" fmla="*/ 909967 h 1487221"/>
                <a:gd name="connsiteX107" fmla="*/ 1036313 w 3220272"/>
                <a:gd name="connsiteY107" fmla="*/ 907190 h 1487221"/>
                <a:gd name="connsiteX108" fmla="*/ 1053697 w 3220272"/>
                <a:gd name="connsiteY108" fmla="*/ 890015 h 1487221"/>
                <a:gd name="connsiteX109" fmla="*/ 1057605 w 3220272"/>
                <a:gd name="connsiteY109" fmla="*/ 886106 h 1487221"/>
                <a:gd name="connsiteX110" fmla="*/ 1075607 w 3220272"/>
                <a:gd name="connsiteY110" fmla="*/ 867697 h 1487221"/>
                <a:gd name="connsiteX111" fmla="*/ 1079002 w 3220272"/>
                <a:gd name="connsiteY111" fmla="*/ 864096 h 1487221"/>
                <a:gd name="connsiteX112" fmla="*/ 1094227 w 3220272"/>
                <a:gd name="connsiteY112" fmla="*/ 848050 h 1487221"/>
                <a:gd name="connsiteX113" fmla="*/ 1097006 w 3220272"/>
                <a:gd name="connsiteY113" fmla="*/ 845067 h 1487221"/>
                <a:gd name="connsiteX114" fmla="*/ 1112947 w 3220272"/>
                <a:gd name="connsiteY114" fmla="*/ 827790 h 1487221"/>
                <a:gd name="connsiteX115" fmla="*/ 1116243 w 3220272"/>
                <a:gd name="connsiteY115" fmla="*/ 824086 h 1487221"/>
                <a:gd name="connsiteX116" fmla="*/ 1129920 w 3220272"/>
                <a:gd name="connsiteY116" fmla="*/ 808761 h 1487221"/>
                <a:gd name="connsiteX117" fmla="*/ 1131362 w 3220272"/>
                <a:gd name="connsiteY117" fmla="*/ 807116 h 1487221"/>
                <a:gd name="connsiteX118" fmla="*/ 1145145 w 3220272"/>
                <a:gd name="connsiteY118" fmla="*/ 791276 h 1487221"/>
                <a:gd name="connsiteX119" fmla="*/ 1148129 w 3220272"/>
                <a:gd name="connsiteY119" fmla="*/ 787781 h 1487221"/>
                <a:gd name="connsiteX120" fmla="*/ 1160681 w 3220272"/>
                <a:gd name="connsiteY120" fmla="*/ 772969 h 1487221"/>
                <a:gd name="connsiteX121" fmla="*/ 1160681 w 3220272"/>
                <a:gd name="connsiteY121" fmla="*/ 772866 h 1487221"/>
                <a:gd name="connsiteX122" fmla="*/ 1172098 w 3220272"/>
                <a:gd name="connsiteY122" fmla="*/ 758982 h 1487221"/>
                <a:gd name="connsiteX123" fmla="*/ 1174464 w 3220272"/>
                <a:gd name="connsiteY123" fmla="*/ 756102 h 1487221"/>
                <a:gd name="connsiteX124" fmla="*/ 1184444 w 3220272"/>
                <a:gd name="connsiteY124" fmla="*/ 743658 h 1487221"/>
                <a:gd name="connsiteX125" fmla="*/ 1185681 w 3220272"/>
                <a:gd name="connsiteY125" fmla="*/ 742114 h 1487221"/>
                <a:gd name="connsiteX126" fmla="*/ 1193702 w 3220272"/>
                <a:gd name="connsiteY126" fmla="*/ 731932 h 1487221"/>
                <a:gd name="connsiteX127" fmla="*/ 1195350 w 3220272"/>
                <a:gd name="connsiteY127" fmla="*/ 729772 h 1487221"/>
                <a:gd name="connsiteX128" fmla="*/ 1202859 w 3220272"/>
                <a:gd name="connsiteY128" fmla="*/ 720002 h 1487221"/>
                <a:gd name="connsiteX129" fmla="*/ 1204089 w 3220272"/>
                <a:gd name="connsiteY129" fmla="*/ 718357 h 1487221"/>
                <a:gd name="connsiteX130" fmla="*/ 1209749 w 3220272"/>
                <a:gd name="connsiteY130" fmla="*/ 710849 h 1487221"/>
                <a:gd name="connsiteX131" fmla="*/ 1210675 w 3220272"/>
                <a:gd name="connsiteY131" fmla="*/ 709614 h 1487221"/>
                <a:gd name="connsiteX132" fmla="*/ 1215612 w 3220272"/>
                <a:gd name="connsiteY132" fmla="*/ 702827 h 1487221"/>
                <a:gd name="connsiteX133" fmla="*/ 1216542 w 3220272"/>
                <a:gd name="connsiteY133" fmla="*/ 701591 h 1487221"/>
                <a:gd name="connsiteX134" fmla="*/ 1219931 w 3220272"/>
                <a:gd name="connsiteY134" fmla="*/ 696861 h 1487221"/>
                <a:gd name="connsiteX135" fmla="*/ 1220138 w 3220272"/>
                <a:gd name="connsiteY135" fmla="*/ 696551 h 1487221"/>
                <a:gd name="connsiteX136" fmla="*/ 1222503 w 3220272"/>
                <a:gd name="connsiteY136" fmla="*/ 693157 h 1487221"/>
                <a:gd name="connsiteX137" fmla="*/ 1222915 w 3220272"/>
                <a:gd name="connsiteY137" fmla="*/ 692542 h 1487221"/>
                <a:gd name="connsiteX138" fmla="*/ 1223638 w 3220272"/>
                <a:gd name="connsiteY138" fmla="*/ 691513 h 1487221"/>
                <a:gd name="connsiteX139" fmla="*/ 1223845 w 3220272"/>
                <a:gd name="connsiteY139" fmla="*/ 691305 h 1487221"/>
                <a:gd name="connsiteX140" fmla="*/ 1225387 w 3220272"/>
                <a:gd name="connsiteY140" fmla="*/ 689044 h 1487221"/>
                <a:gd name="connsiteX141" fmla="*/ 1226105 w 3220272"/>
                <a:gd name="connsiteY141" fmla="*/ 688014 h 1487221"/>
                <a:gd name="connsiteX142" fmla="*/ 1228988 w 3220272"/>
                <a:gd name="connsiteY142" fmla="*/ 683901 h 1487221"/>
                <a:gd name="connsiteX143" fmla="*/ 1229500 w 3220272"/>
                <a:gd name="connsiteY143" fmla="*/ 683077 h 1487221"/>
                <a:gd name="connsiteX144" fmla="*/ 1234027 w 3220272"/>
                <a:gd name="connsiteY144" fmla="*/ 676702 h 1487221"/>
                <a:gd name="connsiteX145" fmla="*/ 1235467 w 3220272"/>
                <a:gd name="connsiteY145" fmla="*/ 674646 h 1487221"/>
                <a:gd name="connsiteX146" fmla="*/ 1241641 w 3220272"/>
                <a:gd name="connsiteY146" fmla="*/ 666108 h 1487221"/>
                <a:gd name="connsiteX147" fmla="*/ 1242258 w 3220272"/>
                <a:gd name="connsiteY147" fmla="*/ 665285 h 1487221"/>
                <a:gd name="connsiteX148" fmla="*/ 1249356 w 3220272"/>
                <a:gd name="connsiteY148" fmla="*/ 655720 h 1487221"/>
                <a:gd name="connsiteX149" fmla="*/ 1251311 w 3220272"/>
                <a:gd name="connsiteY149" fmla="*/ 653046 h 1487221"/>
                <a:gd name="connsiteX150" fmla="*/ 1260260 w 3220272"/>
                <a:gd name="connsiteY150" fmla="*/ 641220 h 1487221"/>
                <a:gd name="connsiteX151" fmla="*/ 1261802 w 3220272"/>
                <a:gd name="connsiteY151" fmla="*/ 639161 h 1487221"/>
                <a:gd name="connsiteX152" fmla="*/ 1270954 w 3220272"/>
                <a:gd name="connsiteY152" fmla="*/ 627435 h 1487221"/>
                <a:gd name="connsiteX153" fmla="*/ 1273426 w 3220272"/>
                <a:gd name="connsiteY153" fmla="*/ 624350 h 1487221"/>
                <a:gd name="connsiteX154" fmla="*/ 1285048 w 3220272"/>
                <a:gd name="connsiteY154" fmla="*/ 609746 h 1487221"/>
                <a:gd name="connsiteX155" fmla="*/ 1287621 w 3220272"/>
                <a:gd name="connsiteY155" fmla="*/ 606557 h 1487221"/>
                <a:gd name="connsiteX156" fmla="*/ 1299244 w 3220272"/>
                <a:gd name="connsiteY156" fmla="*/ 592364 h 1487221"/>
                <a:gd name="connsiteX157" fmla="*/ 1301610 w 3220272"/>
                <a:gd name="connsiteY157" fmla="*/ 589484 h 1487221"/>
                <a:gd name="connsiteX158" fmla="*/ 1315909 w 3220272"/>
                <a:gd name="connsiteY158" fmla="*/ 572411 h 1487221"/>
                <a:gd name="connsiteX159" fmla="*/ 1319305 w 3220272"/>
                <a:gd name="connsiteY159" fmla="*/ 568400 h 1487221"/>
                <a:gd name="connsiteX160" fmla="*/ 1334324 w 3220272"/>
                <a:gd name="connsiteY160" fmla="*/ 550915 h 1487221"/>
                <a:gd name="connsiteX161" fmla="*/ 1335559 w 3220272"/>
                <a:gd name="connsiteY161" fmla="*/ 549474 h 1487221"/>
                <a:gd name="connsiteX162" fmla="*/ 1352532 w 3220272"/>
                <a:gd name="connsiteY162" fmla="*/ 530243 h 1487221"/>
                <a:gd name="connsiteX163" fmla="*/ 1356852 w 3220272"/>
                <a:gd name="connsiteY163" fmla="*/ 525511 h 1487221"/>
                <a:gd name="connsiteX164" fmla="*/ 1375265 w 3220272"/>
                <a:gd name="connsiteY164" fmla="*/ 505351 h 1487221"/>
                <a:gd name="connsiteX165" fmla="*/ 1377014 w 3220272"/>
                <a:gd name="connsiteY165" fmla="*/ 503398 h 1487221"/>
                <a:gd name="connsiteX166" fmla="*/ 1395222 w 3220272"/>
                <a:gd name="connsiteY166" fmla="*/ 484062 h 1487221"/>
                <a:gd name="connsiteX167" fmla="*/ 1399954 w 3220272"/>
                <a:gd name="connsiteY167" fmla="*/ 479126 h 1487221"/>
                <a:gd name="connsiteX168" fmla="*/ 1420633 w 3220272"/>
                <a:gd name="connsiteY168" fmla="*/ 457938 h 1487221"/>
                <a:gd name="connsiteX169" fmla="*/ 1424441 w 3220272"/>
                <a:gd name="connsiteY169" fmla="*/ 454131 h 1487221"/>
                <a:gd name="connsiteX170" fmla="*/ 1443879 w 3220272"/>
                <a:gd name="connsiteY170" fmla="*/ 434797 h 1487221"/>
                <a:gd name="connsiteX171" fmla="*/ 1448405 w 3220272"/>
                <a:gd name="connsiteY171" fmla="*/ 430375 h 1487221"/>
                <a:gd name="connsiteX172" fmla="*/ 1471451 w 3220272"/>
                <a:gd name="connsiteY172" fmla="*/ 408260 h 1487221"/>
                <a:gd name="connsiteX173" fmla="*/ 1476594 w 3220272"/>
                <a:gd name="connsiteY173" fmla="*/ 403427 h 1487221"/>
                <a:gd name="connsiteX174" fmla="*/ 1498709 w 3220272"/>
                <a:gd name="connsiteY174" fmla="*/ 382959 h 1487221"/>
                <a:gd name="connsiteX175" fmla="*/ 1502206 w 3220272"/>
                <a:gd name="connsiteY175" fmla="*/ 379771 h 1487221"/>
                <a:gd name="connsiteX176" fmla="*/ 1527723 w 3220272"/>
                <a:gd name="connsiteY176" fmla="*/ 357144 h 1487221"/>
                <a:gd name="connsiteX177" fmla="*/ 1533789 w 3220272"/>
                <a:gd name="connsiteY177" fmla="*/ 351899 h 1487221"/>
                <a:gd name="connsiteX178" fmla="*/ 1560431 w 3220272"/>
                <a:gd name="connsiteY178" fmla="*/ 329168 h 1487221"/>
                <a:gd name="connsiteX179" fmla="*/ 1561155 w 3220272"/>
                <a:gd name="connsiteY179" fmla="*/ 328551 h 1487221"/>
                <a:gd name="connsiteX180" fmla="*/ 1581523 w 3220272"/>
                <a:gd name="connsiteY180" fmla="*/ 311787 h 1487221"/>
                <a:gd name="connsiteX181" fmla="*/ 1587691 w 3220272"/>
                <a:gd name="connsiteY181" fmla="*/ 306851 h 1487221"/>
                <a:gd name="connsiteX182" fmla="*/ 1599626 w 3220272"/>
                <a:gd name="connsiteY182" fmla="*/ 297386 h 1487221"/>
                <a:gd name="connsiteX183" fmla="*/ 1618757 w 3220272"/>
                <a:gd name="connsiteY183" fmla="*/ 282474 h 1487221"/>
                <a:gd name="connsiteX184" fmla="*/ 1631104 w 3220272"/>
                <a:gd name="connsiteY184" fmla="*/ 273012 h 1487221"/>
                <a:gd name="connsiteX185" fmla="*/ 1651573 w 3220272"/>
                <a:gd name="connsiteY185" fmla="*/ 257893 h 1487221"/>
                <a:gd name="connsiteX186" fmla="*/ 1663507 w 3220272"/>
                <a:gd name="connsiteY186" fmla="*/ 249254 h 1487221"/>
                <a:gd name="connsiteX187" fmla="*/ 1687990 w 3220272"/>
                <a:gd name="connsiteY187" fmla="*/ 232079 h 1487221"/>
                <a:gd name="connsiteX188" fmla="*/ 1696941 w 3220272"/>
                <a:gd name="connsiteY188" fmla="*/ 225906 h 1487221"/>
                <a:gd name="connsiteX189" fmla="*/ 1698587 w 3220272"/>
                <a:gd name="connsiteY189" fmla="*/ 224777 h 1487221"/>
                <a:gd name="connsiteX190" fmla="*/ 1705992 w 3220272"/>
                <a:gd name="connsiteY190" fmla="*/ 219939 h 1487221"/>
                <a:gd name="connsiteX191" fmla="*/ 1738194 w 3220272"/>
                <a:gd name="connsiteY191" fmla="*/ 198858 h 1487221"/>
                <a:gd name="connsiteX192" fmla="*/ 1752900 w 3220272"/>
                <a:gd name="connsiteY192" fmla="*/ 189703 h 1487221"/>
                <a:gd name="connsiteX193" fmla="*/ 1781090 w 3220272"/>
                <a:gd name="connsiteY193" fmla="*/ 172630 h 1487221"/>
                <a:gd name="connsiteX194" fmla="*/ 1789011 w 3220272"/>
                <a:gd name="connsiteY194" fmla="*/ 167796 h 1487221"/>
                <a:gd name="connsiteX195" fmla="*/ 1799191 w 3220272"/>
                <a:gd name="connsiteY195" fmla="*/ 162036 h 1487221"/>
                <a:gd name="connsiteX196" fmla="*/ 1818635 w 3220272"/>
                <a:gd name="connsiteY196" fmla="*/ 151133 h 1487221"/>
                <a:gd name="connsiteX197" fmla="*/ 1838904 w 3220272"/>
                <a:gd name="connsiteY197" fmla="*/ 140230 h 1487221"/>
                <a:gd name="connsiteX198" fmla="*/ 1858860 w 3220272"/>
                <a:gd name="connsiteY198" fmla="*/ 129842 h 1487221"/>
                <a:gd name="connsiteX199" fmla="*/ 1868424 w 3220272"/>
                <a:gd name="connsiteY199" fmla="*/ 124803 h 1487221"/>
                <a:gd name="connsiteX200" fmla="*/ 1881694 w 3220272"/>
                <a:gd name="connsiteY200" fmla="*/ 118428 h 1487221"/>
                <a:gd name="connsiteX201" fmla="*/ 1896612 w 3220272"/>
                <a:gd name="connsiteY201" fmla="*/ 111229 h 1487221"/>
                <a:gd name="connsiteX202" fmla="*/ 1923048 w 3220272"/>
                <a:gd name="connsiteY202" fmla="*/ 99192 h 1487221"/>
                <a:gd name="connsiteX203" fmla="*/ 1936424 w 3220272"/>
                <a:gd name="connsiteY203" fmla="*/ 93230 h 1487221"/>
                <a:gd name="connsiteX204" fmla="*/ 1940332 w 3220272"/>
                <a:gd name="connsiteY204" fmla="*/ 91479 h 1487221"/>
                <a:gd name="connsiteX205" fmla="*/ 1975407 w 3220272"/>
                <a:gd name="connsiteY205" fmla="*/ 77081 h 1487221"/>
                <a:gd name="connsiteX206" fmla="*/ 1982715 w 3220272"/>
                <a:gd name="connsiteY206" fmla="*/ 74304 h 1487221"/>
                <a:gd name="connsiteX207" fmla="*/ 2007404 w 3220272"/>
                <a:gd name="connsiteY207" fmla="*/ 64945 h 1487221"/>
                <a:gd name="connsiteX208" fmla="*/ 2021498 w 3220272"/>
                <a:gd name="connsiteY208" fmla="*/ 59906 h 1487221"/>
                <a:gd name="connsiteX209" fmla="*/ 2070562 w 3220272"/>
                <a:gd name="connsiteY209" fmla="*/ 44066 h 1487221"/>
                <a:gd name="connsiteX210" fmla="*/ 2071178 w 3220272"/>
                <a:gd name="connsiteY210" fmla="*/ 43861 h 1487221"/>
                <a:gd name="connsiteX211" fmla="*/ 2112227 w 3220272"/>
                <a:gd name="connsiteY211" fmla="*/ 32545 h 1487221"/>
                <a:gd name="connsiteX212" fmla="*/ 2121689 w 3220272"/>
                <a:gd name="connsiteY212" fmla="*/ 30181 h 1487221"/>
                <a:gd name="connsiteX213" fmla="*/ 2131259 w 3220272"/>
                <a:gd name="connsiteY213" fmla="*/ 27712 h 1487221"/>
                <a:gd name="connsiteX214" fmla="*/ 2161914 w 3220272"/>
                <a:gd name="connsiteY214" fmla="*/ 20924 h 1487221"/>
                <a:gd name="connsiteX215" fmla="*/ 2165922 w 3220272"/>
                <a:gd name="connsiteY215" fmla="*/ 20102 h 1487221"/>
                <a:gd name="connsiteX216" fmla="*/ 2188761 w 3220272"/>
                <a:gd name="connsiteY216" fmla="*/ 15576 h 1487221"/>
                <a:gd name="connsiteX217" fmla="*/ 2202338 w 3220272"/>
                <a:gd name="connsiteY217" fmla="*/ 13314 h 1487221"/>
                <a:gd name="connsiteX218" fmla="*/ 2210671 w 3220272"/>
                <a:gd name="connsiteY218" fmla="*/ 11976 h 1487221"/>
                <a:gd name="connsiteX219" fmla="*/ 2244310 w 3220272"/>
                <a:gd name="connsiteY219" fmla="*/ 7142 h 1487221"/>
                <a:gd name="connsiteX220" fmla="*/ 2248218 w 3220272"/>
                <a:gd name="connsiteY220" fmla="*/ 6730 h 1487221"/>
                <a:gd name="connsiteX221" fmla="*/ 2255215 w 3220272"/>
                <a:gd name="connsiteY221" fmla="*/ 6012 h 1487221"/>
                <a:gd name="connsiteX222" fmla="*/ 2287516 w 3220272"/>
                <a:gd name="connsiteY222" fmla="*/ 2925 h 1487221"/>
                <a:gd name="connsiteX223" fmla="*/ 2294510 w 3220272"/>
                <a:gd name="connsiteY223" fmla="*/ 2411 h 1487221"/>
                <a:gd name="connsiteX224" fmla="*/ 2298422 w 3220272"/>
                <a:gd name="connsiteY224" fmla="*/ 2103 h 1487221"/>
                <a:gd name="connsiteX225" fmla="*/ 2329900 w 3220272"/>
                <a:gd name="connsiteY225" fmla="*/ 561 h 1487221"/>
                <a:gd name="connsiteX226" fmla="*/ 2337510 w 3220272"/>
                <a:gd name="connsiteY226" fmla="*/ 355 h 1487221"/>
                <a:gd name="connsiteX227" fmla="*/ 2351399 w 3220272"/>
                <a:gd name="connsiteY227"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3220272 w 3220272"/>
                <a:gd name="connsiteY32" fmla="*/ 291025 h 1487221"/>
                <a:gd name="connsiteX33" fmla="*/ 3039117 w 3220272"/>
                <a:gd name="connsiteY33" fmla="*/ 222013 h 1487221"/>
                <a:gd name="connsiteX34" fmla="*/ 2763072 w 3220272"/>
                <a:gd name="connsiteY34" fmla="*/ 216263 h 1487221"/>
                <a:gd name="connsiteX35" fmla="*/ 2518657 w 3220272"/>
                <a:gd name="connsiteY35" fmla="*/ 276647 h 1487221"/>
                <a:gd name="connsiteX36" fmla="*/ 2308748 w 3220272"/>
                <a:gd name="connsiteY36" fmla="*/ 385915 h 1487221"/>
                <a:gd name="connsiteX37" fmla="*/ 2087336 w 3220272"/>
                <a:gd name="connsiteY37" fmla="*/ 541191 h 1487221"/>
                <a:gd name="connsiteX38" fmla="*/ 1932061 w 3220272"/>
                <a:gd name="connsiteY38" fmla="*/ 690715 h 1487221"/>
                <a:gd name="connsiteX39" fmla="*/ 1791163 w 3220272"/>
                <a:gd name="connsiteY39" fmla="*/ 854617 h 1487221"/>
                <a:gd name="connsiteX40" fmla="*/ 1604257 w 3220272"/>
                <a:gd name="connsiteY40" fmla="*/ 1127787 h 1487221"/>
                <a:gd name="connsiteX41" fmla="*/ 1379970 w 3220272"/>
                <a:gd name="connsiteY41" fmla="*/ 1297440 h 1487221"/>
                <a:gd name="connsiteX42" fmla="*/ 1124053 w 3220272"/>
                <a:gd name="connsiteY42" fmla="*/ 1435463 h 1487221"/>
                <a:gd name="connsiteX43" fmla="*/ 891140 w 3220272"/>
                <a:gd name="connsiteY43" fmla="*/ 1481470 h 1487221"/>
                <a:gd name="connsiteX44" fmla="*/ 617970 w 3220272"/>
                <a:gd name="connsiteY44" fmla="*/ 1487221 h 1487221"/>
                <a:gd name="connsiteX45" fmla="*/ 485699 w 3220272"/>
                <a:gd name="connsiteY45" fmla="*/ 1426836 h 1487221"/>
                <a:gd name="connsiteX46" fmla="*/ 344801 w 3220272"/>
                <a:gd name="connsiteY46" fmla="*/ 1380829 h 1487221"/>
                <a:gd name="connsiteX47" fmla="*/ 281269 w 3220272"/>
                <a:gd name="connsiteY47" fmla="*/ 1341500 h 1487221"/>
                <a:gd name="connsiteX48" fmla="*/ 0 w 3220272"/>
                <a:gd name="connsiteY48" fmla="*/ 1246804 h 1487221"/>
                <a:gd name="connsiteX49" fmla="*/ 20061 w 3220272"/>
                <a:gd name="connsiteY49" fmla="*/ 1253182 h 1487221"/>
                <a:gd name="connsiteX50" fmla="*/ 29730 w 3220272"/>
                <a:gd name="connsiteY50" fmla="*/ 1255959 h 1487221"/>
                <a:gd name="connsiteX51" fmla="*/ 43515 w 3220272"/>
                <a:gd name="connsiteY51" fmla="*/ 1259763 h 1487221"/>
                <a:gd name="connsiteX52" fmla="*/ 54006 w 3220272"/>
                <a:gd name="connsiteY52" fmla="*/ 1262437 h 1487221"/>
                <a:gd name="connsiteX53" fmla="*/ 68820 w 3220272"/>
                <a:gd name="connsiteY53" fmla="*/ 1266038 h 1487221"/>
                <a:gd name="connsiteX54" fmla="*/ 78182 w 3220272"/>
                <a:gd name="connsiteY54" fmla="*/ 1268094 h 1487221"/>
                <a:gd name="connsiteX55" fmla="*/ 94848 w 3220272"/>
                <a:gd name="connsiteY55" fmla="*/ 1271486 h 1487221"/>
                <a:gd name="connsiteX56" fmla="*/ 104000 w 3220272"/>
                <a:gd name="connsiteY56" fmla="*/ 1273237 h 1487221"/>
                <a:gd name="connsiteX57" fmla="*/ 129512 w 3220272"/>
                <a:gd name="connsiteY57" fmla="*/ 1277350 h 1487221"/>
                <a:gd name="connsiteX58" fmla="*/ 130129 w 3220272"/>
                <a:gd name="connsiteY58" fmla="*/ 1277350 h 1487221"/>
                <a:gd name="connsiteX59" fmla="*/ 156158 w 3220272"/>
                <a:gd name="connsiteY59" fmla="*/ 1280539 h 1487221"/>
                <a:gd name="connsiteX60" fmla="*/ 196583 w 3220272"/>
                <a:gd name="connsiteY60" fmla="*/ 1283729 h 1487221"/>
                <a:gd name="connsiteX61" fmla="*/ 206358 w 3220272"/>
                <a:gd name="connsiteY61" fmla="*/ 1284140 h 1487221"/>
                <a:gd name="connsiteX62" fmla="*/ 238555 w 3220272"/>
                <a:gd name="connsiteY62" fmla="*/ 1284755 h 1487221"/>
                <a:gd name="connsiteX63" fmla="*/ 250901 w 3220272"/>
                <a:gd name="connsiteY63" fmla="*/ 1284755 h 1487221"/>
                <a:gd name="connsiteX64" fmla="*/ 287318 w 3220272"/>
                <a:gd name="connsiteY64" fmla="*/ 1283419 h 1487221"/>
                <a:gd name="connsiteX65" fmla="*/ 293285 w 3220272"/>
                <a:gd name="connsiteY65" fmla="*/ 1283110 h 1487221"/>
                <a:gd name="connsiteX66" fmla="*/ 336075 w 3220272"/>
                <a:gd name="connsiteY66" fmla="*/ 1278997 h 1487221"/>
                <a:gd name="connsiteX67" fmla="*/ 367248 w 3220272"/>
                <a:gd name="connsiteY67" fmla="*/ 1274779 h 1487221"/>
                <a:gd name="connsiteX68" fmla="*/ 373416 w 3220272"/>
                <a:gd name="connsiteY68" fmla="*/ 1273752 h 1487221"/>
                <a:gd name="connsiteX69" fmla="*/ 404689 w 3220272"/>
                <a:gd name="connsiteY69" fmla="*/ 1268094 h 1487221"/>
                <a:gd name="connsiteX70" fmla="*/ 410144 w 3220272"/>
                <a:gd name="connsiteY70" fmla="*/ 1267064 h 1487221"/>
                <a:gd name="connsiteX71" fmla="*/ 445324 w 3220272"/>
                <a:gd name="connsiteY71" fmla="*/ 1259042 h 1487221"/>
                <a:gd name="connsiteX72" fmla="*/ 453345 w 3220272"/>
                <a:gd name="connsiteY72" fmla="*/ 1256986 h 1487221"/>
                <a:gd name="connsiteX73" fmla="*/ 490380 w 3220272"/>
                <a:gd name="connsiteY73" fmla="*/ 1246804 h 1487221"/>
                <a:gd name="connsiteX74" fmla="*/ 533070 w 3220272"/>
                <a:gd name="connsiteY74" fmla="*/ 1233021 h 1487221"/>
                <a:gd name="connsiteX75" fmla="*/ 567225 w 3220272"/>
                <a:gd name="connsiteY75" fmla="*/ 1220371 h 1487221"/>
                <a:gd name="connsiteX76" fmla="*/ 572881 w 3220272"/>
                <a:gd name="connsiteY76" fmla="*/ 1218211 h 1487221"/>
                <a:gd name="connsiteX77" fmla="*/ 606726 w 3220272"/>
                <a:gd name="connsiteY77" fmla="*/ 1204224 h 1487221"/>
                <a:gd name="connsiteX78" fmla="*/ 618555 w 3220272"/>
                <a:gd name="connsiteY78" fmla="*/ 1198980 h 1487221"/>
                <a:gd name="connsiteX79" fmla="*/ 641495 w 3220272"/>
                <a:gd name="connsiteY79" fmla="*/ 1188488 h 1487221"/>
                <a:gd name="connsiteX80" fmla="*/ 654460 w 3220272"/>
                <a:gd name="connsiteY80" fmla="*/ 1182213 h 1487221"/>
                <a:gd name="connsiteX81" fmla="*/ 674310 w 3220272"/>
                <a:gd name="connsiteY81" fmla="*/ 1172340 h 1487221"/>
                <a:gd name="connsiteX82" fmla="*/ 691699 w 3220272"/>
                <a:gd name="connsiteY82" fmla="*/ 1163290 h 1487221"/>
                <a:gd name="connsiteX83" fmla="*/ 709391 w 3220272"/>
                <a:gd name="connsiteY83" fmla="*/ 1153724 h 1487221"/>
                <a:gd name="connsiteX84" fmla="*/ 726363 w 3220272"/>
                <a:gd name="connsiteY84" fmla="*/ 1144262 h 1487221"/>
                <a:gd name="connsiteX85" fmla="*/ 741999 w 3220272"/>
                <a:gd name="connsiteY85" fmla="*/ 1135110 h 1487221"/>
                <a:gd name="connsiteX86" fmla="*/ 766893 w 3220272"/>
                <a:gd name="connsiteY86" fmla="*/ 1120090 h 1487221"/>
                <a:gd name="connsiteX87" fmla="*/ 779651 w 3220272"/>
                <a:gd name="connsiteY87" fmla="*/ 1112172 h 1487221"/>
                <a:gd name="connsiteX88" fmla="*/ 807940 w 3220272"/>
                <a:gd name="connsiteY88" fmla="*/ 1093660 h 1487221"/>
                <a:gd name="connsiteX89" fmla="*/ 815860 w 3220272"/>
                <a:gd name="connsiteY89" fmla="*/ 1088415 h 1487221"/>
                <a:gd name="connsiteX90" fmla="*/ 824089 w 3220272"/>
                <a:gd name="connsiteY90" fmla="*/ 1082655 h 1487221"/>
                <a:gd name="connsiteX91" fmla="*/ 845179 w 3220272"/>
                <a:gd name="connsiteY91" fmla="*/ 1067947 h 1487221"/>
                <a:gd name="connsiteX92" fmla="*/ 855880 w 3220272"/>
                <a:gd name="connsiteY92" fmla="*/ 1060234 h 1487221"/>
                <a:gd name="connsiteX93" fmla="*/ 873676 w 3220272"/>
                <a:gd name="connsiteY93" fmla="*/ 1047068 h 1487221"/>
                <a:gd name="connsiteX94" fmla="*/ 884580 w 3220272"/>
                <a:gd name="connsiteY94" fmla="*/ 1038737 h 1487221"/>
                <a:gd name="connsiteX95" fmla="*/ 901241 w 3220272"/>
                <a:gd name="connsiteY95" fmla="*/ 1025778 h 1487221"/>
                <a:gd name="connsiteX96" fmla="*/ 911940 w 3220272"/>
                <a:gd name="connsiteY96" fmla="*/ 1017342 h 1487221"/>
                <a:gd name="connsiteX97" fmla="*/ 933032 w 3220272"/>
                <a:gd name="connsiteY97" fmla="*/ 1000167 h 1487221"/>
                <a:gd name="connsiteX98" fmla="*/ 935191 w 3220272"/>
                <a:gd name="connsiteY98" fmla="*/ 998420 h 1487221"/>
                <a:gd name="connsiteX99" fmla="*/ 958748 w 3220272"/>
                <a:gd name="connsiteY99" fmla="*/ 978465 h 1487221"/>
                <a:gd name="connsiteX100" fmla="*/ 964099 w 3220272"/>
                <a:gd name="connsiteY100" fmla="*/ 973837 h 1487221"/>
                <a:gd name="connsiteX101" fmla="*/ 986627 w 3220272"/>
                <a:gd name="connsiteY101" fmla="*/ 953885 h 1487221"/>
                <a:gd name="connsiteX102" fmla="*/ 987656 w 3220272"/>
                <a:gd name="connsiteY102" fmla="*/ 952958 h 1487221"/>
                <a:gd name="connsiteX103" fmla="*/ 1008537 w 3220272"/>
                <a:gd name="connsiteY103" fmla="*/ 933726 h 1487221"/>
                <a:gd name="connsiteX104" fmla="*/ 1013268 w 3220272"/>
                <a:gd name="connsiteY104" fmla="*/ 929304 h 1487221"/>
                <a:gd name="connsiteX105" fmla="*/ 1033535 w 3220272"/>
                <a:gd name="connsiteY105" fmla="*/ 909967 h 1487221"/>
                <a:gd name="connsiteX106" fmla="*/ 1036313 w 3220272"/>
                <a:gd name="connsiteY106" fmla="*/ 907190 h 1487221"/>
                <a:gd name="connsiteX107" fmla="*/ 1053697 w 3220272"/>
                <a:gd name="connsiteY107" fmla="*/ 890015 h 1487221"/>
                <a:gd name="connsiteX108" fmla="*/ 1057605 w 3220272"/>
                <a:gd name="connsiteY108" fmla="*/ 886106 h 1487221"/>
                <a:gd name="connsiteX109" fmla="*/ 1075607 w 3220272"/>
                <a:gd name="connsiteY109" fmla="*/ 867697 h 1487221"/>
                <a:gd name="connsiteX110" fmla="*/ 1079002 w 3220272"/>
                <a:gd name="connsiteY110" fmla="*/ 864096 h 1487221"/>
                <a:gd name="connsiteX111" fmla="*/ 1094227 w 3220272"/>
                <a:gd name="connsiteY111" fmla="*/ 848050 h 1487221"/>
                <a:gd name="connsiteX112" fmla="*/ 1097006 w 3220272"/>
                <a:gd name="connsiteY112" fmla="*/ 845067 h 1487221"/>
                <a:gd name="connsiteX113" fmla="*/ 1112947 w 3220272"/>
                <a:gd name="connsiteY113" fmla="*/ 827790 h 1487221"/>
                <a:gd name="connsiteX114" fmla="*/ 1116243 w 3220272"/>
                <a:gd name="connsiteY114" fmla="*/ 824086 h 1487221"/>
                <a:gd name="connsiteX115" fmla="*/ 1129920 w 3220272"/>
                <a:gd name="connsiteY115" fmla="*/ 808761 h 1487221"/>
                <a:gd name="connsiteX116" fmla="*/ 1131362 w 3220272"/>
                <a:gd name="connsiteY116" fmla="*/ 807116 h 1487221"/>
                <a:gd name="connsiteX117" fmla="*/ 1145145 w 3220272"/>
                <a:gd name="connsiteY117" fmla="*/ 791276 h 1487221"/>
                <a:gd name="connsiteX118" fmla="*/ 1148129 w 3220272"/>
                <a:gd name="connsiteY118" fmla="*/ 787781 h 1487221"/>
                <a:gd name="connsiteX119" fmla="*/ 1160681 w 3220272"/>
                <a:gd name="connsiteY119" fmla="*/ 772969 h 1487221"/>
                <a:gd name="connsiteX120" fmla="*/ 1160681 w 3220272"/>
                <a:gd name="connsiteY120" fmla="*/ 772866 h 1487221"/>
                <a:gd name="connsiteX121" fmla="*/ 1172098 w 3220272"/>
                <a:gd name="connsiteY121" fmla="*/ 758982 h 1487221"/>
                <a:gd name="connsiteX122" fmla="*/ 1174464 w 3220272"/>
                <a:gd name="connsiteY122" fmla="*/ 756102 h 1487221"/>
                <a:gd name="connsiteX123" fmla="*/ 1184444 w 3220272"/>
                <a:gd name="connsiteY123" fmla="*/ 743658 h 1487221"/>
                <a:gd name="connsiteX124" fmla="*/ 1185681 w 3220272"/>
                <a:gd name="connsiteY124" fmla="*/ 742114 h 1487221"/>
                <a:gd name="connsiteX125" fmla="*/ 1193702 w 3220272"/>
                <a:gd name="connsiteY125" fmla="*/ 731932 h 1487221"/>
                <a:gd name="connsiteX126" fmla="*/ 1195350 w 3220272"/>
                <a:gd name="connsiteY126" fmla="*/ 729772 h 1487221"/>
                <a:gd name="connsiteX127" fmla="*/ 1202859 w 3220272"/>
                <a:gd name="connsiteY127" fmla="*/ 720002 h 1487221"/>
                <a:gd name="connsiteX128" fmla="*/ 1204089 w 3220272"/>
                <a:gd name="connsiteY128" fmla="*/ 718357 h 1487221"/>
                <a:gd name="connsiteX129" fmla="*/ 1209749 w 3220272"/>
                <a:gd name="connsiteY129" fmla="*/ 710849 h 1487221"/>
                <a:gd name="connsiteX130" fmla="*/ 1210675 w 3220272"/>
                <a:gd name="connsiteY130" fmla="*/ 709614 h 1487221"/>
                <a:gd name="connsiteX131" fmla="*/ 1215612 w 3220272"/>
                <a:gd name="connsiteY131" fmla="*/ 702827 h 1487221"/>
                <a:gd name="connsiteX132" fmla="*/ 1216542 w 3220272"/>
                <a:gd name="connsiteY132" fmla="*/ 701591 h 1487221"/>
                <a:gd name="connsiteX133" fmla="*/ 1219931 w 3220272"/>
                <a:gd name="connsiteY133" fmla="*/ 696861 h 1487221"/>
                <a:gd name="connsiteX134" fmla="*/ 1220138 w 3220272"/>
                <a:gd name="connsiteY134" fmla="*/ 696551 h 1487221"/>
                <a:gd name="connsiteX135" fmla="*/ 1222503 w 3220272"/>
                <a:gd name="connsiteY135" fmla="*/ 693157 h 1487221"/>
                <a:gd name="connsiteX136" fmla="*/ 1222915 w 3220272"/>
                <a:gd name="connsiteY136" fmla="*/ 692542 h 1487221"/>
                <a:gd name="connsiteX137" fmla="*/ 1223638 w 3220272"/>
                <a:gd name="connsiteY137" fmla="*/ 691513 h 1487221"/>
                <a:gd name="connsiteX138" fmla="*/ 1223845 w 3220272"/>
                <a:gd name="connsiteY138" fmla="*/ 691305 h 1487221"/>
                <a:gd name="connsiteX139" fmla="*/ 1225387 w 3220272"/>
                <a:gd name="connsiteY139" fmla="*/ 689044 h 1487221"/>
                <a:gd name="connsiteX140" fmla="*/ 1226105 w 3220272"/>
                <a:gd name="connsiteY140" fmla="*/ 688014 h 1487221"/>
                <a:gd name="connsiteX141" fmla="*/ 1228988 w 3220272"/>
                <a:gd name="connsiteY141" fmla="*/ 683901 h 1487221"/>
                <a:gd name="connsiteX142" fmla="*/ 1229500 w 3220272"/>
                <a:gd name="connsiteY142" fmla="*/ 683077 h 1487221"/>
                <a:gd name="connsiteX143" fmla="*/ 1234027 w 3220272"/>
                <a:gd name="connsiteY143" fmla="*/ 676702 h 1487221"/>
                <a:gd name="connsiteX144" fmla="*/ 1235467 w 3220272"/>
                <a:gd name="connsiteY144" fmla="*/ 674646 h 1487221"/>
                <a:gd name="connsiteX145" fmla="*/ 1241641 w 3220272"/>
                <a:gd name="connsiteY145" fmla="*/ 666108 h 1487221"/>
                <a:gd name="connsiteX146" fmla="*/ 1242258 w 3220272"/>
                <a:gd name="connsiteY146" fmla="*/ 665285 h 1487221"/>
                <a:gd name="connsiteX147" fmla="*/ 1249356 w 3220272"/>
                <a:gd name="connsiteY147" fmla="*/ 655720 h 1487221"/>
                <a:gd name="connsiteX148" fmla="*/ 1251311 w 3220272"/>
                <a:gd name="connsiteY148" fmla="*/ 653046 h 1487221"/>
                <a:gd name="connsiteX149" fmla="*/ 1260260 w 3220272"/>
                <a:gd name="connsiteY149" fmla="*/ 641220 h 1487221"/>
                <a:gd name="connsiteX150" fmla="*/ 1261802 w 3220272"/>
                <a:gd name="connsiteY150" fmla="*/ 639161 h 1487221"/>
                <a:gd name="connsiteX151" fmla="*/ 1270954 w 3220272"/>
                <a:gd name="connsiteY151" fmla="*/ 627435 h 1487221"/>
                <a:gd name="connsiteX152" fmla="*/ 1273426 w 3220272"/>
                <a:gd name="connsiteY152" fmla="*/ 624350 h 1487221"/>
                <a:gd name="connsiteX153" fmla="*/ 1285048 w 3220272"/>
                <a:gd name="connsiteY153" fmla="*/ 609746 h 1487221"/>
                <a:gd name="connsiteX154" fmla="*/ 1287621 w 3220272"/>
                <a:gd name="connsiteY154" fmla="*/ 606557 h 1487221"/>
                <a:gd name="connsiteX155" fmla="*/ 1299244 w 3220272"/>
                <a:gd name="connsiteY155" fmla="*/ 592364 h 1487221"/>
                <a:gd name="connsiteX156" fmla="*/ 1301610 w 3220272"/>
                <a:gd name="connsiteY156" fmla="*/ 589484 h 1487221"/>
                <a:gd name="connsiteX157" fmla="*/ 1315909 w 3220272"/>
                <a:gd name="connsiteY157" fmla="*/ 572411 h 1487221"/>
                <a:gd name="connsiteX158" fmla="*/ 1319305 w 3220272"/>
                <a:gd name="connsiteY158" fmla="*/ 568400 h 1487221"/>
                <a:gd name="connsiteX159" fmla="*/ 1334324 w 3220272"/>
                <a:gd name="connsiteY159" fmla="*/ 550915 h 1487221"/>
                <a:gd name="connsiteX160" fmla="*/ 1335559 w 3220272"/>
                <a:gd name="connsiteY160" fmla="*/ 549474 h 1487221"/>
                <a:gd name="connsiteX161" fmla="*/ 1352532 w 3220272"/>
                <a:gd name="connsiteY161" fmla="*/ 530243 h 1487221"/>
                <a:gd name="connsiteX162" fmla="*/ 1356852 w 3220272"/>
                <a:gd name="connsiteY162" fmla="*/ 525511 h 1487221"/>
                <a:gd name="connsiteX163" fmla="*/ 1375265 w 3220272"/>
                <a:gd name="connsiteY163" fmla="*/ 505351 h 1487221"/>
                <a:gd name="connsiteX164" fmla="*/ 1377014 w 3220272"/>
                <a:gd name="connsiteY164" fmla="*/ 503398 h 1487221"/>
                <a:gd name="connsiteX165" fmla="*/ 1395222 w 3220272"/>
                <a:gd name="connsiteY165" fmla="*/ 484062 h 1487221"/>
                <a:gd name="connsiteX166" fmla="*/ 1399954 w 3220272"/>
                <a:gd name="connsiteY166" fmla="*/ 479126 h 1487221"/>
                <a:gd name="connsiteX167" fmla="*/ 1420633 w 3220272"/>
                <a:gd name="connsiteY167" fmla="*/ 457938 h 1487221"/>
                <a:gd name="connsiteX168" fmla="*/ 1424441 w 3220272"/>
                <a:gd name="connsiteY168" fmla="*/ 454131 h 1487221"/>
                <a:gd name="connsiteX169" fmla="*/ 1443879 w 3220272"/>
                <a:gd name="connsiteY169" fmla="*/ 434797 h 1487221"/>
                <a:gd name="connsiteX170" fmla="*/ 1448405 w 3220272"/>
                <a:gd name="connsiteY170" fmla="*/ 430375 h 1487221"/>
                <a:gd name="connsiteX171" fmla="*/ 1471451 w 3220272"/>
                <a:gd name="connsiteY171" fmla="*/ 408260 h 1487221"/>
                <a:gd name="connsiteX172" fmla="*/ 1476594 w 3220272"/>
                <a:gd name="connsiteY172" fmla="*/ 403427 h 1487221"/>
                <a:gd name="connsiteX173" fmla="*/ 1498709 w 3220272"/>
                <a:gd name="connsiteY173" fmla="*/ 382959 h 1487221"/>
                <a:gd name="connsiteX174" fmla="*/ 1502206 w 3220272"/>
                <a:gd name="connsiteY174" fmla="*/ 379771 h 1487221"/>
                <a:gd name="connsiteX175" fmla="*/ 1527723 w 3220272"/>
                <a:gd name="connsiteY175" fmla="*/ 357144 h 1487221"/>
                <a:gd name="connsiteX176" fmla="*/ 1533789 w 3220272"/>
                <a:gd name="connsiteY176" fmla="*/ 351899 h 1487221"/>
                <a:gd name="connsiteX177" fmla="*/ 1560431 w 3220272"/>
                <a:gd name="connsiteY177" fmla="*/ 329168 h 1487221"/>
                <a:gd name="connsiteX178" fmla="*/ 1561155 w 3220272"/>
                <a:gd name="connsiteY178" fmla="*/ 328551 h 1487221"/>
                <a:gd name="connsiteX179" fmla="*/ 1581523 w 3220272"/>
                <a:gd name="connsiteY179" fmla="*/ 311787 h 1487221"/>
                <a:gd name="connsiteX180" fmla="*/ 1587691 w 3220272"/>
                <a:gd name="connsiteY180" fmla="*/ 306851 h 1487221"/>
                <a:gd name="connsiteX181" fmla="*/ 1599626 w 3220272"/>
                <a:gd name="connsiteY181" fmla="*/ 297386 h 1487221"/>
                <a:gd name="connsiteX182" fmla="*/ 1618757 w 3220272"/>
                <a:gd name="connsiteY182" fmla="*/ 282474 h 1487221"/>
                <a:gd name="connsiteX183" fmla="*/ 1631104 w 3220272"/>
                <a:gd name="connsiteY183" fmla="*/ 273012 h 1487221"/>
                <a:gd name="connsiteX184" fmla="*/ 1651573 w 3220272"/>
                <a:gd name="connsiteY184" fmla="*/ 257893 h 1487221"/>
                <a:gd name="connsiteX185" fmla="*/ 1663507 w 3220272"/>
                <a:gd name="connsiteY185" fmla="*/ 249254 h 1487221"/>
                <a:gd name="connsiteX186" fmla="*/ 1687990 w 3220272"/>
                <a:gd name="connsiteY186" fmla="*/ 232079 h 1487221"/>
                <a:gd name="connsiteX187" fmla="*/ 1696941 w 3220272"/>
                <a:gd name="connsiteY187" fmla="*/ 225906 h 1487221"/>
                <a:gd name="connsiteX188" fmla="*/ 1698587 w 3220272"/>
                <a:gd name="connsiteY188" fmla="*/ 224777 h 1487221"/>
                <a:gd name="connsiteX189" fmla="*/ 1705992 w 3220272"/>
                <a:gd name="connsiteY189" fmla="*/ 219939 h 1487221"/>
                <a:gd name="connsiteX190" fmla="*/ 1738194 w 3220272"/>
                <a:gd name="connsiteY190" fmla="*/ 198858 h 1487221"/>
                <a:gd name="connsiteX191" fmla="*/ 1752900 w 3220272"/>
                <a:gd name="connsiteY191" fmla="*/ 189703 h 1487221"/>
                <a:gd name="connsiteX192" fmla="*/ 1781090 w 3220272"/>
                <a:gd name="connsiteY192" fmla="*/ 172630 h 1487221"/>
                <a:gd name="connsiteX193" fmla="*/ 1789011 w 3220272"/>
                <a:gd name="connsiteY193" fmla="*/ 167796 h 1487221"/>
                <a:gd name="connsiteX194" fmla="*/ 1799191 w 3220272"/>
                <a:gd name="connsiteY194" fmla="*/ 162036 h 1487221"/>
                <a:gd name="connsiteX195" fmla="*/ 1818635 w 3220272"/>
                <a:gd name="connsiteY195" fmla="*/ 151133 h 1487221"/>
                <a:gd name="connsiteX196" fmla="*/ 1838904 w 3220272"/>
                <a:gd name="connsiteY196" fmla="*/ 140230 h 1487221"/>
                <a:gd name="connsiteX197" fmla="*/ 1858860 w 3220272"/>
                <a:gd name="connsiteY197" fmla="*/ 129842 h 1487221"/>
                <a:gd name="connsiteX198" fmla="*/ 1868424 w 3220272"/>
                <a:gd name="connsiteY198" fmla="*/ 124803 h 1487221"/>
                <a:gd name="connsiteX199" fmla="*/ 1881694 w 3220272"/>
                <a:gd name="connsiteY199" fmla="*/ 118428 h 1487221"/>
                <a:gd name="connsiteX200" fmla="*/ 1896612 w 3220272"/>
                <a:gd name="connsiteY200" fmla="*/ 111229 h 1487221"/>
                <a:gd name="connsiteX201" fmla="*/ 1923048 w 3220272"/>
                <a:gd name="connsiteY201" fmla="*/ 99192 h 1487221"/>
                <a:gd name="connsiteX202" fmla="*/ 1936424 w 3220272"/>
                <a:gd name="connsiteY202" fmla="*/ 93230 h 1487221"/>
                <a:gd name="connsiteX203" fmla="*/ 1940332 w 3220272"/>
                <a:gd name="connsiteY203" fmla="*/ 91479 h 1487221"/>
                <a:gd name="connsiteX204" fmla="*/ 1975407 w 3220272"/>
                <a:gd name="connsiteY204" fmla="*/ 77081 h 1487221"/>
                <a:gd name="connsiteX205" fmla="*/ 1982715 w 3220272"/>
                <a:gd name="connsiteY205" fmla="*/ 74304 h 1487221"/>
                <a:gd name="connsiteX206" fmla="*/ 2007404 w 3220272"/>
                <a:gd name="connsiteY206" fmla="*/ 64945 h 1487221"/>
                <a:gd name="connsiteX207" fmla="*/ 2021498 w 3220272"/>
                <a:gd name="connsiteY207" fmla="*/ 59906 h 1487221"/>
                <a:gd name="connsiteX208" fmla="*/ 2070562 w 3220272"/>
                <a:gd name="connsiteY208" fmla="*/ 44066 h 1487221"/>
                <a:gd name="connsiteX209" fmla="*/ 2071178 w 3220272"/>
                <a:gd name="connsiteY209" fmla="*/ 43861 h 1487221"/>
                <a:gd name="connsiteX210" fmla="*/ 2112227 w 3220272"/>
                <a:gd name="connsiteY210" fmla="*/ 32545 h 1487221"/>
                <a:gd name="connsiteX211" fmla="*/ 2121689 w 3220272"/>
                <a:gd name="connsiteY211" fmla="*/ 30181 h 1487221"/>
                <a:gd name="connsiteX212" fmla="*/ 2131259 w 3220272"/>
                <a:gd name="connsiteY212" fmla="*/ 27712 h 1487221"/>
                <a:gd name="connsiteX213" fmla="*/ 2161914 w 3220272"/>
                <a:gd name="connsiteY213" fmla="*/ 20924 h 1487221"/>
                <a:gd name="connsiteX214" fmla="*/ 2165922 w 3220272"/>
                <a:gd name="connsiteY214" fmla="*/ 20102 h 1487221"/>
                <a:gd name="connsiteX215" fmla="*/ 2188761 w 3220272"/>
                <a:gd name="connsiteY215" fmla="*/ 15576 h 1487221"/>
                <a:gd name="connsiteX216" fmla="*/ 2202338 w 3220272"/>
                <a:gd name="connsiteY216" fmla="*/ 13314 h 1487221"/>
                <a:gd name="connsiteX217" fmla="*/ 2210671 w 3220272"/>
                <a:gd name="connsiteY217" fmla="*/ 11976 h 1487221"/>
                <a:gd name="connsiteX218" fmla="*/ 2244310 w 3220272"/>
                <a:gd name="connsiteY218" fmla="*/ 7142 h 1487221"/>
                <a:gd name="connsiteX219" fmla="*/ 2248218 w 3220272"/>
                <a:gd name="connsiteY219" fmla="*/ 6730 h 1487221"/>
                <a:gd name="connsiteX220" fmla="*/ 2255215 w 3220272"/>
                <a:gd name="connsiteY220" fmla="*/ 6012 h 1487221"/>
                <a:gd name="connsiteX221" fmla="*/ 2287516 w 3220272"/>
                <a:gd name="connsiteY221" fmla="*/ 2925 h 1487221"/>
                <a:gd name="connsiteX222" fmla="*/ 2294510 w 3220272"/>
                <a:gd name="connsiteY222" fmla="*/ 2411 h 1487221"/>
                <a:gd name="connsiteX223" fmla="*/ 2298422 w 3220272"/>
                <a:gd name="connsiteY223" fmla="*/ 2103 h 1487221"/>
                <a:gd name="connsiteX224" fmla="*/ 2329900 w 3220272"/>
                <a:gd name="connsiteY224" fmla="*/ 561 h 1487221"/>
                <a:gd name="connsiteX225" fmla="*/ 2337510 w 3220272"/>
                <a:gd name="connsiteY225" fmla="*/ 355 h 1487221"/>
                <a:gd name="connsiteX226" fmla="*/ 2351399 w 3220272"/>
                <a:gd name="connsiteY226"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3220272 w 3220272"/>
                <a:gd name="connsiteY31" fmla="*/ 291025 h 1487221"/>
                <a:gd name="connsiteX32" fmla="*/ 3039117 w 3220272"/>
                <a:gd name="connsiteY32" fmla="*/ 222013 h 1487221"/>
                <a:gd name="connsiteX33" fmla="*/ 2763072 w 3220272"/>
                <a:gd name="connsiteY33" fmla="*/ 216263 h 1487221"/>
                <a:gd name="connsiteX34" fmla="*/ 2518657 w 3220272"/>
                <a:gd name="connsiteY34" fmla="*/ 276647 h 1487221"/>
                <a:gd name="connsiteX35" fmla="*/ 2308748 w 3220272"/>
                <a:gd name="connsiteY35" fmla="*/ 385915 h 1487221"/>
                <a:gd name="connsiteX36" fmla="*/ 2087336 w 3220272"/>
                <a:gd name="connsiteY36" fmla="*/ 541191 h 1487221"/>
                <a:gd name="connsiteX37" fmla="*/ 1932061 w 3220272"/>
                <a:gd name="connsiteY37" fmla="*/ 690715 h 1487221"/>
                <a:gd name="connsiteX38" fmla="*/ 1791163 w 3220272"/>
                <a:gd name="connsiteY38" fmla="*/ 854617 h 1487221"/>
                <a:gd name="connsiteX39" fmla="*/ 1604257 w 3220272"/>
                <a:gd name="connsiteY39" fmla="*/ 1127787 h 1487221"/>
                <a:gd name="connsiteX40" fmla="*/ 1379970 w 3220272"/>
                <a:gd name="connsiteY40" fmla="*/ 1297440 h 1487221"/>
                <a:gd name="connsiteX41" fmla="*/ 1124053 w 3220272"/>
                <a:gd name="connsiteY41" fmla="*/ 1435463 h 1487221"/>
                <a:gd name="connsiteX42" fmla="*/ 891140 w 3220272"/>
                <a:gd name="connsiteY42" fmla="*/ 1481470 h 1487221"/>
                <a:gd name="connsiteX43" fmla="*/ 617970 w 3220272"/>
                <a:gd name="connsiteY43" fmla="*/ 1487221 h 1487221"/>
                <a:gd name="connsiteX44" fmla="*/ 485699 w 3220272"/>
                <a:gd name="connsiteY44" fmla="*/ 1426836 h 1487221"/>
                <a:gd name="connsiteX45" fmla="*/ 344801 w 3220272"/>
                <a:gd name="connsiteY45" fmla="*/ 1380829 h 1487221"/>
                <a:gd name="connsiteX46" fmla="*/ 281269 w 3220272"/>
                <a:gd name="connsiteY46" fmla="*/ 1341500 h 1487221"/>
                <a:gd name="connsiteX47" fmla="*/ 0 w 3220272"/>
                <a:gd name="connsiteY47" fmla="*/ 1246804 h 1487221"/>
                <a:gd name="connsiteX48" fmla="*/ 20061 w 3220272"/>
                <a:gd name="connsiteY48" fmla="*/ 1253182 h 1487221"/>
                <a:gd name="connsiteX49" fmla="*/ 29730 w 3220272"/>
                <a:gd name="connsiteY49" fmla="*/ 1255959 h 1487221"/>
                <a:gd name="connsiteX50" fmla="*/ 43515 w 3220272"/>
                <a:gd name="connsiteY50" fmla="*/ 1259763 h 1487221"/>
                <a:gd name="connsiteX51" fmla="*/ 54006 w 3220272"/>
                <a:gd name="connsiteY51" fmla="*/ 1262437 h 1487221"/>
                <a:gd name="connsiteX52" fmla="*/ 68820 w 3220272"/>
                <a:gd name="connsiteY52" fmla="*/ 1266038 h 1487221"/>
                <a:gd name="connsiteX53" fmla="*/ 78182 w 3220272"/>
                <a:gd name="connsiteY53" fmla="*/ 1268094 h 1487221"/>
                <a:gd name="connsiteX54" fmla="*/ 94848 w 3220272"/>
                <a:gd name="connsiteY54" fmla="*/ 1271486 h 1487221"/>
                <a:gd name="connsiteX55" fmla="*/ 104000 w 3220272"/>
                <a:gd name="connsiteY55" fmla="*/ 1273237 h 1487221"/>
                <a:gd name="connsiteX56" fmla="*/ 129512 w 3220272"/>
                <a:gd name="connsiteY56" fmla="*/ 1277350 h 1487221"/>
                <a:gd name="connsiteX57" fmla="*/ 130129 w 3220272"/>
                <a:gd name="connsiteY57" fmla="*/ 1277350 h 1487221"/>
                <a:gd name="connsiteX58" fmla="*/ 156158 w 3220272"/>
                <a:gd name="connsiteY58" fmla="*/ 1280539 h 1487221"/>
                <a:gd name="connsiteX59" fmla="*/ 196583 w 3220272"/>
                <a:gd name="connsiteY59" fmla="*/ 1283729 h 1487221"/>
                <a:gd name="connsiteX60" fmla="*/ 206358 w 3220272"/>
                <a:gd name="connsiteY60" fmla="*/ 1284140 h 1487221"/>
                <a:gd name="connsiteX61" fmla="*/ 238555 w 3220272"/>
                <a:gd name="connsiteY61" fmla="*/ 1284755 h 1487221"/>
                <a:gd name="connsiteX62" fmla="*/ 250901 w 3220272"/>
                <a:gd name="connsiteY62" fmla="*/ 1284755 h 1487221"/>
                <a:gd name="connsiteX63" fmla="*/ 287318 w 3220272"/>
                <a:gd name="connsiteY63" fmla="*/ 1283419 h 1487221"/>
                <a:gd name="connsiteX64" fmla="*/ 293285 w 3220272"/>
                <a:gd name="connsiteY64" fmla="*/ 1283110 h 1487221"/>
                <a:gd name="connsiteX65" fmla="*/ 336075 w 3220272"/>
                <a:gd name="connsiteY65" fmla="*/ 1278997 h 1487221"/>
                <a:gd name="connsiteX66" fmla="*/ 367248 w 3220272"/>
                <a:gd name="connsiteY66" fmla="*/ 1274779 h 1487221"/>
                <a:gd name="connsiteX67" fmla="*/ 373416 w 3220272"/>
                <a:gd name="connsiteY67" fmla="*/ 1273752 h 1487221"/>
                <a:gd name="connsiteX68" fmla="*/ 404689 w 3220272"/>
                <a:gd name="connsiteY68" fmla="*/ 1268094 h 1487221"/>
                <a:gd name="connsiteX69" fmla="*/ 410144 w 3220272"/>
                <a:gd name="connsiteY69" fmla="*/ 1267064 h 1487221"/>
                <a:gd name="connsiteX70" fmla="*/ 445324 w 3220272"/>
                <a:gd name="connsiteY70" fmla="*/ 1259042 h 1487221"/>
                <a:gd name="connsiteX71" fmla="*/ 453345 w 3220272"/>
                <a:gd name="connsiteY71" fmla="*/ 1256986 h 1487221"/>
                <a:gd name="connsiteX72" fmla="*/ 490380 w 3220272"/>
                <a:gd name="connsiteY72" fmla="*/ 1246804 h 1487221"/>
                <a:gd name="connsiteX73" fmla="*/ 533070 w 3220272"/>
                <a:gd name="connsiteY73" fmla="*/ 1233021 h 1487221"/>
                <a:gd name="connsiteX74" fmla="*/ 567225 w 3220272"/>
                <a:gd name="connsiteY74" fmla="*/ 1220371 h 1487221"/>
                <a:gd name="connsiteX75" fmla="*/ 572881 w 3220272"/>
                <a:gd name="connsiteY75" fmla="*/ 1218211 h 1487221"/>
                <a:gd name="connsiteX76" fmla="*/ 606726 w 3220272"/>
                <a:gd name="connsiteY76" fmla="*/ 1204224 h 1487221"/>
                <a:gd name="connsiteX77" fmla="*/ 618555 w 3220272"/>
                <a:gd name="connsiteY77" fmla="*/ 1198980 h 1487221"/>
                <a:gd name="connsiteX78" fmla="*/ 641495 w 3220272"/>
                <a:gd name="connsiteY78" fmla="*/ 1188488 h 1487221"/>
                <a:gd name="connsiteX79" fmla="*/ 654460 w 3220272"/>
                <a:gd name="connsiteY79" fmla="*/ 1182213 h 1487221"/>
                <a:gd name="connsiteX80" fmla="*/ 674310 w 3220272"/>
                <a:gd name="connsiteY80" fmla="*/ 1172340 h 1487221"/>
                <a:gd name="connsiteX81" fmla="*/ 691699 w 3220272"/>
                <a:gd name="connsiteY81" fmla="*/ 1163290 h 1487221"/>
                <a:gd name="connsiteX82" fmla="*/ 709391 w 3220272"/>
                <a:gd name="connsiteY82" fmla="*/ 1153724 h 1487221"/>
                <a:gd name="connsiteX83" fmla="*/ 726363 w 3220272"/>
                <a:gd name="connsiteY83" fmla="*/ 1144262 h 1487221"/>
                <a:gd name="connsiteX84" fmla="*/ 741999 w 3220272"/>
                <a:gd name="connsiteY84" fmla="*/ 1135110 h 1487221"/>
                <a:gd name="connsiteX85" fmla="*/ 766893 w 3220272"/>
                <a:gd name="connsiteY85" fmla="*/ 1120090 h 1487221"/>
                <a:gd name="connsiteX86" fmla="*/ 779651 w 3220272"/>
                <a:gd name="connsiteY86" fmla="*/ 1112172 h 1487221"/>
                <a:gd name="connsiteX87" fmla="*/ 807940 w 3220272"/>
                <a:gd name="connsiteY87" fmla="*/ 1093660 h 1487221"/>
                <a:gd name="connsiteX88" fmla="*/ 815860 w 3220272"/>
                <a:gd name="connsiteY88" fmla="*/ 1088415 h 1487221"/>
                <a:gd name="connsiteX89" fmla="*/ 824089 w 3220272"/>
                <a:gd name="connsiteY89" fmla="*/ 1082655 h 1487221"/>
                <a:gd name="connsiteX90" fmla="*/ 845179 w 3220272"/>
                <a:gd name="connsiteY90" fmla="*/ 1067947 h 1487221"/>
                <a:gd name="connsiteX91" fmla="*/ 855880 w 3220272"/>
                <a:gd name="connsiteY91" fmla="*/ 1060234 h 1487221"/>
                <a:gd name="connsiteX92" fmla="*/ 873676 w 3220272"/>
                <a:gd name="connsiteY92" fmla="*/ 1047068 h 1487221"/>
                <a:gd name="connsiteX93" fmla="*/ 884580 w 3220272"/>
                <a:gd name="connsiteY93" fmla="*/ 1038737 h 1487221"/>
                <a:gd name="connsiteX94" fmla="*/ 901241 w 3220272"/>
                <a:gd name="connsiteY94" fmla="*/ 1025778 h 1487221"/>
                <a:gd name="connsiteX95" fmla="*/ 911940 w 3220272"/>
                <a:gd name="connsiteY95" fmla="*/ 1017342 h 1487221"/>
                <a:gd name="connsiteX96" fmla="*/ 933032 w 3220272"/>
                <a:gd name="connsiteY96" fmla="*/ 1000167 h 1487221"/>
                <a:gd name="connsiteX97" fmla="*/ 935191 w 3220272"/>
                <a:gd name="connsiteY97" fmla="*/ 998420 h 1487221"/>
                <a:gd name="connsiteX98" fmla="*/ 958748 w 3220272"/>
                <a:gd name="connsiteY98" fmla="*/ 978465 h 1487221"/>
                <a:gd name="connsiteX99" fmla="*/ 964099 w 3220272"/>
                <a:gd name="connsiteY99" fmla="*/ 973837 h 1487221"/>
                <a:gd name="connsiteX100" fmla="*/ 986627 w 3220272"/>
                <a:gd name="connsiteY100" fmla="*/ 953885 h 1487221"/>
                <a:gd name="connsiteX101" fmla="*/ 987656 w 3220272"/>
                <a:gd name="connsiteY101" fmla="*/ 952958 h 1487221"/>
                <a:gd name="connsiteX102" fmla="*/ 1008537 w 3220272"/>
                <a:gd name="connsiteY102" fmla="*/ 933726 h 1487221"/>
                <a:gd name="connsiteX103" fmla="*/ 1013268 w 3220272"/>
                <a:gd name="connsiteY103" fmla="*/ 929304 h 1487221"/>
                <a:gd name="connsiteX104" fmla="*/ 1033535 w 3220272"/>
                <a:gd name="connsiteY104" fmla="*/ 909967 h 1487221"/>
                <a:gd name="connsiteX105" fmla="*/ 1036313 w 3220272"/>
                <a:gd name="connsiteY105" fmla="*/ 907190 h 1487221"/>
                <a:gd name="connsiteX106" fmla="*/ 1053697 w 3220272"/>
                <a:gd name="connsiteY106" fmla="*/ 890015 h 1487221"/>
                <a:gd name="connsiteX107" fmla="*/ 1057605 w 3220272"/>
                <a:gd name="connsiteY107" fmla="*/ 886106 h 1487221"/>
                <a:gd name="connsiteX108" fmla="*/ 1075607 w 3220272"/>
                <a:gd name="connsiteY108" fmla="*/ 867697 h 1487221"/>
                <a:gd name="connsiteX109" fmla="*/ 1079002 w 3220272"/>
                <a:gd name="connsiteY109" fmla="*/ 864096 h 1487221"/>
                <a:gd name="connsiteX110" fmla="*/ 1094227 w 3220272"/>
                <a:gd name="connsiteY110" fmla="*/ 848050 h 1487221"/>
                <a:gd name="connsiteX111" fmla="*/ 1097006 w 3220272"/>
                <a:gd name="connsiteY111" fmla="*/ 845067 h 1487221"/>
                <a:gd name="connsiteX112" fmla="*/ 1112947 w 3220272"/>
                <a:gd name="connsiteY112" fmla="*/ 827790 h 1487221"/>
                <a:gd name="connsiteX113" fmla="*/ 1116243 w 3220272"/>
                <a:gd name="connsiteY113" fmla="*/ 824086 h 1487221"/>
                <a:gd name="connsiteX114" fmla="*/ 1129920 w 3220272"/>
                <a:gd name="connsiteY114" fmla="*/ 808761 h 1487221"/>
                <a:gd name="connsiteX115" fmla="*/ 1131362 w 3220272"/>
                <a:gd name="connsiteY115" fmla="*/ 807116 h 1487221"/>
                <a:gd name="connsiteX116" fmla="*/ 1145145 w 3220272"/>
                <a:gd name="connsiteY116" fmla="*/ 791276 h 1487221"/>
                <a:gd name="connsiteX117" fmla="*/ 1148129 w 3220272"/>
                <a:gd name="connsiteY117" fmla="*/ 787781 h 1487221"/>
                <a:gd name="connsiteX118" fmla="*/ 1160681 w 3220272"/>
                <a:gd name="connsiteY118" fmla="*/ 772969 h 1487221"/>
                <a:gd name="connsiteX119" fmla="*/ 1160681 w 3220272"/>
                <a:gd name="connsiteY119" fmla="*/ 772866 h 1487221"/>
                <a:gd name="connsiteX120" fmla="*/ 1172098 w 3220272"/>
                <a:gd name="connsiteY120" fmla="*/ 758982 h 1487221"/>
                <a:gd name="connsiteX121" fmla="*/ 1174464 w 3220272"/>
                <a:gd name="connsiteY121" fmla="*/ 756102 h 1487221"/>
                <a:gd name="connsiteX122" fmla="*/ 1184444 w 3220272"/>
                <a:gd name="connsiteY122" fmla="*/ 743658 h 1487221"/>
                <a:gd name="connsiteX123" fmla="*/ 1185681 w 3220272"/>
                <a:gd name="connsiteY123" fmla="*/ 742114 h 1487221"/>
                <a:gd name="connsiteX124" fmla="*/ 1193702 w 3220272"/>
                <a:gd name="connsiteY124" fmla="*/ 731932 h 1487221"/>
                <a:gd name="connsiteX125" fmla="*/ 1195350 w 3220272"/>
                <a:gd name="connsiteY125" fmla="*/ 729772 h 1487221"/>
                <a:gd name="connsiteX126" fmla="*/ 1202859 w 3220272"/>
                <a:gd name="connsiteY126" fmla="*/ 720002 h 1487221"/>
                <a:gd name="connsiteX127" fmla="*/ 1204089 w 3220272"/>
                <a:gd name="connsiteY127" fmla="*/ 718357 h 1487221"/>
                <a:gd name="connsiteX128" fmla="*/ 1209749 w 3220272"/>
                <a:gd name="connsiteY128" fmla="*/ 710849 h 1487221"/>
                <a:gd name="connsiteX129" fmla="*/ 1210675 w 3220272"/>
                <a:gd name="connsiteY129" fmla="*/ 709614 h 1487221"/>
                <a:gd name="connsiteX130" fmla="*/ 1215612 w 3220272"/>
                <a:gd name="connsiteY130" fmla="*/ 702827 h 1487221"/>
                <a:gd name="connsiteX131" fmla="*/ 1216542 w 3220272"/>
                <a:gd name="connsiteY131" fmla="*/ 701591 h 1487221"/>
                <a:gd name="connsiteX132" fmla="*/ 1219931 w 3220272"/>
                <a:gd name="connsiteY132" fmla="*/ 696861 h 1487221"/>
                <a:gd name="connsiteX133" fmla="*/ 1220138 w 3220272"/>
                <a:gd name="connsiteY133" fmla="*/ 696551 h 1487221"/>
                <a:gd name="connsiteX134" fmla="*/ 1222503 w 3220272"/>
                <a:gd name="connsiteY134" fmla="*/ 693157 h 1487221"/>
                <a:gd name="connsiteX135" fmla="*/ 1222915 w 3220272"/>
                <a:gd name="connsiteY135" fmla="*/ 692542 h 1487221"/>
                <a:gd name="connsiteX136" fmla="*/ 1223638 w 3220272"/>
                <a:gd name="connsiteY136" fmla="*/ 691513 h 1487221"/>
                <a:gd name="connsiteX137" fmla="*/ 1223845 w 3220272"/>
                <a:gd name="connsiteY137" fmla="*/ 691305 h 1487221"/>
                <a:gd name="connsiteX138" fmla="*/ 1225387 w 3220272"/>
                <a:gd name="connsiteY138" fmla="*/ 689044 h 1487221"/>
                <a:gd name="connsiteX139" fmla="*/ 1226105 w 3220272"/>
                <a:gd name="connsiteY139" fmla="*/ 688014 h 1487221"/>
                <a:gd name="connsiteX140" fmla="*/ 1228988 w 3220272"/>
                <a:gd name="connsiteY140" fmla="*/ 683901 h 1487221"/>
                <a:gd name="connsiteX141" fmla="*/ 1229500 w 3220272"/>
                <a:gd name="connsiteY141" fmla="*/ 683077 h 1487221"/>
                <a:gd name="connsiteX142" fmla="*/ 1234027 w 3220272"/>
                <a:gd name="connsiteY142" fmla="*/ 676702 h 1487221"/>
                <a:gd name="connsiteX143" fmla="*/ 1235467 w 3220272"/>
                <a:gd name="connsiteY143" fmla="*/ 674646 h 1487221"/>
                <a:gd name="connsiteX144" fmla="*/ 1241641 w 3220272"/>
                <a:gd name="connsiteY144" fmla="*/ 666108 h 1487221"/>
                <a:gd name="connsiteX145" fmla="*/ 1242258 w 3220272"/>
                <a:gd name="connsiteY145" fmla="*/ 665285 h 1487221"/>
                <a:gd name="connsiteX146" fmla="*/ 1249356 w 3220272"/>
                <a:gd name="connsiteY146" fmla="*/ 655720 h 1487221"/>
                <a:gd name="connsiteX147" fmla="*/ 1251311 w 3220272"/>
                <a:gd name="connsiteY147" fmla="*/ 653046 h 1487221"/>
                <a:gd name="connsiteX148" fmla="*/ 1260260 w 3220272"/>
                <a:gd name="connsiteY148" fmla="*/ 641220 h 1487221"/>
                <a:gd name="connsiteX149" fmla="*/ 1261802 w 3220272"/>
                <a:gd name="connsiteY149" fmla="*/ 639161 h 1487221"/>
                <a:gd name="connsiteX150" fmla="*/ 1270954 w 3220272"/>
                <a:gd name="connsiteY150" fmla="*/ 627435 h 1487221"/>
                <a:gd name="connsiteX151" fmla="*/ 1273426 w 3220272"/>
                <a:gd name="connsiteY151" fmla="*/ 624350 h 1487221"/>
                <a:gd name="connsiteX152" fmla="*/ 1285048 w 3220272"/>
                <a:gd name="connsiteY152" fmla="*/ 609746 h 1487221"/>
                <a:gd name="connsiteX153" fmla="*/ 1287621 w 3220272"/>
                <a:gd name="connsiteY153" fmla="*/ 606557 h 1487221"/>
                <a:gd name="connsiteX154" fmla="*/ 1299244 w 3220272"/>
                <a:gd name="connsiteY154" fmla="*/ 592364 h 1487221"/>
                <a:gd name="connsiteX155" fmla="*/ 1301610 w 3220272"/>
                <a:gd name="connsiteY155" fmla="*/ 589484 h 1487221"/>
                <a:gd name="connsiteX156" fmla="*/ 1315909 w 3220272"/>
                <a:gd name="connsiteY156" fmla="*/ 572411 h 1487221"/>
                <a:gd name="connsiteX157" fmla="*/ 1319305 w 3220272"/>
                <a:gd name="connsiteY157" fmla="*/ 568400 h 1487221"/>
                <a:gd name="connsiteX158" fmla="*/ 1334324 w 3220272"/>
                <a:gd name="connsiteY158" fmla="*/ 550915 h 1487221"/>
                <a:gd name="connsiteX159" fmla="*/ 1335559 w 3220272"/>
                <a:gd name="connsiteY159" fmla="*/ 549474 h 1487221"/>
                <a:gd name="connsiteX160" fmla="*/ 1352532 w 3220272"/>
                <a:gd name="connsiteY160" fmla="*/ 530243 h 1487221"/>
                <a:gd name="connsiteX161" fmla="*/ 1356852 w 3220272"/>
                <a:gd name="connsiteY161" fmla="*/ 525511 h 1487221"/>
                <a:gd name="connsiteX162" fmla="*/ 1375265 w 3220272"/>
                <a:gd name="connsiteY162" fmla="*/ 505351 h 1487221"/>
                <a:gd name="connsiteX163" fmla="*/ 1377014 w 3220272"/>
                <a:gd name="connsiteY163" fmla="*/ 503398 h 1487221"/>
                <a:gd name="connsiteX164" fmla="*/ 1395222 w 3220272"/>
                <a:gd name="connsiteY164" fmla="*/ 484062 h 1487221"/>
                <a:gd name="connsiteX165" fmla="*/ 1399954 w 3220272"/>
                <a:gd name="connsiteY165" fmla="*/ 479126 h 1487221"/>
                <a:gd name="connsiteX166" fmla="*/ 1420633 w 3220272"/>
                <a:gd name="connsiteY166" fmla="*/ 457938 h 1487221"/>
                <a:gd name="connsiteX167" fmla="*/ 1424441 w 3220272"/>
                <a:gd name="connsiteY167" fmla="*/ 454131 h 1487221"/>
                <a:gd name="connsiteX168" fmla="*/ 1443879 w 3220272"/>
                <a:gd name="connsiteY168" fmla="*/ 434797 h 1487221"/>
                <a:gd name="connsiteX169" fmla="*/ 1448405 w 3220272"/>
                <a:gd name="connsiteY169" fmla="*/ 430375 h 1487221"/>
                <a:gd name="connsiteX170" fmla="*/ 1471451 w 3220272"/>
                <a:gd name="connsiteY170" fmla="*/ 408260 h 1487221"/>
                <a:gd name="connsiteX171" fmla="*/ 1476594 w 3220272"/>
                <a:gd name="connsiteY171" fmla="*/ 403427 h 1487221"/>
                <a:gd name="connsiteX172" fmla="*/ 1498709 w 3220272"/>
                <a:gd name="connsiteY172" fmla="*/ 382959 h 1487221"/>
                <a:gd name="connsiteX173" fmla="*/ 1502206 w 3220272"/>
                <a:gd name="connsiteY173" fmla="*/ 379771 h 1487221"/>
                <a:gd name="connsiteX174" fmla="*/ 1527723 w 3220272"/>
                <a:gd name="connsiteY174" fmla="*/ 357144 h 1487221"/>
                <a:gd name="connsiteX175" fmla="*/ 1533789 w 3220272"/>
                <a:gd name="connsiteY175" fmla="*/ 351899 h 1487221"/>
                <a:gd name="connsiteX176" fmla="*/ 1560431 w 3220272"/>
                <a:gd name="connsiteY176" fmla="*/ 329168 h 1487221"/>
                <a:gd name="connsiteX177" fmla="*/ 1561155 w 3220272"/>
                <a:gd name="connsiteY177" fmla="*/ 328551 h 1487221"/>
                <a:gd name="connsiteX178" fmla="*/ 1581523 w 3220272"/>
                <a:gd name="connsiteY178" fmla="*/ 311787 h 1487221"/>
                <a:gd name="connsiteX179" fmla="*/ 1587691 w 3220272"/>
                <a:gd name="connsiteY179" fmla="*/ 306851 h 1487221"/>
                <a:gd name="connsiteX180" fmla="*/ 1599626 w 3220272"/>
                <a:gd name="connsiteY180" fmla="*/ 297386 h 1487221"/>
                <a:gd name="connsiteX181" fmla="*/ 1618757 w 3220272"/>
                <a:gd name="connsiteY181" fmla="*/ 282474 h 1487221"/>
                <a:gd name="connsiteX182" fmla="*/ 1631104 w 3220272"/>
                <a:gd name="connsiteY182" fmla="*/ 273012 h 1487221"/>
                <a:gd name="connsiteX183" fmla="*/ 1651573 w 3220272"/>
                <a:gd name="connsiteY183" fmla="*/ 257893 h 1487221"/>
                <a:gd name="connsiteX184" fmla="*/ 1663507 w 3220272"/>
                <a:gd name="connsiteY184" fmla="*/ 249254 h 1487221"/>
                <a:gd name="connsiteX185" fmla="*/ 1687990 w 3220272"/>
                <a:gd name="connsiteY185" fmla="*/ 232079 h 1487221"/>
                <a:gd name="connsiteX186" fmla="*/ 1696941 w 3220272"/>
                <a:gd name="connsiteY186" fmla="*/ 225906 h 1487221"/>
                <a:gd name="connsiteX187" fmla="*/ 1698587 w 3220272"/>
                <a:gd name="connsiteY187" fmla="*/ 224777 h 1487221"/>
                <a:gd name="connsiteX188" fmla="*/ 1705992 w 3220272"/>
                <a:gd name="connsiteY188" fmla="*/ 219939 h 1487221"/>
                <a:gd name="connsiteX189" fmla="*/ 1738194 w 3220272"/>
                <a:gd name="connsiteY189" fmla="*/ 198858 h 1487221"/>
                <a:gd name="connsiteX190" fmla="*/ 1752900 w 3220272"/>
                <a:gd name="connsiteY190" fmla="*/ 189703 h 1487221"/>
                <a:gd name="connsiteX191" fmla="*/ 1781090 w 3220272"/>
                <a:gd name="connsiteY191" fmla="*/ 172630 h 1487221"/>
                <a:gd name="connsiteX192" fmla="*/ 1789011 w 3220272"/>
                <a:gd name="connsiteY192" fmla="*/ 167796 h 1487221"/>
                <a:gd name="connsiteX193" fmla="*/ 1799191 w 3220272"/>
                <a:gd name="connsiteY193" fmla="*/ 162036 h 1487221"/>
                <a:gd name="connsiteX194" fmla="*/ 1818635 w 3220272"/>
                <a:gd name="connsiteY194" fmla="*/ 151133 h 1487221"/>
                <a:gd name="connsiteX195" fmla="*/ 1838904 w 3220272"/>
                <a:gd name="connsiteY195" fmla="*/ 140230 h 1487221"/>
                <a:gd name="connsiteX196" fmla="*/ 1858860 w 3220272"/>
                <a:gd name="connsiteY196" fmla="*/ 129842 h 1487221"/>
                <a:gd name="connsiteX197" fmla="*/ 1868424 w 3220272"/>
                <a:gd name="connsiteY197" fmla="*/ 124803 h 1487221"/>
                <a:gd name="connsiteX198" fmla="*/ 1881694 w 3220272"/>
                <a:gd name="connsiteY198" fmla="*/ 118428 h 1487221"/>
                <a:gd name="connsiteX199" fmla="*/ 1896612 w 3220272"/>
                <a:gd name="connsiteY199" fmla="*/ 111229 h 1487221"/>
                <a:gd name="connsiteX200" fmla="*/ 1923048 w 3220272"/>
                <a:gd name="connsiteY200" fmla="*/ 99192 h 1487221"/>
                <a:gd name="connsiteX201" fmla="*/ 1936424 w 3220272"/>
                <a:gd name="connsiteY201" fmla="*/ 93230 h 1487221"/>
                <a:gd name="connsiteX202" fmla="*/ 1940332 w 3220272"/>
                <a:gd name="connsiteY202" fmla="*/ 91479 h 1487221"/>
                <a:gd name="connsiteX203" fmla="*/ 1975407 w 3220272"/>
                <a:gd name="connsiteY203" fmla="*/ 77081 h 1487221"/>
                <a:gd name="connsiteX204" fmla="*/ 1982715 w 3220272"/>
                <a:gd name="connsiteY204" fmla="*/ 74304 h 1487221"/>
                <a:gd name="connsiteX205" fmla="*/ 2007404 w 3220272"/>
                <a:gd name="connsiteY205" fmla="*/ 64945 h 1487221"/>
                <a:gd name="connsiteX206" fmla="*/ 2021498 w 3220272"/>
                <a:gd name="connsiteY206" fmla="*/ 59906 h 1487221"/>
                <a:gd name="connsiteX207" fmla="*/ 2070562 w 3220272"/>
                <a:gd name="connsiteY207" fmla="*/ 44066 h 1487221"/>
                <a:gd name="connsiteX208" fmla="*/ 2071178 w 3220272"/>
                <a:gd name="connsiteY208" fmla="*/ 43861 h 1487221"/>
                <a:gd name="connsiteX209" fmla="*/ 2112227 w 3220272"/>
                <a:gd name="connsiteY209" fmla="*/ 32545 h 1487221"/>
                <a:gd name="connsiteX210" fmla="*/ 2121689 w 3220272"/>
                <a:gd name="connsiteY210" fmla="*/ 30181 h 1487221"/>
                <a:gd name="connsiteX211" fmla="*/ 2131259 w 3220272"/>
                <a:gd name="connsiteY211" fmla="*/ 27712 h 1487221"/>
                <a:gd name="connsiteX212" fmla="*/ 2161914 w 3220272"/>
                <a:gd name="connsiteY212" fmla="*/ 20924 h 1487221"/>
                <a:gd name="connsiteX213" fmla="*/ 2165922 w 3220272"/>
                <a:gd name="connsiteY213" fmla="*/ 20102 h 1487221"/>
                <a:gd name="connsiteX214" fmla="*/ 2188761 w 3220272"/>
                <a:gd name="connsiteY214" fmla="*/ 15576 h 1487221"/>
                <a:gd name="connsiteX215" fmla="*/ 2202338 w 3220272"/>
                <a:gd name="connsiteY215" fmla="*/ 13314 h 1487221"/>
                <a:gd name="connsiteX216" fmla="*/ 2210671 w 3220272"/>
                <a:gd name="connsiteY216" fmla="*/ 11976 h 1487221"/>
                <a:gd name="connsiteX217" fmla="*/ 2244310 w 3220272"/>
                <a:gd name="connsiteY217" fmla="*/ 7142 h 1487221"/>
                <a:gd name="connsiteX218" fmla="*/ 2248218 w 3220272"/>
                <a:gd name="connsiteY218" fmla="*/ 6730 h 1487221"/>
                <a:gd name="connsiteX219" fmla="*/ 2255215 w 3220272"/>
                <a:gd name="connsiteY219" fmla="*/ 6012 h 1487221"/>
                <a:gd name="connsiteX220" fmla="*/ 2287516 w 3220272"/>
                <a:gd name="connsiteY220" fmla="*/ 2925 h 1487221"/>
                <a:gd name="connsiteX221" fmla="*/ 2294510 w 3220272"/>
                <a:gd name="connsiteY221" fmla="*/ 2411 h 1487221"/>
                <a:gd name="connsiteX222" fmla="*/ 2298422 w 3220272"/>
                <a:gd name="connsiteY222" fmla="*/ 2103 h 1487221"/>
                <a:gd name="connsiteX223" fmla="*/ 2329900 w 3220272"/>
                <a:gd name="connsiteY223" fmla="*/ 561 h 1487221"/>
                <a:gd name="connsiteX224" fmla="*/ 2337510 w 3220272"/>
                <a:gd name="connsiteY224" fmla="*/ 355 h 1487221"/>
                <a:gd name="connsiteX225" fmla="*/ 2351399 w 3220272"/>
                <a:gd name="connsiteY225"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3220272 w 3220272"/>
                <a:gd name="connsiteY30" fmla="*/ 291025 h 1487221"/>
                <a:gd name="connsiteX31" fmla="*/ 3039117 w 3220272"/>
                <a:gd name="connsiteY31" fmla="*/ 222013 h 1487221"/>
                <a:gd name="connsiteX32" fmla="*/ 2763072 w 3220272"/>
                <a:gd name="connsiteY32" fmla="*/ 216263 h 1487221"/>
                <a:gd name="connsiteX33" fmla="*/ 2518657 w 3220272"/>
                <a:gd name="connsiteY33" fmla="*/ 276647 h 1487221"/>
                <a:gd name="connsiteX34" fmla="*/ 2308748 w 3220272"/>
                <a:gd name="connsiteY34" fmla="*/ 385915 h 1487221"/>
                <a:gd name="connsiteX35" fmla="*/ 2087336 w 3220272"/>
                <a:gd name="connsiteY35" fmla="*/ 541191 h 1487221"/>
                <a:gd name="connsiteX36" fmla="*/ 1932061 w 3220272"/>
                <a:gd name="connsiteY36" fmla="*/ 690715 h 1487221"/>
                <a:gd name="connsiteX37" fmla="*/ 1791163 w 3220272"/>
                <a:gd name="connsiteY37" fmla="*/ 854617 h 1487221"/>
                <a:gd name="connsiteX38" fmla="*/ 1604257 w 3220272"/>
                <a:gd name="connsiteY38" fmla="*/ 1127787 h 1487221"/>
                <a:gd name="connsiteX39" fmla="*/ 1379970 w 3220272"/>
                <a:gd name="connsiteY39" fmla="*/ 1297440 h 1487221"/>
                <a:gd name="connsiteX40" fmla="*/ 1124053 w 3220272"/>
                <a:gd name="connsiteY40" fmla="*/ 1435463 h 1487221"/>
                <a:gd name="connsiteX41" fmla="*/ 891140 w 3220272"/>
                <a:gd name="connsiteY41" fmla="*/ 1481470 h 1487221"/>
                <a:gd name="connsiteX42" fmla="*/ 617970 w 3220272"/>
                <a:gd name="connsiteY42" fmla="*/ 1487221 h 1487221"/>
                <a:gd name="connsiteX43" fmla="*/ 485699 w 3220272"/>
                <a:gd name="connsiteY43" fmla="*/ 1426836 h 1487221"/>
                <a:gd name="connsiteX44" fmla="*/ 344801 w 3220272"/>
                <a:gd name="connsiteY44" fmla="*/ 1380829 h 1487221"/>
                <a:gd name="connsiteX45" fmla="*/ 281269 w 3220272"/>
                <a:gd name="connsiteY45" fmla="*/ 1341500 h 1487221"/>
                <a:gd name="connsiteX46" fmla="*/ 0 w 3220272"/>
                <a:gd name="connsiteY46" fmla="*/ 1246804 h 1487221"/>
                <a:gd name="connsiteX47" fmla="*/ 20061 w 3220272"/>
                <a:gd name="connsiteY47" fmla="*/ 1253182 h 1487221"/>
                <a:gd name="connsiteX48" fmla="*/ 29730 w 3220272"/>
                <a:gd name="connsiteY48" fmla="*/ 1255959 h 1487221"/>
                <a:gd name="connsiteX49" fmla="*/ 43515 w 3220272"/>
                <a:gd name="connsiteY49" fmla="*/ 1259763 h 1487221"/>
                <a:gd name="connsiteX50" fmla="*/ 54006 w 3220272"/>
                <a:gd name="connsiteY50" fmla="*/ 1262437 h 1487221"/>
                <a:gd name="connsiteX51" fmla="*/ 68820 w 3220272"/>
                <a:gd name="connsiteY51" fmla="*/ 1266038 h 1487221"/>
                <a:gd name="connsiteX52" fmla="*/ 78182 w 3220272"/>
                <a:gd name="connsiteY52" fmla="*/ 1268094 h 1487221"/>
                <a:gd name="connsiteX53" fmla="*/ 94848 w 3220272"/>
                <a:gd name="connsiteY53" fmla="*/ 1271486 h 1487221"/>
                <a:gd name="connsiteX54" fmla="*/ 104000 w 3220272"/>
                <a:gd name="connsiteY54" fmla="*/ 1273237 h 1487221"/>
                <a:gd name="connsiteX55" fmla="*/ 129512 w 3220272"/>
                <a:gd name="connsiteY55" fmla="*/ 1277350 h 1487221"/>
                <a:gd name="connsiteX56" fmla="*/ 130129 w 3220272"/>
                <a:gd name="connsiteY56" fmla="*/ 1277350 h 1487221"/>
                <a:gd name="connsiteX57" fmla="*/ 156158 w 3220272"/>
                <a:gd name="connsiteY57" fmla="*/ 1280539 h 1487221"/>
                <a:gd name="connsiteX58" fmla="*/ 196583 w 3220272"/>
                <a:gd name="connsiteY58" fmla="*/ 1283729 h 1487221"/>
                <a:gd name="connsiteX59" fmla="*/ 206358 w 3220272"/>
                <a:gd name="connsiteY59" fmla="*/ 1284140 h 1487221"/>
                <a:gd name="connsiteX60" fmla="*/ 238555 w 3220272"/>
                <a:gd name="connsiteY60" fmla="*/ 1284755 h 1487221"/>
                <a:gd name="connsiteX61" fmla="*/ 250901 w 3220272"/>
                <a:gd name="connsiteY61" fmla="*/ 1284755 h 1487221"/>
                <a:gd name="connsiteX62" fmla="*/ 287318 w 3220272"/>
                <a:gd name="connsiteY62" fmla="*/ 1283419 h 1487221"/>
                <a:gd name="connsiteX63" fmla="*/ 293285 w 3220272"/>
                <a:gd name="connsiteY63" fmla="*/ 1283110 h 1487221"/>
                <a:gd name="connsiteX64" fmla="*/ 336075 w 3220272"/>
                <a:gd name="connsiteY64" fmla="*/ 1278997 h 1487221"/>
                <a:gd name="connsiteX65" fmla="*/ 367248 w 3220272"/>
                <a:gd name="connsiteY65" fmla="*/ 1274779 h 1487221"/>
                <a:gd name="connsiteX66" fmla="*/ 373416 w 3220272"/>
                <a:gd name="connsiteY66" fmla="*/ 1273752 h 1487221"/>
                <a:gd name="connsiteX67" fmla="*/ 404689 w 3220272"/>
                <a:gd name="connsiteY67" fmla="*/ 1268094 h 1487221"/>
                <a:gd name="connsiteX68" fmla="*/ 410144 w 3220272"/>
                <a:gd name="connsiteY68" fmla="*/ 1267064 h 1487221"/>
                <a:gd name="connsiteX69" fmla="*/ 445324 w 3220272"/>
                <a:gd name="connsiteY69" fmla="*/ 1259042 h 1487221"/>
                <a:gd name="connsiteX70" fmla="*/ 453345 w 3220272"/>
                <a:gd name="connsiteY70" fmla="*/ 1256986 h 1487221"/>
                <a:gd name="connsiteX71" fmla="*/ 490380 w 3220272"/>
                <a:gd name="connsiteY71" fmla="*/ 1246804 h 1487221"/>
                <a:gd name="connsiteX72" fmla="*/ 533070 w 3220272"/>
                <a:gd name="connsiteY72" fmla="*/ 1233021 h 1487221"/>
                <a:gd name="connsiteX73" fmla="*/ 567225 w 3220272"/>
                <a:gd name="connsiteY73" fmla="*/ 1220371 h 1487221"/>
                <a:gd name="connsiteX74" fmla="*/ 572881 w 3220272"/>
                <a:gd name="connsiteY74" fmla="*/ 1218211 h 1487221"/>
                <a:gd name="connsiteX75" fmla="*/ 606726 w 3220272"/>
                <a:gd name="connsiteY75" fmla="*/ 1204224 h 1487221"/>
                <a:gd name="connsiteX76" fmla="*/ 618555 w 3220272"/>
                <a:gd name="connsiteY76" fmla="*/ 1198980 h 1487221"/>
                <a:gd name="connsiteX77" fmla="*/ 641495 w 3220272"/>
                <a:gd name="connsiteY77" fmla="*/ 1188488 h 1487221"/>
                <a:gd name="connsiteX78" fmla="*/ 654460 w 3220272"/>
                <a:gd name="connsiteY78" fmla="*/ 1182213 h 1487221"/>
                <a:gd name="connsiteX79" fmla="*/ 674310 w 3220272"/>
                <a:gd name="connsiteY79" fmla="*/ 1172340 h 1487221"/>
                <a:gd name="connsiteX80" fmla="*/ 691699 w 3220272"/>
                <a:gd name="connsiteY80" fmla="*/ 1163290 h 1487221"/>
                <a:gd name="connsiteX81" fmla="*/ 709391 w 3220272"/>
                <a:gd name="connsiteY81" fmla="*/ 1153724 h 1487221"/>
                <a:gd name="connsiteX82" fmla="*/ 726363 w 3220272"/>
                <a:gd name="connsiteY82" fmla="*/ 1144262 h 1487221"/>
                <a:gd name="connsiteX83" fmla="*/ 741999 w 3220272"/>
                <a:gd name="connsiteY83" fmla="*/ 1135110 h 1487221"/>
                <a:gd name="connsiteX84" fmla="*/ 766893 w 3220272"/>
                <a:gd name="connsiteY84" fmla="*/ 1120090 h 1487221"/>
                <a:gd name="connsiteX85" fmla="*/ 779651 w 3220272"/>
                <a:gd name="connsiteY85" fmla="*/ 1112172 h 1487221"/>
                <a:gd name="connsiteX86" fmla="*/ 807940 w 3220272"/>
                <a:gd name="connsiteY86" fmla="*/ 1093660 h 1487221"/>
                <a:gd name="connsiteX87" fmla="*/ 815860 w 3220272"/>
                <a:gd name="connsiteY87" fmla="*/ 1088415 h 1487221"/>
                <a:gd name="connsiteX88" fmla="*/ 824089 w 3220272"/>
                <a:gd name="connsiteY88" fmla="*/ 1082655 h 1487221"/>
                <a:gd name="connsiteX89" fmla="*/ 845179 w 3220272"/>
                <a:gd name="connsiteY89" fmla="*/ 1067947 h 1487221"/>
                <a:gd name="connsiteX90" fmla="*/ 855880 w 3220272"/>
                <a:gd name="connsiteY90" fmla="*/ 1060234 h 1487221"/>
                <a:gd name="connsiteX91" fmla="*/ 873676 w 3220272"/>
                <a:gd name="connsiteY91" fmla="*/ 1047068 h 1487221"/>
                <a:gd name="connsiteX92" fmla="*/ 884580 w 3220272"/>
                <a:gd name="connsiteY92" fmla="*/ 1038737 h 1487221"/>
                <a:gd name="connsiteX93" fmla="*/ 901241 w 3220272"/>
                <a:gd name="connsiteY93" fmla="*/ 1025778 h 1487221"/>
                <a:gd name="connsiteX94" fmla="*/ 911940 w 3220272"/>
                <a:gd name="connsiteY94" fmla="*/ 1017342 h 1487221"/>
                <a:gd name="connsiteX95" fmla="*/ 933032 w 3220272"/>
                <a:gd name="connsiteY95" fmla="*/ 1000167 h 1487221"/>
                <a:gd name="connsiteX96" fmla="*/ 935191 w 3220272"/>
                <a:gd name="connsiteY96" fmla="*/ 998420 h 1487221"/>
                <a:gd name="connsiteX97" fmla="*/ 958748 w 3220272"/>
                <a:gd name="connsiteY97" fmla="*/ 978465 h 1487221"/>
                <a:gd name="connsiteX98" fmla="*/ 964099 w 3220272"/>
                <a:gd name="connsiteY98" fmla="*/ 973837 h 1487221"/>
                <a:gd name="connsiteX99" fmla="*/ 986627 w 3220272"/>
                <a:gd name="connsiteY99" fmla="*/ 953885 h 1487221"/>
                <a:gd name="connsiteX100" fmla="*/ 987656 w 3220272"/>
                <a:gd name="connsiteY100" fmla="*/ 952958 h 1487221"/>
                <a:gd name="connsiteX101" fmla="*/ 1008537 w 3220272"/>
                <a:gd name="connsiteY101" fmla="*/ 933726 h 1487221"/>
                <a:gd name="connsiteX102" fmla="*/ 1013268 w 3220272"/>
                <a:gd name="connsiteY102" fmla="*/ 929304 h 1487221"/>
                <a:gd name="connsiteX103" fmla="*/ 1033535 w 3220272"/>
                <a:gd name="connsiteY103" fmla="*/ 909967 h 1487221"/>
                <a:gd name="connsiteX104" fmla="*/ 1036313 w 3220272"/>
                <a:gd name="connsiteY104" fmla="*/ 907190 h 1487221"/>
                <a:gd name="connsiteX105" fmla="*/ 1053697 w 3220272"/>
                <a:gd name="connsiteY105" fmla="*/ 890015 h 1487221"/>
                <a:gd name="connsiteX106" fmla="*/ 1057605 w 3220272"/>
                <a:gd name="connsiteY106" fmla="*/ 886106 h 1487221"/>
                <a:gd name="connsiteX107" fmla="*/ 1075607 w 3220272"/>
                <a:gd name="connsiteY107" fmla="*/ 867697 h 1487221"/>
                <a:gd name="connsiteX108" fmla="*/ 1079002 w 3220272"/>
                <a:gd name="connsiteY108" fmla="*/ 864096 h 1487221"/>
                <a:gd name="connsiteX109" fmla="*/ 1094227 w 3220272"/>
                <a:gd name="connsiteY109" fmla="*/ 848050 h 1487221"/>
                <a:gd name="connsiteX110" fmla="*/ 1097006 w 3220272"/>
                <a:gd name="connsiteY110" fmla="*/ 845067 h 1487221"/>
                <a:gd name="connsiteX111" fmla="*/ 1112947 w 3220272"/>
                <a:gd name="connsiteY111" fmla="*/ 827790 h 1487221"/>
                <a:gd name="connsiteX112" fmla="*/ 1116243 w 3220272"/>
                <a:gd name="connsiteY112" fmla="*/ 824086 h 1487221"/>
                <a:gd name="connsiteX113" fmla="*/ 1129920 w 3220272"/>
                <a:gd name="connsiteY113" fmla="*/ 808761 h 1487221"/>
                <a:gd name="connsiteX114" fmla="*/ 1131362 w 3220272"/>
                <a:gd name="connsiteY114" fmla="*/ 807116 h 1487221"/>
                <a:gd name="connsiteX115" fmla="*/ 1145145 w 3220272"/>
                <a:gd name="connsiteY115" fmla="*/ 791276 h 1487221"/>
                <a:gd name="connsiteX116" fmla="*/ 1148129 w 3220272"/>
                <a:gd name="connsiteY116" fmla="*/ 787781 h 1487221"/>
                <a:gd name="connsiteX117" fmla="*/ 1160681 w 3220272"/>
                <a:gd name="connsiteY117" fmla="*/ 772969 h 1487221"/>
                <a:gd name="connsiteX118" fmla="*/ 1160681 w 3220272"/>
                <a:gd name="connsiteY118" fmla="*/ 772866 h 1487221"/>
                <a:gd name="connsiteX119" fmla="*/ 1172098 w 3220272"/>
                <a:gd name="connsiteY119" fmla="*/ 758982 h 1487221"/>
                <a:gd name="connsiteX120" fmla="*/ 1174464 w 3220272"/>
                <a:gd name="connsiteY120" fmla="*/ 756102 h 1487221"/>
                <a:gd name="connsiteX121" fmla="*/ 1184444 w 3220272"/>
                <a:gd name="connsiteY121" fmla="*/ 743658 h 1487221"/>
                <a:gd name="connsiteX122" fmla="*/ 1185681 w 3220272"/>
                <a:gd name="connsiteY122" fmla="*/ 742114 h 1487221"/>
                <a:gd name="connsiteX123" fmla="*/ 1193702 w 3220272"/>
                <a:gd name="connsiteY123" fmla="*/ 731932 h 1487221"/>
                <a:gd name="connsiteX124" fmla="*/ 1195350 w 3220272"/>
                <a:gd name="connsiteY124" fmla="*/ 729772 h 1487221"/>
                <a:gd name="connsiteX125" fmla="*/ 1202859 w 3220272"/>
                <a:gd name="connsiteY125" fmla="*/ 720002 h 1487221"/>
                <a:gd name="connsiteX126" fmla="*/ 1204089 w 3220272"/>
                <a:gd name="connsiteY126" fmla="*/ 718357 h 1487221"/>
                <a:gd name="connsiteX127" fmla="*/ 1209749 w 3220272"/>
                <a:gd name="connsiteY127" fmla="*/ 710849 h 1487221"/>
                <a:gd name="connsiteX128" fmla="*/ 1210675 w 3220272"/>
                <a:gd name="connsiteY128" fmla="*/ 709614 h 1487221"/>
                <a:gd name="connsiteX129" fmla="*/ 1215612 w 3220272"/>
                <a:gd name="connsiteY129" fmla="*/ 702827 h 1487221"/>
                <a:gd name="connsiteX130" fmla="*/ 1216542 w 3220272"/>
                <a:gd name="connsiteY130" fmla="*/ 701591 h 1487221"/>
                <a:gd name="connsiteX131" fmla="*/ 1219931 w 3220272"/>
                <a:gd name="connsiteY131" fmla="*/ 696861 h 1487221"/>
                <a:gd name="connsiteX132" fmla="*/ 1220138 w 3220272"/>
                <a:gd name="connsiteY132" fmla="*/ 696551 h 1487221"/>
                <a:gd name="connsiteX133" fmla="*/ 1222503 w 3220272"/>
                <a:gd name="connsiteY133" fmla="*/ 693157 h 1487221"/>
                <a:gd name="connsiteX134" fmla="*/ 1222915 w 3220272"/>
                <a:gd name="connsiteY134" fmla="*/ 692542 h 1487221"/>
                <a:gd name="connsiteX135" fmla="*/ 1223638 w 3220272"/>
                <a:gd name="connsiteY135" fmla="*/ 691513 h 1487221"/>
                <a:gd name="connsiteX136" fmla="*/ 1223845 w 3220272"/>
                <a:gd name="connsiteY136" fmla="*/ 691305 h 1487221"/>
                <a:gd name="connsiteX137" fmla="*/ 1225387 w 3220272"/>
                <a:gd name="connsiteY137" fmla="*/ 689044 h 1487221"/>
                <a:gd name="connsiteX138" fmla="*/ 1226105 w 3220272"/>
                <a:gd name="connsiteY138" fmla="*/ 688014 h 1487221"/>
                <a:gd name="connsiteX139" fmla="*/ 1228988 w 3220272"/>
                <a:gd name="connsiteY139" fmla="*/ 683901 h 1487221"/>
                <a:gd name="connsiteX140" fmla="*/ 1229500 w 3220272"/>
                <a:gd name="connsiteY140" fmla="*/ 683077 h 1487221"/>
                <a:gd name="connsiteX141" fmla="*/ 1234027 w 3220272"/>
                <a:gd name="connsiteY141" fmla="*/ 676702 h 1487221"/>
                <a:gd name="connsiteX142" fmla="*/ 1235467 w 3220272"/>
                <a:gd name="connsiteY142" fmla="*/ 674646 h 1487221"/>
                <a:gd name="connsiteX143" fmla="*/ 1241641 w 3220272"/>
                <a:gd name="connsiteY143" fmla="*/ 666108 h 1487221"/>
                <a:gd name="connsiteX144" fmla="*/ 1242258 w 3220272"/>
                <a:gd name="connsiteY144" fmla="*/ 665285 h 1487221"/>
                <a:gd name="connsiteX145" fmla="*/ 1249356 w 3220272"/>
                <a:gd name="connsiteY145" fmla="*/ 655720 h 1487221"/>
                <a:gd name="connsiteX146" fmla="*/ 1251311 w 3220272"/>
                <a:gd name="connsiteY146" fmla="*/ 653046 h 1487221"/>
                <a:gd name="connsiteX147" fmla="*/ 1260260 w 3220272"/>
                <a:gd name="connsiteY147" fmla="*/ 641220 h 1487221"/>
                <a:gd name="connsiteX148" fmla="*/ 1261802 w 3220272"/>
                <a:gd name="connsiteY148" fmla="*/ 639161 h 1487221"/>
                <a:gd name="connsiteX149" fmla="*/ 1270954 w 3220272"/>
                <a:gd name="connsiteY149" fmla="*/ 627435 h 1487221"/>
                <a:gd name="connsiteX150" fmla="*/ 1273426 w 3220272"/>
                <a:gd name="connsiteY150" fmla="*/ 624350 h 1487221"/>
                <a:gd name="connsiteX151" fmla="*/ 1285048 w 3220272"/>
                <a:gd name="connsiteY151" fmla="*/ 609746 h 1487221"/>
                <a:gd name="connsiteX152" fmla="*/ 1287621 w 3220272"/>
                <a:gd name="connsiteY152" fmla="*/ 606557 h 1487221"/>
                <a:gd name="connsiteX153" fmla="*/ 1299244 w 3220272"/>
                <a:gd name="connsiteY153" fmla="*/ 592364 h 1487221"/>
                <a:gd name="connsiteX154" fmla="*/ 1301610 w 3220272"/>
                <a:gd name="connsiteY154" fmla="*/ 589484 h 1487221"/>
                <a:gd name="connsiteX155" fmla="*/ 1315909 w 3220272"/>
                <a:gd name="connsiteY155" fmla="*/ 572411 h 1487221"/>
                <a:gd name="connsiteX156" fmla="*/ 1319305 w 3220272"/>
                <a:gd name="connsiteY156" fmla="*/ 568400 h 1487221"/>
                <a:gd name="connsiteX157" fmla="*/ 1334324 w 3220272"/>
                <a:gd name="connsiteY157" fmla="*/ 550915 h 1487221"/>
                <a:gd name="connsiteX158" fmla="*/ 1335559 w 3220272"/>
                <a:gd name="connsiteY158" fmla="*/ 549474 h 1487221"/>
                <a:gd name="connsiteX159" fmla="*/ 1352532 w 3220272"/>
                <a:gd name="connsiteY159" fmla="*/ 530243 h 1487221"/>
                <a:gd name="connsiteX160" fmla="*/ 1356852 w 3220272"/>
                <a:gd name="connsiteY160" fmla="*/ 525511 h 1487221"/>
                <a:gd name="connsiteX161" fmla="*/ 1375265 w 3220272"/>
                <a:gd name="connsiteY161" fmla="*/ 505351 h 1487221"/>
                <a:gd name="connsiteX162" fmla="*/ 1377014 w 3220272"/>
                <a:gd name="connsiteY162" fmla="*/ 503398 h 1487221"/>
                <a:gd name="connsiteX163" fmla="*/ 1395222 w 3220272"/>
                <a:gd name="connsiteY163" fmla="*/ 484062 h 1487221"/>
                <a:gd name="connsiteX164" fmla="*/ 1399954 w 3220272"/>
                <a:gd name="connsiteY164" fmla="*/ 479126 h 1487221"/>
                <a:gd name="connsiteX165" fmla="*/ 1420633 w 3220272"/>
                <a:gd name="connsiteY165" fmla="*/ 457938 h 1487221"/>
                <a:gd name="connsiteX166" fmla="*/ 1424441 w 3220272"/>
                <a:gd name="connsiteY166" fmla="*/ 454131 h 1487221"/>
                <a:gd name="connsiteX167" fmla="*/ 1443879 w 3220272"/>
                <a:gd name="connsiteY167" fmla="*/ 434797 h 1487221"/>
                <a:gd name="connsiteX168" fmla="*/ 1448405 w 3220272"/>
                <a:gd name="connsiteY168" fmla="*/ 430375 h 1487221"/>
                <a:gd name="connsiteX169" fmla="*/ 1471451 w 3220272"/>
                <a:gd name="connsiteY169" fmla="*/ 408260 h 1487221"/>
                <a:gd name="connsiteX170" fmla="*/ 1476594 w 3220272"/>
                <a:gd name="connsiteY170" fmla="*/ 403427 h 1487221"/>
                <a:gd name="connsiteX171" fmla="*/ 1498709 w 3220272"/>
                <a:gd name="connsiteY171" fmla="*/ 382959 h 1487221"/>
                <a:gd name="connsiteX172" fmla="*/ 1502206 w 3220272"/>
                <a:gd name="connsiteY172" fmla="*/ 379771 h 1487221"/>
                <a:gd name="connsiteX173" fmla="*/ 1527723 w 3220272"/>
                <a:gd name="connsiteY173" fmla="*/ 357144 h 1487221"/>
                <a:gd name="connsiteX174" fmla="*/ 1533789 w 3220272"/>
                <a:gd name="connsiteY174" fmla="*/ 351899 h 1487221"/>
                <a:gd name="connsiteX175" fmla="*/ 1560431 w 3220272"/>
                <a:gd name="connsiteY175" fmla="*/ 329168 h 1487221"/>
                <a:gd name="connsiteX176" fmla="*/ 1561155 w 3220272"/>
                <a:gd name="connsiteY176" fmla="*/ 328551 h 1487221"/>
                <a:gd name="connsiteX177" fmla="*/ 1581523 w 3220272"/>
                <a:gd name="connsiteY177" fmla="*/ 311787 h 1487221"/>
                <a:gd name="connsiteX178" fmla="*/ 1587691 w 3220272"/>
                <a:gd name="connsiteY178" fmla="*/ 306851 h 1487221"/>
                <a:gd name="connsiteX179" fmla="*/ 1599626 w 3220272"/>
                <a:gd name="connsiteY179" fmla="*/ 297386 h 1487221"/>
                <a:gd name="connsiteX180" fmla="*/ 1618757 w 3220272"/>
                <a:gd name="connsiteY180" fmla="*/ 282474 h 1487221"/>
                <a:gd name="connsiteX181" fmla="*/ 1631104 w 3220272"/>
                <a:gd name="connsiteY181" fmla="*/ 273012 h 1487221"/>
                <a:gd name="connsiteX182" fmla="*/ 1651573 w 3220272"/>
                <a:gd name="connsiteY182" fmla="*/ 257893 h 1487221"/>
                <a:gd name="connsiteX183" fmla="*/ 1663507 w 3220272"/>
                <a:gd name="connsiteY183" fmla="*/ 249254 h 1487221"/>
                <a:gd name="connsiteX184" fmla="*/ 1687990 w 3220272"/>
                <a:gd name="connsiteY184" fmla="*/ 232079 h 1487221"/>
                <a:gd name="connsiteX185" fmla="*/ 1696941 w 3220272"/>
                <a:gd name="connsiteY185" fmla="*/ 225906 h 1487221"/>
                <a:gd name="connsiteX186" fmla="*/ 1698587 w 3220272"/>
                <a:gd name="connsiteY186" fmla="*/ 224777 h 1487221"/>
                <a:gd name="connsiteX187" fmla="*/ 1705992 w 3220272"/>
                <a:gd name="connsiteY187" fmla="*/ 219939 h 1487221"/>
                <a:gd name="connsiteX188" fmla="*/ 1738194 w 3220272"/>
                <a:gd name="connsiteY188" fmla="*/ 198858 h 1487221"/>
                <a:gd name="connsiteX189" fmla="*/ 1752900 w 3220272"/>
                <a:gd name="connsiteY189" fmla="*/ 189703 h 1487221"/>
                <a:gd name="connsiteX190" fmla="*/ 1781090 w 3220272"/>
                <a:gd name="connsiteY190" fmla="*/ 172630 h 1487221"/>
                <a:gd name="connsiteX191" fmla="*/ 1789011 w 3220272"/>
                <a:gd name="connsiteY191" fmla="*/ 167796 h 1487221"/>
                <a:gd name="connsiteX192" fmla="*/ 1799191 w 3220272"/>
                <a:gd name="connsiteY192" fmla="*/ 162036 h 1487221"/>
                <a:gd name="connsiteX193" fmla="*/ 1818635 w 3220272"/>
                <a:gd name="connsiteY193" fmla="*/ 151133 h 1487221"/>
                <a:gd name="connsiteX194" fmla="*/ 1838904 w 3220272"/>
                <a:gd name="connsiteY194" fmla="*/ 140230 h 1487221"/>
                <a:gd name="connsiteX195" fmla="*/ 1858860 w 3220272"/>
                <a:gd name="connsiteY195" fmla="*/ 129842 h 1487221"/>
                <a:gd name="connsiteX196" fmla="*/ 1868424 w 3220272"/>
                <a:gd name="connsiteY196" fmla="*/ 124803 h 1487221"/>
                <a:gd name="connsiteX197" fmla="*/ 1881694 w 3220272"/>
                <a:gd name="connsiteY197" fmla="*/ 118428 h 1487221"/>
                <a:gd name="connsiteX198" fmla="*/ 1896612 w 3220272"/>
                <a:gd name="connsiteY198" fmla="*/ 111229 h 1487221"/>
                <a:gd name="connsiteX199" fmla="*/ 1923048 w 3220272"/>
                <a:gd name="connsiteY199" fmla="*/ 99192 h 1487221"/>
                <a:gd name="connsiteX200" fmla="*/ 1936424 w 3220272"/>
                <a:gd name="connsiteY200" fmla="*/ 93230 h 1487221"/>
                <a:gd name="connsiteX201" fmla="*/ 1940332 w 3220272"/>
                <a:gd name="connsiteY201" fmla="*/ 91479 h 1487221"/>
                <a:gd name="connsiteX202" fmla="*/ 1975407 w 3220272"/>
                <a:gd name="connsiteY202" fmla="*/ 77081 h 1487221"/>
                <a:gd name="connsiteX203" fmla="*/ 1982715 w 3220272"/>
                <a:gd name="connsiteY203" fmla="*/ 74304 h 1487221"/>
                <a:gd name="connsiteX204" fmla="*/ 2007404 w 3220272"/>
                <a:gd name="connsiteY204" fmla="*/ 64945 h 1487221"/>
                <a:gd name="connsiteX205" fmla="*/ 2021498 w 3220272"/>
                <a:gd name="connsiteY205" fmla="*/ 59906 h 1487221"/>
                <a:gd name="connsiteX206" fmla="*/ 2070562 w 3220272"/>
                <a:gd name="connsiteY206" fmla="*/ 44066 h 1487221"/>
                <a:gd name="connsiteX207" fmla="*/ 2071178 w 3220272"/>
                <a:gd name="connsiteY207" fmla="*/ 43861 h 1487221"/>
                <a:gd name="connsiteX208" fmla="*/ 2112227 w 3220272"/>
                <a:gd name="connsiteY208" fmla="*/ 32545 h 1487221"/>
                <a:gd name="connsiteX209" fmla="*/ 2121689 w 3220272"/>
                <a:gd name="connsiteY209" fmla="*/ 30181 h 1487221"/>
                <a:gd name="connsiteX210" fmla="*/ 2131259 w 3220272"/>
                <a:gd name="connsiteY210" fmla="*/ 27712 h 1487221"/>
                <a:gd name="connsiteX211" fmla="*/ 2161914 w 3220272"/>
                <a:gd name="connsiteY211" fmla="*/ 20924 h 1487221"/>
                <a:gd name="connsiteX212" fmla="*/ 2165922 w 3220272"/>
                <a:gd name="connsiteY212" fmla="*/ 20102 h 1487221"/>
                <a:gd name="connsiteX213" fmla="*/ 2188761 w 3220272"/>
                <a:gd name="connsiteY213" fmla="*/ 15576 h 1487221"/>
                <a:gd name="connsiteX214" fmla="*/ 2202338 w 3220272"/>
                <a:gd name="connsiteY214" fmla="*/ 13314 h 1487221"/>
                <a:gd name="connsiteX215" fmla="*/ 2210671 w 3220272"/>
                <a:gd name="connsiteY215" fmla="*/ 11976 h 1487221"/>
                <a:gd name="connsiteX216" fmla="*/ 2244310 w 3220272"/>
                <a:gd name="connsiteY216" fmla="*/ 7142 h 1487221"/>
                <a:gd name="connsiteX217" fmla="*/ 2248218 w 3220272"/>
                <a:gd name="connsiteY217" fmla="*/ 6730 h 1487221"/>
                <a:gd name="connsiteX218" fmla="*/ 2255215 w 3220272"/>
                <a:gd name="connsiteY218" fmla="*/ 6012 h 1487221"/>
                <a:gd name="connsiteX219" fmla="*/ 2287516 w 3220272"/>
                <a:gd name="connsiteY219" fmla="*/ 2925 h 1487221"/>
                <a:gd name="connsiteX220" fmla="*/ 2294510 w 3220272"/>
                <a:gd name="connsiteY220" fmla="*/ 2411 h 1487221"/>
                <a:gd name="connsiteX221" fmla="*/ 2298422 w 3220272"/>
                <a:gd name="connsiteY221" fmla="*/ 2103 h 1487221"/>
                <a:gd name="connsiteX222" fmla="*/ 2329900 w 3220272"/>
                <a:gd name="connsiteY222" fmla="*/ 561 h 1487221"/>
                <a:gd name="connsiteX223" fmla="*/ 2337510 w 3220272"/>
                <a:gd name="connsiteY223" fmla="*/ 355 h 1487221"/>
                <a:gd name="connsiteX224" fmla="*/ 2351399 w 3220272"/>
                <a:gd name="connsiteY224"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220272 w 3220272"/>
                <a:gd name="connsiteY29" fmla="*/ 291025 h 1487221"/>
                <a:gd name="connsiteX30" fmla="*/ 3039117 w 3220272"/>
                <a:gd name="connsiteY30" fmla="*/ 222013 h 1487221"/>
                <a:gd name="connsiteX31" fmla="*/ 2763072 w 3220272"/>
                <a:gd name="connsiteY31" fmla="*/ 216263 h 1487221"/>
                <a:gd name="connsiteX32" fmla="*/ 2518657 w 3220272"/>
                <a:gd name="connsiteY32" fmla="*/ 276647 h 1487221"/>
                <a:gd name="connsiteX33" fmla="*/ 2308748 w 3220272"/>
                <a:gd name="connsiteY33" fmla="*/ 385915 h 1487221"/>
                <a:gd name="connsiteX34" fmla="*/ 2087336 w 3220272"/>
                <a:gd name="connsiteY34" fmla="*/ 541191 h 1487221"/>
                <a:gd name="connsiteX35" fmla="*/ 1932061 w 3220272"/>
                <a:gd name="connsiteY35" fmla="*/ 690715 h 1487221"/>
                <a:gd name="connsiteX36" fmla="*/ 1791163 w 3220272"/>
                <a:gd name="connsiteY36" fmla="*/ 854617 h 1487221"/>
                <a:gd name="connsiteX37" fmla="*/ 1604257 w 3220272"/>
                <a:gd name="connsiteY37" fmla="*/ 1127787 h 1487221"/>
                <a:gd name="connsiteX38" fmla="*/ 1379970 w 3220272"/>
                <a:gd name="connsiteY38" fmla="*/ 1297440 h 1487221"/>
                <a:gd name="connsiteX39" fmla="*/ 1124053 w 3220272"/>
                <a:gd name="connsiteY39" fmla="*/ 1435463 h 1487221"/>
                <a:gd name="connsiteX40" fmla="*/ 891140 w 3220272"/>
                <a:gd name="connsiteY40" fmla="*/ 1481470 h 1487221"/>
                <a:gd name="connsiteX41" fmla="*/ 617970 w 3220272"/>
                <a:gd name="connsiteY41" fmla="*/ 1487221 h 1487221"/>
                <a:gd name="connsiteX42" fmla="*/ 485699 w 3220272"/>
                <a:gd name="connsiteY42" fmla="*/ 1426836 h 1487221"/>
                <a:gd name="connsiteX43" fmla="*/ 344801 w 3220272"/>
                <a:gd name="connsiteY43" fmla="*/ 1380829 h 1487221"/>
                <a:gd name="connsiteX44" fmla="*/ 281269 w 3220272"/>
                <a:gd name="connsiteY44" fmla="*/ 1341500 h 1487221"/>
                <a:gd name="connsiteX45" fmla="*/ 0 w 3220272"/>
                <a:gd name="connsiteY45" fmla="*/ 1246804 h 1487221"/>
                <a:gd name="connsiteX46" fmla="*/ 20061 w 3220272"/>
                <a:gd name="connsiteY46" fmla="*/ 1253182 h 1487221"/>
                <a:gd name="connsiteX47" fmla="*/ 29730 w 3220272"/>
                <a:gd name="connsiteY47" fmla="*/ 1255959 h 1487221"/>
                <a:gd name="connsiteX48" fmla="*/ 43515 w 3220272"/>
                <a:gd name="connsiteY48" fmla="*/ 1259763 h 1487221"/>
                <a:gd name="connsiteX49" fmla="*/ 54006 w 3220272"/>
                <a:gd name="connsiteY49" fmla="*/ 1262437 h 1487221"/>
                <a:gd name="connsiteX50" fmla="*/ 68820 w 3220272"/>
                <a:gd name="connsiteY50" fmla="*/ 1266038 h 1487221"/>
                <a:gd name="connsiteX51" fmla="*/ 78182 w 3220272"/>
                <a:gd name="connsiteY51" fmla="*/ 1268094 h 1487221"/>
                <a:gd name="connsiteX52" fmla="*/ 94848 w 3220272"/>
                <a:gd name="connsiteY52" fmla="*/ 1271486 h 1487221"/>
                <a:gd name="connsiteX53" fmla="*/ 104000 w 3220272"/>
                <a:gd name="connsiteY53" fmla="*/ 1273237 h 1487221"/>
                <a:gd name="connsiteX54" fmla="*/ 129512 w 3220272"/>
                <a:gd name="connsiteY54" fmla="*/ 1277350 h 1487221"/>
                <a:gd name="connsiteX55" fmla="*/ 130129 w 3220272"/>
                <a:gd name="connsiteY55" fmla="*/ 1277350 h 1487221"/>
                <a:gd name="connsiteX56" fmla="*/ 156158 w 3220272"/>
                <a:gd name="connsiteY56" fmla="*/ 1280539 h 1487221"/>
                <a:gd name="connsiteX57" fmla="*/ 196583 w 3220272"/>
                <a:gd name="connsiteY57" fmla="*/ 1283729 h 1487221"/>
                <a:gd name="connsiteX58" fmla="*/ 206358 w 3220272"/>
                <a:gd name="connsiteY58" fmla="*/ 1284140 h 1487221"/>
                <a:gd name="connsiteX59" fmla="*/ 238555 w 3220272"/>
                <a:gd name="connsiteY59" fmla="*/ 1284755 h 1487221"/>
                <a:gd name="connsiteX60" fmla="*/ 250901 w 3220272"/>
                <a:gd name="connsiteY60" fmla="*/ 1284755 h 1487221"/>
                <a:gd name="connsiteX61" fmla="*/ 287318 w 3220272"/>
                <a:gd name="connsiteY61" fmla="*/ 1283419 h 1487221"/>
                <a:gd name="connsiteX62" fmla="*/ 293285 w 3220272"/>
                <a:gd name="connsiteY62" fmla="*/ 1283110 h 1487221"/>
                <a:gd name="connsiteX63" fmla="*/ 336075 w 3220272"/>
                <a:gd name="connsiteY63" fmla="*/ 1278997 h 1487221"/>
                <a:gd name="connsiteX64" fmla="*/ 367248 w 3220272"/>
                <a:gd name="connsiteY64" fmla="*/ 1274779 h 1487221"/>
                <a:gd name="connsiteX65" fmla="*/ 373416 w 3220272"/>
                <a:gd name="connsiteY65" fmla="*/ 1273752 h 1487221"/>
                <a:gd name="connsiteX66" fmla="*/ 404689 w 3220272"/>
                <a:gd name="connsiteY66" fmla="*/ 1268094 h 1487221"/>
                <a:gd name="connsiteX67" fmla="*/ 410144 w 3220272"/>
                <a:gd name="connsiteY67" fmla="*/ 1267064 h 1487221"/>
                <a:gd name="connsiteX68" fmla="*/ 445324 w 3220272"/>
                <a:gd name="connsiteY68" fmla="*/ 1259042 h 1487221"/>
                <a:gd name="connsiteX69" fmla="*/ 453345 w 3220272"/>
                <a:gd name="connsiteY69" fmla="*/ 1256986 h 1487221"/>
                <a:gd name="connsiteX70" fmla="*/ 490380 w 3220272"/>
                <a:gd name="connsiteY70" fmla="*/ 1246804 h 1487221"/>
                <a:gd name="connsiteX71" fmla="*/ 533070 w 3220272"/>
                <a:gd name="connsiteY71" fmla="*/ 1233021 h 1487221"/>
                <a:gd name="connsiteX72" fmla="*/ 567225 w 3220272"/>
                <a:gd name="connsiteY72" fmla="*/ 1220371 h 1487221"/>
                <a:gd name="connsiteX73" fmla="*/ 572881 w 3220272"/>
                <a:gd name="connsiteY73" fmla="*/ 1218211 h 1487221"/>
                <a:gd name="connsiteX74" fmla="*/ 606726 w 3220272"/>
                <a:gd name="connsiteY74" fmla="*/ 1204224 h 1487221"/>
                <a:gd name="connsiteX75" fmla="*/ 618555 w 3220272"/>
                <a:gd name="connsiteY75" fmla="*/ 1198980 h 1487221"/>
                <a:gd name="connsiteX76" fmla="*/ 641495 w 3220272"/>
                <a:gd name="connsiteY76" fmla="*/ 1188488 h 1487221"/>
                <a:gd name="connsiteX77" fmla="*/ 654460 w 3220272"/>
                <a:gd name="connsiteY77" fmla="*/ 1182213 h 1487221"/>
                <a:gd name="connsiteX78" fmla="*/ 674310 w 3220272"/>
                <a:gd name="connsiteY78" fmla="*/ 1172340 h 1487221"/>
                <a:gd name="connsiteX79" fmla="*/ 691699 w 3220272"/>
                <a:gd name="connsiteY79" fmla="*/ 1163290 h 1487221"/>
                <a:gd name="connsiteX80" fmla="*/ 709391 w 3220272"/>
                <a:gd name="connsiteY80" fmla="*/ 1153724 h 1487221"/>
                <a:gd name="connsiteX81" fmla="*/ 726363 w 3220272"/>
                <a:gd name="connsiteY81" fmla="*/ 1144262 h 1487221"/>
                <a:gd name="connsiteX82" fmla="*/ 741999 w 3220272"/>
                <a:gd name="connsiteY82" fmla="*/ 1135110 h 1487221"/>
                <a:gd name="connsiteX83" fmla="*/ 766893 w 3220272"/>
                <a:gd name="connsiteY83" fmla="*/ 1120090 h 1487221"/>
                <a:gd name="connsiteX84" fmla="*/ 779651 w 3220272"/>
                <a:gd name="connsiteY84" fmla="*/ 1112172 h 1487221"/>
                <a:gd name="connsiteX85" fmla="*/ 807940 w 3220272"/>
                <a:gd name="connsiteY85" fmla="*/ 1093660 h 1487221"/>
                <a:gd name="connsiteX86" fmla="*/ 815860 w 3220272"/>
                <a:gd name="connsiteY86" fmla="*/ 1088415 h 1487221"/>
                <a:gd name="connsiteX87" fmla="*/ 824089 w 3220272"/>
                <a:gd name="connsiteY87" fmla="*/ 1082655 h 1487221"/>
                <a:gd name="connsiteX88" fmla="*/ 845179 w 3220272"/>
                <a:gd name="connsiteY88" fmla="*/ 1067947 h 1487221"/>
                <a:gd name="connsiteX89" fmla="*/ 855880 w 3220272"/>
                <a:gd name="connsiteY89" fmla="*/ 1060234 h 1487221"/>
                <a:gd name="connsiteX90" fmla="*/ 873676 w 3220272"/>
                <a:gd name="connsiteY90" fmla="*/ 1047068 h 1487221"/>
                <a:gd name="connsiteX91" fmla="*/ 884580 w 3220272"/>
                <a:gd name="connsiteY91" fmla="*/ 1038737 h 1487221"/>
                <a:gd name="connsiteX92" fmla="*/ 901241 w 3220272"/>
                <a:gd name="connsiteY92" fmla="*/ 1025778 h 1487221"/>
                <a:gd name="connsiteX93" fmla="*/ 911940 w 3220272"/>
                <a:gd name="connsiteY93" fmla="*/ 1017342 h 1487221"/>
                <a:gd name="connsiteX94" fmla="*/ 933032 w 3220272"/>
                <a:gd name="connsiteY94" fmla="*/ 1000167 h 1487221"/>
                <a:gd name="connsiteX95" fmla="*/ 935191 w 3220272"/>
                <a:gd name="connsiteY95" fmla="*/ 998420 h 1487221"/>
                <a:gd name="connsiteX96" fmla="*/ 958748 w 3220272"/>
                <a:gd name="connsiteY96" fmla="*/ 978465 h 1487221"/>
                <a:gd name="connsiteX97" fmla="*/ 964099 w 3220272"/>
                <a:gd name="connsiteY97" fmla="*/ 973837 h 1487221"/>
                <a:gd name="connsiteX98" fmla="*/ 986627 w 3220272"/>
                <a:gd name="connsiteY98" fmla="*/ 953885 h 1487221"/>
                <a:gd name="connsiteX99" fmla="*/ 987656 w 3220272"/>
                <a:gd name="connsiteY99" fmla="*/ 952958 h 1487221"/>
                <a:gd name="connsiteX100" fmla="*/ 1008537 w 3220272"/>
                <a:gd name="connsiteY100" fmla="*/ 933726 h 1487221"/>
                <a:gd name="connsiteX101" fmla="*/ 1013268 w 3220272"/>
                <a:gd name="connsiteY101" fmla="*/ 929304 h 1487221"/>
                <a:gd name="connsiteX102" fmla="*/ 1033535 w 3220272"/>
                <a:gd name="connsiteY102" fmla="*/ 909967 h 1487221"/>
                <a:gd name="connsiteX103" fmla="*/ 1036313 w 3220272"/>
                <a:gd name="connsiteY103" fmla="*/ 907190 h 1487221"/>
                <a:gd name="connsiteX104" fmla="*/ 1053697 w 3220272"/>
                <a:gd name="connsiteY104" fmla="*/ 890015 h 1487221"/>
                <a:gd name="connsiteX105" fmla="*/ 1057605 w 3220272"/>
                <a:gd name="connsiteY105" fmla="*/ 886106 h 1487221"/>
                <a:gd name="connsiteX106" fmla="*/ 1075607 w 3220272"/>
                <a:gd name="connsiteY106" fmla="*/ 867697 h 1487221"/>
                <a:gd name="connsiteX107" fmla="*/ 1079002 w 3220272"/>
                <a:gd name="connsiteY107" fmla="*/ 864096 h 1487221"/>
                <a:gd name="connsiteX108" fmla="*/ 1094227 w 3220272"/>
                <a:gd name="connsiteY108" fmla="*/ 848050 h 1487221"/>
                <a:gd name="connsiteX109" fmla="*/ 1097006 w 3220272"/>
                <a:gd name="connsiteY109" fmla="*/ 845067 h 1487221"/>
                <a:gd name="connsiteX110" fmla="*/ 1112947 w 3220272"/>
                <a:gd name="connsiteY110" fmla="*/ 827790 h 1487221"/>
                <a:gd name="connsiteX111" fmla="*/ 1116243 w 3220272"/>
                <a:gd name="connsiteY111" fmla="*/ 824086 h 1487221"/>
                <a:gd name="connsiteX112" fmla="*/ 1129920 w 3220272"/>
                <a:gd name="connsiteY112" fmla="*/ 808761 h 1487221"/>
                <a:gd name="connsiteX113" fmla="*/ 1131362 w 3220272"/>
                <a:gd name="connsiteY113" fmla="*/ 807116 h 1487221"/>
                <a:gd name="connsiteX114" fmla="*/ 1145145 w 3220272"/>
                <a:gd name="connsiteY114" fmla="*/ 791276 h 1487221"/>
                <a:gd name="connsiteX115" fmla="*/ 1148129 w 3220272"/>
                <a:gd name="connsiteY115" fmla="*/ 787781 h 1487221"/>
                <a:gd name="connsiteX116" fmla="*/ 1160681 w 3220272"/>
                <a:gd name="connsiteY116" fmla="*/ 772969 h 1487221"/>
                <a:gd name="connsiteX117" fmla="*/ 1160681 w 3220272"/>
                <a:gd name="connsiteY117" fmla="*/ 772866 h 1487221"/>
                <a:gd name="connsiteX118" fmla="*/ 1172098 w 3220272"/>
                <a:gd name="connsiteY118" fmla="*/ 758982 h 1487221"/>
                <a:gd name="connsiteX119" fmla="*/ 1174464 w 3220272"/>
                <a:gd name="connsiteY119" fmla="*/ 756102 h 1487221"/>
                <a:gd name="connsiteX120" fmla="*/ 1184444 w 3220272"/>
                <a:gd name="connsiteY120" fmla="*/ 743658 h 1487221"/>
                <a:gd name="connsiteX121" fmla="*/ 1185681 w 3220272"/>
                <a:gd name="connsiteY121" fmla="*/ 742114 h 1487221"/>
                <a:gd name="connsiteX122" fmla="*/ 1193702 w 3220272"/>
                <a:gd name="connsiteY122" fmla="*/ 731932 h 1487221"/>
                <a:gd name="connsiteX123" fmla="*/ 1195350 w 3220272"/>
                <a:gd name="connsiteY123" fmla="*/ 729772 h 1487221"/>
                <a:gd name="connsiteX124" fmla="*/ 1202859 w 3220272"/>
                <a:gd name="connsiteY124" fmla="*/ 720002 h 1487221"/>
                <a:gd name="connsiteX125" fmla="*/ 1204089 w 3220272"/>
                <a:gd name="connsiteY125" fmla="*/ 718357 h 1487221"/>
                <a:gd name="connsiteX126" fmla="*/ 1209749 w 3220272"/>
                <a:gd name="connsiteY126" fmla="*/ 710849 h 1487221"/>
                <a:gd name="connsiteX127" fmla="*/ 1210675 w 3220272"/>
                <a:gd name="connsiteY127" fmla="*/ 709614 h 1487221"/>
                <a:gd name="connsiteX128" fmla="*/ 1215612 w 3220272"/>
                <a:gd name="connsiteY128" fmla="*/ 702827 h 1487221"/>
                <a:gd name="connsiteX129" fmla="*/ 1216542 w 3220272"/>
                <a:gd name="connsiteY129" fmla="*/ 701591 h 1487221"/>
                <a:gd name="connsiteX130" fmla="*/ 1219931 w 3220272"/>
                <a:gd name="connsiteY130" fmla="*/ 696861 h 1487221"/>
                <a:gd name="connsiteX131" fmla="*/ 1220138 w 3220272"/>
                <a:gd name="connsiteY131" fmla="*/ 696551 h 1487221"/>
                <a:gd name="connsiteX132" fmla="*/ 1222503 w 3220272"/>
                <a:gd name="connsiteY132" fmla="*/ 693157 h 1487221"/>
                <a:gd name="connsiteX133" fmla="*/ 1222915 w 3220272"/>
                <a:gd name="connsiteY133" fmla="*/ 692542 h 1487221"/>
                <a:gd name="connsiteX134" fmla="*/ 1223638 w 3220272"/>
                <a:gd name="connsiteY134" fmla="*/ 691513 h 1487221"/>
                <a:gd name="connsiteX135" fmla="*/ 1223845 w 3220272"/>
                <a:gd name="connsiteY135" fmla="*/ 691305 h 1487221"/>
                <a:gd name="connsiteX136" fmla="*/ 1225387 w 3220272"/>
                <a:gd name="connsiteY136" fmla="*/ 689044 h 1487221"/>
                <a:gd name="connsiteX137" fmla="*/ 1226105 w 3220272"/>
                <a:gd name="connsiteY137" fmla="*/ 688014 h 1487221"/>
                <a:gd name="connsiteX138" fmla="*/ 1228988 w 3220272"/>
                <a:gd name="connsiteY138" fmla="*/ 683901 h 1487221"/>
                <a:gd name="connsiteX139" fmla="*/ 1229500 w 3220272"/>
                <a:gd name="connsiteY139" fmla="*/ 683077 h 1487221"/>
                <a:gd name="connsiteX140" fmla="*/ 1234027 w 3220272"/>
                <a:gd name="connsiteY140" fmla="*/ 676702 h 1487221"/>
                <a:gd name="connsiteX141" fmla="*/ 1235467 w 3220272"/>
                <a:gd name="connsiteY141" fmla="*/ 674646 h 1487221"/>
                <a:gd name="connsiteX142" fmla="*/ 1241641 w 3220272"/>
                <a:gd name="connsiteY142" fmla="*/ 666108 h 1487221"/>
                <a:gd name="connsiteX143" fmla="*/ 1242258 w 3220272"/>
                <a:gd name="connsiteY143" fmla="*/ 665285 h 1487221"/>
                <a:gd name="connsiteX144" fmla="*/ 1249356 w 3220272"/>
                <a:gd name="connsiteY144" fmla="*/ 655720 h 1487221"/>
                <a:gd name="connsiteX145" fmla="*/ 1251311 w 3220272"/>
                <a:gd name="connsiteY145" fmla="*/ 653046 h 1487221"/>
                <a:gd name="connsiteX146" fmla="*/ 1260260 w 3220272"/>
                <a:gd name="connsiteY146" fmla="*/ 641220 h 1487221"/>
                <a:gd name="connsiteX147" fmla="*/ 1261802 w 3220272"/>
                <a:gd name="connsiteY147" fmla="*/ 639161 h 1487221"/>
                <a:gd name="connsiteX148" fmla="*/ 1270954 w 3220272"/>
                <a:gd name="connsiteY148" fmla="*/ 627435 h 1487221"/>
                <a:gd name="connsiteX149" fmla="*/ 1273426 w 3220272"/>
                <a:gd name="connsiteY149" fmla="*/ 624350 h 1487221"/>
                <a:gd name="connsiteX150" fmla="*/ 1285048 w 3220272"/>
                <a:gd name="connsiteY150" fmla="*/ 609746 h 1487221"/>
                <a:gd name="connsiteX151" fmla="*/ 1287621 w 3220272"/>
                <a:gd name="connsiteY151" fmla="*/ 606557 h 1487221"/>
                <a:gd name="connsiteX152" fmla="*/ 1299244 w 3220272"/>
                <a:gd name="connsiteY152" fmla="*/ 592364 h 1487221"/>
                <a:gd name="connsiteX153" fmla="*/ 1301610 w 3220272"/>
                <a:gd name="connsiteY153" fmla="*/ 589484 h 1487221"/>
                <a:gd name="connsiteX154" fmla="*/ 1315909 w 3220272"/>
                <a:gd name="connsiteY154" fmla="*/ 572411 h 1487221"/>
                <a:gd name="connsiteX155" fmla="*/ 1319305 w 3220272"/>
                <a:gd name="connsiteY155" fmla="*/ 568400 h 1487221"/>
                <a:gd name="connsiteX156" fmla="*/ 1334324 w 3220272"/>
                <a:gd name="connsiteY156" fmla="*/ 550915 h 1487221"/>
                <a:gd name="connsiteX157" fmla="*/ 1335559 w 3220272"/>
                <a:gd name="connsiteY157" fmla="*/ 549474 h 1487221"/>
                <a:gd name="connsiteX158" fmla="*/ 1352532 w 3220272"/>
                <a:gd name="connsiteY158" fmla="*/ 530243 h 1487221"/>
                <a:gd name="connsiteX159" fmla="*/ 1356852 w 3220272"/>
                <a:gd name="connsiteY159" fmla="*/ 525511 h 1487221"/>
                <a:gd name="connsiteX160" fmla="*/ 1375265 w 3220272"/>
                <a:gd name="connsiteY160" fmla="*/ 505351 h 1487221"/>
                <a:gd name="connsiteX161" fmla="*/ 1377014 w 3220272"/>
                <a:gd name="connsiteY161" fmla="*/ 503398 h 1487221"/>
                <a:gd name="connsiteX162" fmla="*/ 1395222 w 3220272"/>
                <a:gd name="connsiteY162" fmla="*/ 484062 h 1487221"/>
                <a:gd name="connsiteX163" fmla="*/ 1399954 w 3220272"/>
                <a:gd name="connsiteY163" fmla="*/ 479126 h 1487221"/>
                <a:gd name="connsiteX164" fmla="*/ 1420633 w 3220272"/>
                <a:gd name="connsiteY164" fmla="*/ 457938 h 1487221"/>
                <a:gd name="connsiteX165" fmla="*/ 1424441 w 3220272"/>
                <a:gd name="connsiteY165" fmla="*/ 454131 h 1487221"/>
                <a:gd name="connsiteX166" fmla="*/ 1443879 w 3220272"/>
                <a:gd name="connsiteY166" fmla="*/ 434797 h 1487221"/>
                <a:gd name="connsiteX167" fmla="*/ 1448405 w 3220272"/>
                <a:gd name="connsiteY167" fmla="*/ 430375 h 1487221"/>
                <a:gd name="connsiteX168" fmla="*/ 1471451 w 3220272"/>
                <a:gd name="connsiteY168" fmla="*/ 408260 h 1487221"/>
                <a:gd name="connsiteX169" fmla="*/ 1476594 w 3220272"/>
                <a:gd name="connsiteY169" fmla="*/ 403427 h 1487221"/>
                <a:gd name="connsiteX170" fmla="*/ 1498709 w 3220272"/>
                <a:gd name="connsiteY170" fmla="*/ 382959 h 1487221"/>
                <a:gd name="connsiteX171" fmla="*/ 1502206 w 3220272"/>
                <a:gd name="connsiteY171" fmla="*/ 379771 h 1487221"/>
                <a:gd name="connsiteX172" fmla="*/ 1527723 w 3220272"/>
                <a:gd name="connsiteY172" fmla="*/ 357144 h 1487221"/>
                <a:gd name="connsiteX173" fmla="*/ 1533789 w 3220272"/>
                <a:gd name="connsiteY173" fmla="*/ 351899 h 1487221"/>
                <a:gd name="connsiteX174" fmla="*/ 1560431 w 3220272"/>
                <a:gd name="connsiteY174" fmla="*/ 329168 h 1487221"/>
                <a:gd name="connsiteX175" fmla="*/ 1561155 w 3220272"/>
                <a:gd name="connsiteY175" fmla="*/ 328551 h 1487221"/>
                <a:gd name="connsiteX176" fmla="*/ 1581523 w 3220272"/>
                <a:gd name="connsiteY176" fmla="*/ 311787 h 1487221"/>
                <a:gd name="connsiteX177" fmla="*/ 1587691 w 3220272"/>
                <a:gd name="connsiteY177" fmla="*/ 306851 h 1487221"/>
                <a:gd name="connsiteX178" fmla="*/ 1599626 w 3220272"/>
                <a:gd name="connsiteY178" fmla="*/ 297386 h 1487221"/>
                <a:gd name="connsiteX179" fmla="*/ 1618757 w 3220272"/>
                <a:gd name="connsiteY179" fmla="*/ 282474 h 1487221"/>
                <a:gd name="connsiteX180" fmla="*/ 1631104 w 3220272"/>
                <a:gd name="connsiteY180" fmla="*/ 273012 h 1487221"/>
                <a:gd name="connsiteX181" fmla="*/ 1651573 w 3220272"/>
                <a:gd name="connsiteY181" fmla="*/ 257893 h 1487221"/>
                <a:gd name="connsiteX182" fmla="*/ 1663507 w 3220272"/>
                <a:gd name="connsiteY182" fmla="*/ 249254 h 1487221"/>
                <a:gd name="connsiteX183" fmla="*/ 1687990 w 3220272"/>
                <a:gd name="connsiteY183" fmla="*/ 232079 h 1487221"/>
                <a:gd name="connsiteX184" fmla="*/ 1696941 w 3220272"/>
                <a:gd name="connsiteY184" fmla="*/ 225906 h 1487221"/>
                <a:gd name="connsiteX185" fmla="*/ 1698587 w 3220272"/>
                <a:gd name="connsiteY185" fmla="*/ 224777 h 1487221"/>
                <a:gd name="connsiteX186" fmla="*/ 1705992 w 3220272"/>
                <a:gd name="connsiteY186" fmla="*/ 219939 h 1487221"/>
                <a:gd name="connsiteX187" fmla="*/ 1738194 w 3220272"/>
                <a:gd name="connsiteY187" fmla="*/ 198858 h 1487221"/>
                <a:gd name="connsiteX188" fmla="*/ 1752900 w 3220272"/>
                <a:gd name="connsiteY188" fmla="*/ 189703 h 1487221"/>
                <a:gd name="connsiteX189" fmla="*/ 1781090 w 3220272"/>
                <a:gd name="connsiteY189" fmla="*/ 172630 h 1487221"/>
                <a:gd name="connsiteX190" fmla="*/ 1789011 w 3220272"/>
                <a:gd name="connsiteY190" fmla="*/ 167796 h 1487221"/>
                <a:gd name="connsiteX191" fmla="*/ 1799191 w 3220272"/>
                <a:gd name="connsiteY191" fmla="*/ 162036 h 1487221"/>
                <a:gd name="connsiteX192" fmla="*/ 1818635 w 3220272"/>
                <a:gd name="connsiteY192" fmla="*/ 151133 h 1487221"/>
                <a:gd name="connsiteX193" fmla="*/ 1838904 w 3220272"/>
                <a:gd name="connsiteY193" fmla="*/ 140230 h 1487221"/>
                <a:gd name="connsiteX194" fmla="*/ 1858860 w 3220272"/>
                <a:gd name="connsiteY194" fmla="*/ 129842 h 1487221"/>
                <a:gd name="connsiteX195" fmla="*/ 1868424 w 3220272"/>
                <a:gd name="connsiteY195" fmla="*/ 124803 h 1487221"/>
                <a:gd name="connsiteX196" fmla="*/ 1881694 w 3220272"/>
                <a:gd name="connsiteY196" fmla="*/ 118428 h 1487221"/>
                <a:gd name="connsiteX197" fmla="*/ 1896612 w 3220272"/>
                <a:gd name="connsiteY197" fmla="*/ 111229 h 1487221"/>
                <a:gd name="connsiteX198" fmla="*/ 1923048 w 3220272"/>
                <a:gd name="connsiteY198" fmla="*/ 99192 h 1487221"/>
                <a:gd name="connsiteX199" fmla="*/ 1936424 w 3220272"/>
                <a:gd name="connsiteY199" fmla="*/ 93230 h 1487221"/>
                <a:gd name="connsiteX200" fmla="*/ 1940332 w 3220272"/>
                <a:gd name="connsiteY200" fmla="*/ 91479 h 1487221"/>
                <a:gd name="connsiteX201" fmla="*/ 1975407 w 3220272"/>
                <a:gd name="connsiteY201" fmla="*/ 77081 h 1487221"/>
                <a:gd name="connsiteX202" fmla="*/ 1982715 w 3220272"/>
                <a:gd name="connsiteY202" fmla="*/ 74304 h 1487221"/>
                <a:gd name="connsiteX203" fmla="*/ 2007404 w 3220272"/>
                <a:gd name="connsiteY203" fmla="*/ 64945 h 1487221"/>
                <a:gd name="connsiteX204" fmla="*/ 2021498 w 3220272"/>
                <a:gd name="connsiteY204" fmla="*/ 59906 h 1487221"/>
                <a:gd name="connsiteX205" fmla="*/ 2070562 w 3220272"/>
                <a:gd name="connsiteY205" fmla="*/ 44066 h 1487221"/>
                <a:gd name="connsiteX206" fmla="*/ 2071178 w 3220272"/>
                <a:gd name="connsiteY206" fmla="*/ 43861 h 1487221"/>
                <a:gd name="connsiteX207" fmla="*/ 2112227 w 3220272"/>
                <a:gd name="connsiteY207" fmla="*/ 32545 h 1487221"/>
                <a:gd name="connsiteX208" fmla="*/ 2121689 w 3220272"/>
                <a:gd name="connsiteY208" fmla="*/ 30181 h 1487221"/>
                <a:gd name="connsiteX209" fmla="*/ 2131259 w 3220272"/>
                <a:gd name="connsiteY209" fmla="*/ 27712 h 1487221"/>
                <a:gd name="connsiteX210" fmla="*/ 2161914 w 3220272"/>
                <a:gd name="connsiteY210" fmla="*/ 20924 h 1487221"/>
                <a:gd name="connsiteX211" fmla="*/ 2165922 w 3220272"/>
                <a:gd name="connsiteY211" fmla="*/ 20102 h 1487221"/>
                <a:gd name="connsiteX212" fmla="*/ 2188761 w 3220272"/>
                <a:gd name="connsiteY212" fmla="*/ 15576 h 1487221"/>
                <a:gd name="connsiteX213" fmla="*/ 2202338 w 3220272"/>
                <a:gd name="connsiteY213" fmla="*/ 13314 h 1487221"/>
                <a:gd name="connsiteX214" fmla="*/ 2210671 w 3220272"/>
                <a:gd name="connsiteY214" fmla="*/ 11976 h 1487221"/>
                <a:gd name="connsiteX215" fmla="*/ 2244310 w 3220272"/>
                <a:gd name="connsiteY215" fmla="*/ 7142 h 1487221"/>
                <a:gd name="connsiteX216" fmla="*/ 2248218 w 3220272"/>
                <a:gd name="connsiteY216" fmla="*/ 6730 h 1487221"/>
                <a:gd name="connsiteX217" fmla="*/ 2255215 w 3220272"/>
                <a:gd name="connsiteY217" fmla="*/ 6012 h 1487221"/>
                <a:gd name="connsiteX218" fmla="*/ 2287516 w 3220272"/>
                <a:gd name="connsiteY218" fmla="*/ 2925 h 1487221"/>
                <a:gd name="connsiteX219" fmla="*/ 2294510 w 3220272"/>
                <a:gd name="connsiteY219" fmla="*/ 2411 h 1487221"/>
                <a:gd name="connsiteX220" fmla="*/ 2298422 w 3220272"/>
                <a:gd name="connsiteY220" fmla="*/ 2103 h 1487221"/>
                <a:gd name="connsiteX221" fmla="*/ 2329900 w 3220272"/>
                <a:gd name="connsiteY221" fmla="*/ 561 h 1487221"/>
                <a:gd name="connsiteX222" fmla="*/ 2337510 w 3220272"/>
                <a:gd name="connsiteY222" fmla="*/ 355 h 1487221"/>
                <a:gd name="connsiteX223" fmla="*/ 2351399 w 3220272"/>
                <a:gd name="connsiteY223" fmla="*/ 45 h 1487221"/>
                <a:gd name="connsiteX0" fmla="*/ 2351399 w 3220273"/>
                <a:gd name="connsiteY0" fmla="*/ 45 h 1487221"/>
                <a:gd name="connsiteX1" fmla="*/ 2366312 w 3220273"/>
                <a:gd name="connsiteY1" fmla="*/ 45 h 1487221"/>
                <a:gd name="connsiteX2" fmla="*/ 2373927 w 3220273"/>
                <a:gd name="connsiteY2" fmla="*/ 45 h 1487221"/>
                <a:gd name="connsiteX3" fmla="*/ 2403553 w 3220273"/>
                <a:gd name="connsiteY3" fmla="*/ 972 h 1487221"/>
                <a:gd name="connsiteX4" fmla="*/ 2405711 w 3220273"/>
                <a:gd name="connsiteY4" fmla="*/ 1178 h 1487221"/>
                <a:gd name="connsiteX5" fmla="*/ 2451386 w 3220273"/>
                <a:gd name="connsiteY5" fmla="*/ 4880 h 1487221"/>
                <a:gd name="connsiteX6" fmla="*/ 2455298 w 3220273"/>
                <a:gd name="connsiteY6" fmla="*/ 5188 h 1487221"/>
                <a:gd name="connsiteX7" fmla="*/ 2474943 w 3220273"/>
                <a:gd name="connsiteY7" fmla="*/ 7657 h 1487221"/>
                <a:gd name="connsiteX8" fmla="*/ 2480192 w 3220273"/>
                <a:gd name="connsiteY8" fmla="*/ 8274 h 1487221"/>
                <a:gd name="connsiteX9" fmla="*/ 2506834 w 3220273"/>
                <a:gd name="connsiteY9" fmla="*/ 12387 h 1487221"/>
                <a:gd name="connsiteX10" fmla="*/ 2509817 w 3220273"/>
                <a:gd name="connsiteY10" fmla="*/ 13006 h 1487221"/>
                <a:gd name="connsiteX11" fmla="*/ 2519075 w 3220273"/>
                <a:gd name="connsiteY11" fmla="*/ 14753 h 1487221"/>
                <a:gd name="connsiteX12" fmla="*/ 2539135 w 3220273"/>
                <a:gd name="connsiteY12" fmla="*/ 18766 h 1487221"/>
                <a:gd name="connsiteX13" fmla="*/ 2549423 w 3220273"/>
                <a:gd name="connsiteY13" fmla="*/ 21027 h 1487221"/>
                <a:gd name="connsiteX14" fmla="*/ 2558169 w 3220273"/>
                <a:gd name="connsiteY14" fmla="*/ 22982 h 1487221"/>
                <a:gd name="connsiteX15" fmla="*/ 2566707 w 3220273"/>
                <a:gd name="connsiteY15" fmla="*/ 25141 h 1487221"/>
                <a:gd name="connsiteX16" fmla="*/ 2578329 w 3220273"/>
                <a:gd name="connsiteY16" fmla="*/ 28123 h 1487221"/>
                <a:gd name="connsiteX17" fmla="*/ 2594272 w 3220273"/>
                <a:gd name="connsiteY17" fmla="*/ 32545 h 1487221"/>
                <a:gd name="connsiteX18" fmla="*/ 2604973 w 3220273"/>
                <a:gd name="connsiteY18" fmla="*/ 35632 h 1487221"/>
                <a:gd name="connsiteX19" fmla="*/ 2609086 w 3220273"/>
                <a:gd name="connsiteY19" fmla="*/ 36867 h 1487221"/>
                <a:gd name="connsiteX20" fmla="*/ 2627912 w 3220273"/>
                <a:gd name="connsiteY20" fmla="*/ 42934 h 1487221"/>
                <a:gd name="connsiteX21" fmla="*/ 3131667 w 3220273"/>
                <a:gd name="connsiteY21" fmla="*/ 212535 h 1487221"/>
                <a:gd name="connsiteX22" fmla="*/ 3108727 w 3220273"/>
                <a:gd name="connsiteY22" fmla="*/ 205233 h 1487221"/>
                <a:gd name="connsiteX23" fmla="*/ 3098028 w 3220273"/>
                <a:gd name="connsiteY23" fmla="*/ 202147 h 1487221"/>
                <a:gd name="connsiteX24" fmla="*/ 3082081 w 3220273"/>
                <a:gd name="connsiteY24" fmla="*/ 197725 h 1487221"/>
                <a:gd name="connsiteX25" fmla="*/ 3070458 w 3220273"/>
                <a:gd name="connsiteY25" fmla="*/ 194741 h 1487221"/>
                <a:gd name="connsiteX26" fmla="*/ 3053174 w 3220273"/>
                <a:gd name="connsiteY26" fmla="*/ 190629 h 1487221"/>
                <a:gd name="connsiteX27" fmla="*/ 3042887 w 3220273"/>
                <a:gd name="connsiteY27" fmla="*/ 188366 h 1487221"/>
                <a:gd name="connsiteX28" fmla="*/ 3220272 w 3220273"/>
                <a:gd name="connsiteY28" fmla="*/ 291025 h 1487221"/>
                <a:gd name="connsiteX29" fmla="*/ 3039117 w 3220273"/>
                <a:gd name="connsiteY29" fmla="*/ 222013 h 1487221"/>
                <a:gd name="connsiteX30" fmla="*/ 2763072 w 3220273"/>
                <a:gd name="connsiteY30" fmla="*/ 216263 h 1487221"/>
                <a:gd name="connsiteX31" fmla="*/ 2518657 w 3220273"/>
                <a:gd name="connsiteY31" fmla="*/ 276647 h 1487221"/>
                <a:gd name="connsiteX32" fmla="*/ 2308748 w 3220273"/>
                <a:gd name="connsiteY32" fmla="*/ 385915 h 1487221"/>
                <a:gd name="connsiteX33" fmla="*/ 2087336 w 3220273"/>
                <a:gd name="connsiteY33" fmla="*/ 541191 h 1487221"/>
                <a:gd name="connsiteX34" fmla="*/ 1932061 w 3220273"/>
                <a:gd name="connsiteY34" fmla="*/ 690715 h 1487221"/>
                <a:gd name="connsiteX35" fmla="*/ 1791163 w 3220273"/>
                <a:gd name="connsiteY35" fmla="*/ 854617 h 1487221"/>
                <a:gd name="connsiteX36" fmla="*/ 1604257 w 3220273"/>
                <a:gd name="connsiteY36" fmla="*/ 1127787 h 1487221"/>
                <a:gd name="connsiteX37" fmla="*/ 1379970 w 3220273"/>
                <a:gd name="connsiteY37" fmla="*/ 1297440 h 1487221"/>
                <a:gd name="connsiteX38" fmla="*/ 1124053 w 3220273"/>
                <a:gd name="connsiteY38" fmla="*/ 1435463 h 1487221"/>
                <a:gd name="connsiteX39" fmla="*/ 891140 w 3220273"/>
                <a:gd name="connsiteY39" fmla="*/ 1481470 h 1487221"/>
                <a:gd name="connsiteX40" fmla="*/ 617970 w 3220273"/>
                <a:gd name="connsiteY40" fmla="*/ 1487221 h 1487221"/>
                <a:gd name="connsiteX41" fmla="*/ 485699 w 3220273"/>
                <a:gd name="connsiteY41" fmla="*/ 1426836 h 1487221"/>
                <a:gd name="connsiteX42" fmla="*/ 344801 w 3220273"/>
                <a:gd name="connsiteY42" fmla="*/ 1380829 h 1487221"/>
                <a:gd name="connsiteX43" fmla="*/ 281269 w 3220273"/>
                <a:gd name="connsiteY43" fmla="*/ 1341500 h 1487221"/>
                <a:gd name="connsiteX44" fmla="*/ 0 w 3220273"/>
                <a:gd name="connsiteY44" fmla="*/ 1246804 h 1487221"/>
                <a:gd name="connsiteX45" fmla="*/ 20061 w 3220273"/>
                <a:gd name="connsiteY45" fmla="*/ 1253182 h 1487221"/>
                <a:gd name="connsiteX46" fmla="*/ 29730 w 3220273"/>
                <a:gd name="connsiteY46" fmla="*/ 1255959 h 1487221"/>
                <a:gd name="connsiteX47" fmla="*/ 43515 w 3220273"/>
                <a:gd name="connsiteY47" fmla="*/ 1259763 h 1487221"/>
                <a:gd name="connsiteX48" fmla="*/ 54006 w 3220273"/>
                <a:gd name="connsiteY48" fmla="*/ 1262437 h 1487221"/>
                <a:gd name="connsiteX49" fmla="*/ 68820 w 3220273"/>
                <a:gd name="connsiteY49" fmla="*/ 1266038 h 1487221"/>
                <a:gd name="connsiteX50" fmla="*/ 78182 w 3220273"/>
                <a:gd name="connsiteY50" fmla="*/ 1268094 h 1487221"/>
                <a:gd name="connsiteX51" fmla="*/ 94848 w 3220273"/>
                <a:gd name="connsiteY51" fmla="*/ 1271486 h 1487221"/>
                <a:gd name="connsiteX52" fmla="*/ 104000 w 3220273"/>
                <a:gd name="connsiteY52" fmla="*/ 1273237 h 1487221"/>
                <a:gd name="connsiteX53" fmla="*/ 129512 w 3220273"/>
                <a:gd name="connsiteY53" fmla="*/ 1277350 h 1487221"/>
                <a:gd name="connsiteX54" fmla="*/ 130129 w 3220273"/>
                <a:gd name="connsiteY54" fmla="*/ 1277350 h 1487221"/>
                <a:gd name="connsiteX55" fmla="*/ 156158 w 3220273"/>
                <a:gd name="connsiteY55" fmla="*/ 1280539 h 1487221"/>
                <a:gd name="connsiteX56" fmla="*/ 196583 w 3220273"/>
                <a:gd name="connsiteY56" fmla="*/ 1283729 h 1487221"/>
                <a:gd name="connsiteX57" fmla="*/ 206358 w 3220273"/>
                <a:gd name="connsiteY57" fmla="*/ 1284140 h 1487221"/>
                <a:gd name="connsiteX58" fmla="*/ 238555 w 3220273"/>
                <a:gd name="connsiteY58" fmla="*/ 1284755 h 1487221"/>
                <a:gd name="connsiteX59" fmla="*/ 250901 w 3220273"/>
                <a:gd name="connsiteY59" fmla="*/ 1284755 h 1487221"/>
                <a:gd name="connsiteX60" fmla="*/ 287318 w 3220273"/>
                <a:gd name="connsiteY60" fmla="*/ 1283419 h 1487221"/>
                <a:gd name="connsiteX61" fmla="*/ 293285 w 3220273"/>
                <a:gd name="connsiteY61" fmla="*/ 1283110 h 1487221"/>
                <a:gd name="connsiteX62" fmla="*/ 336075 w 3220273"/>
                <a:gd name="connsiteY62" fmla="*/ 1278997 h 1487221"/>
                <a:gd name="connsiteX63" fmla="*/ 367248 w 3220273"/>
                <a:gd name="connsiteY63" fmla="*/ 1274779 h 1487221"/>
                <a:gd name="connsiteX64" fmla="*/ 373416 w 3220273"/>
                <a:gd name="connsiteY64" fmla="*/ 1273752 h 1487221"/>
                <a:gd name="connsiteX65" fmla="*/ 404689 w 3220273"/>
                <a:gd name="connsiteY65" fmla="*/ 1268094 h 1487221"/>
                <a:gd name="connsiteX66" fmla="*/ 410144 w 3220273"/>
                <a:gd name="connsiteY66" fmla="*/ 1267064 h 1487221"/>
                <a:gd name="connsiteX67" fmla="*/ 445324 w 3220273"/>
                <a:gd name="connsiteY67" fmla="*/ 1259042 h 1487221"/>
                <a:gd name="connsiteX68" fmla="*/ 453345 w 3220273"/>
                <a:gd name="connsiteY68" fmla="*/ 1256986 h 1487221"/>
                <a:gd name="connsiteX69" fmla="*/ 490380 w 3220273"/>
                <a:gd name="connsiteY69" fmla="*/ 1246804 h 1487221"/>
                <a:gd name="connsiteX70" fmla="*/ 533070 w 3220273"/>
                <a:gd name="connsiteY70" fmla="*/ 1233021 h 1487221"/>
                <a:gd name="connsiteX71" fmla="*/ 567225 w 3220273"/>
                <a:gd name="connsiteY71" fmla="*/ 1220371 h 1487221"/>
                <a:gd name="connsiteX72" fmla="*/ 572881 w 3220273"/>
                <a:gd name="connsiteY72" fmla="*/ 1218211 h 1487221"/>
                <a:gd name="connsiteX73" fmla="*/ 606726 w 3220273"/>
                <a:gd name="connsiteY73" fmla="*/ 1204224 h 1487221"/>
                <a:gd name="connsiteX74" fmla="*/ 618555 w 3220273"/>
                <a:gd name="connsiteY74" fmla="*/ 1198980 h 1487221"/>
                <a:gd name="connsiteX75" fmla="*/ 641495 w 3220273"/>
                <a:gd name="connsiteY75" fmla="*/ 1188488 h 1487221"/>
                <a:gd name="connsiteX76" fmla="*/ 654460 w 3220273"/>
                <a:gd name="connsiteY76" fmla="*/ 1182213 h 1487221"/>
                <a:gd name="connsiteX77" fmla="*/ 674310 w 3220273"/>
                <a:gd name="connsiteY77" fmla="*/ 1172340 h 1487221"/>
                <a:gd name="connsiteX78" fmla="*/ 691699 w 3220273"/>
                <a:gd name="connsiteY78" fmla="*/ 1163290 h 1487221"/>
                <a:gd name="connsiteX79" fmla="*/ 709391 w 3220273"/>
                <a:gd name="connsiteY79" fmla="*/ 1153724 h 1487221"/>
                <a:gd name="connsiteX80" fmla="*/ 726363 w 3220273"/>
                <a:gd name="connsiteY80" fmla="*/ 1144262 h 1487221"/>
                <a:gd name="connsiteX81" fmla="*/ 741999 w 3220273"/>
                <a:gd name="connsiteY81" fmla="*/ 1135110 h 1487221"/>
                <a:gd name="connsiteX82" fmla="*/ 766893 w 3220273"/>
                <a:gd name="connsiteY82" fmla="*/ 1120090 h 1487221"/>
                <a:gd name="connsiteX83" fmla="*/ 779651 w 3220273"/>
                <a:gd name="connsiteY83" fmla="*/ 1112172 h 1487221"/>
                <a:gd name="connsiteX84" fmla="*/ 807940 w 3220273"/>
                <a:gd name="connsiteY84" fmla="*/ 1093660 h 1487221"/>
                <a:gd name="connsiteX85" fmla="*/ 815860 w 3220273"/>
                <a:gd name="connsiteY85" fmla="*/ 1088415 h 1487221"/>
                <a:gd name="connsiteX86" fmla="*/ 824089 w 3220273"/>
                <a:gd name="connsiteY86" fmla="*/ 1082655 h 1487221"/>
                <a:gd name="connsiteX87" fmla="*/ 845179 w 3220273"/>
                <a:gd name="connsiteY87" fmla="*/ 1067947 h 1487221"/>
                <a:gd name="connsiteX88" fmla="*/ 855880 w 3220273"/>
                <a:gd name="connsiteY88" fmla="*/ 1060234 h 1487221"/>
                <a:gd name="connsiteX89" fmla="*/ 873676 w 3220273"/>
                <a:gd name="connsiteY89" fmla="*/ 1047068 h 1487221"/>
                <a:gd name="connsiteX90" fmla="*/ 884580 w 3220273"/>
                <a:gd name="connsiteY90" fmla="*/ 1038737 h 1487221"/>
                <a:gd name="connsiteX91" fmla="*/ 901241 w 3220273"/>
                <a:gd name="connsiteY91" fmla="*/ 1025778 h 1487221"/>
                <a:gd name="connsiteX92" fmla="*/ 911940 w 3220273"/>
                <a:gd name="connsiteY92" fmla="*/ 1017342 h 1487221"/>
                <a:gd name="connsiteX93" fmla="*/ 933032 w 3220273"/>
                <a:gd name="connsiteY93" fmla="*/ 1000167 h 1487221"/>
                <a:gd name="connsiteX94" fmla="*/ 935191 w 3220273"/>
                <a:gd name="connsiteY94" fmla="*/ 998420 h 1487221"/>
                <a:gd name="connsiteX95" fmla="*/ 958748 w 3220273"/>
                <a:gd name="connsiteY95" fmla="*/ 978465 h 1487221"/>
                <a:gd name="connsiteX96" fmla="*/ 964099 w 3220273"/>
                <a:gd name="connsiteY96" fmla="*/ 973837 h 1487221"/>
                <a:gd name="connsiteX97" fmla="*/ 986627 w 3220273"/>
                <a:gd name="connsiteY97" fmla="*/ 953885 h 1487221"/>
                <a:gd name="connsiteX98" fmla="*/ 987656 w 3220273"/>
                <a:gd name="connsiteY98" fmla="*/ 952958 h 1487221"/>
                <a:gd name="connsiteX99" fmla="*/ 1008537 w 3220273"/>
                <a:gd name="connsiteY99" fmla="*/ 933726 h 1487221"/>
                <a:gd name="connsiteX100" fmla="*/ 1013268 w 3220273"/>
                <a:gd name="connsiteY100" fmla="*/ 929304 h 1487221"/>
                <a:gd name="connsiteX101" fmla="*/ 1033535 w 3220273"/>
                <a:gd name="connsiteY101" fmla="*/ 909967 h 1487221"/>
                <a:gd name="connsiteX102" fmla="*/ 1036313 w 3220273"/>
                <a:gd name="connsiteY102" fmla="*/ 907190 h 1487221"/>
                <a:gd name="connsiteX103" fmla="*/ 1053697 w 3220273"/>
                <a:gd name="connsiteY103" fmla="*/ 890015 h 1487221"/>
                <a:gd name="connsiteX104" fmla="*/ 1057605 w 3220273"/>
                <a:gd name="connsiteY104" fmla="*/ 886106 h 1487221"/>
                <a:gd name="connsiteX105" fmla="*/ 1075607 w 3220273"/>
                <a:gd name="connsiteY105" fmla="*/ 867697 h 1487221"/>
                <a:gd name="connsiteX106" fmla="*/ 1079002 w 3220273"/>
                <a:gd name="connsiteY106" fmla="*/ 864096 h 1487221"/>
                <a:gd name="connsiteX107" fmla="*/ 1094227 w 3220273"/>
                <a:gd name="connsiteY107" fmla="*/ 848050 h 1487221"/>
                <a:gd name="connsiteX108" fmla="*/ 1097006 w 3220273"/>
                <a:gd name="connsiteY108" fmla="*/ 845067 h 1487221"/>
                <a:gd name="connsiteX109" fmla="*/ 1112947 w 3220273"/>
                <a:gd name="connsiteY109" fmla="*/ 827790 h 1487221"/>
                <a:gd name="connsiteX110" fmla="*/ 1116243 w 3220273"/>
                <a:gd name="connsiteY110" fmla="*/ 824086 h 1487221"/>
                <a:gd name="connsiteX111" fmla="*/ 1129920 w 3220273"/>
                <a:gd name="connsiteY111" fmla="*/ 808761 h 1487221"/>
                <a:gd name="connsiteX112" fmla="*/ 1131362 w 3220273"/>
                <a:gd name="connsiteY112" fmla="*/ 807116 h 1487221"/>
                <a:gd name="connsiteX113" fmla="*/ 1145145 w 3220273"/>
                <a:gd name="connsiteY113" fmla="*/ 791276 h 1487221"/>
                <a:gd name="connsiteX114" fmla="*/ 1148129 w 3220273"/>
                <a:gd name="connsiteY114" fmla="*/ 787781 h 1487221"/>
                <a:gd name="connsiteX115" fmla="*/ 1160681 w 3220273"/>
                <a:gd name="connsiteY115" fmla="*/ 772969 h 1487221"/>
                <a:gd name="connsiteX116" fmla="*/ 1160681 w 3220273"/>
                <a:gd name="connsiteY116" fmla="*/ 772866 h 1487221"/>
                <a:gd name="connsiteX117" fmla="*/ 1172098 w 3220273"/>
                <a:gd name="connsiteY117" fmla="*/ 758982 h 1487221"/>
                <a:gd name="connsiteX118" fmla="*/ 1174464 w 3220273"/>
                <a:gd name="connsiteY118" fmla="*/ 756102 h 1487221"/>
                <a:gd name="connsiteX119" fmla="*/ 1184444 w 3220273"/>
                <a:gd name="connsiteY119" fmla="*/ 743658 h 1487221"/>
                <a:gd name="connsiteX120" fmla="*/ 1185681 w 3220273"/>
                <a:gd name="connsiteY120" fmla="*/ 742114 h 1487221"/>
                <a:gd name="connsiteX121" fmla="*/ 1193702 w 3220273"/>
                <a:gd name="connsiteY121" fmla="*/ 731932 h 1487221"/>
                <a:gd name="connsiteX122" fmla="*/ 1195350 w 3220273"/>
                <a:gd name="connsiteY122" fmla="*/ 729772 h 1487221"/>
                <a:gd name="connsiteX123" fmla="*/ 1202859 w 3220273"/>
                <a:gd name="connsiteY123" fmla="*/ 720002 h 1487221"/>
                <a:gd name="connsiteX124" fmla="*/ 1204089 w 3220273"/>
                <a:gd name="connsiteY124" fmla="*/ 718357 h 1487221"/>
                <a:gd name="connsiteX125" fmla="*/ 1209749 w 3220273"/>
                <a:gd name="connsiteY125" fmla="*/ 710849 h 1487221"/>
                <a:gd name="connsiteX126" fmla="*/ 1210675 w 3220273"/>
                <a:gd name="connsiteY126" fmla="*/ 709614 h 1487221"/>
                <a:gd name="connsiteX127" fmla="*/ 1215612 w 3220273"/>
                <a:gd name="connsiteY127" fmla="*/ 702827 h 1487221"/>
                <a:gd name="connsiteX128" fmla="*/ 1216542 w 3220273"/>
                <a:gd name="connsiteY128" fmla="*/ 701591 h 1487221"/>
                <a:gd name="connsiteX129" fmla="*/ 1219931 w 3220273"/>
                <a:gd name="connsiteY129" fmla="*/ 696861 h 1487221"/>
                <a:gd name="connsiteX130" fmla="*/ 1220138 w 3220273"/>
                <a:gd name="connsiteY130" fmla="*/ 696551 h 1487221"/>
                <a:gd name="connsiteX131" fmla="*/ 1222503 w 3220273"/>
                <a:gd name="connsiteY131" fmla="*/ 693157 h 1487221"/>
                <a:gd name="connsiteX132" fmla="*/ 1222915 w 3220273"/>
                <a:gd name="connsiteY132" fmla="*/ 692542 h 1487221"/>
                <a:gd name="connsiteX133" fmla="*/ 1223638 w 3220273"/>
                <a:gd name="connsiteY133" fmla="*/ 691513 h 1487221"/>
                <a:gd name="connsiteX134" fmla="*/ 1223845 w 3220273"/>
                <a:gd name="connsiteY134" fmla="*/ 691305 h 1487221"/>
                <a:gd name="connsiteX135" fmla="*/ 1225387 w 3220273"/>
                <a:gd name="connsiteY135" fmla="*/ 689044 h 1487221"/>
                <a:gd name="connsiteX136" fmla="*/ 1226105 w 3220273"/>
                <a:gd name="connsiteY136" fmla="*/ 688014 h 1487221"/>
                <a:gd name="connsiteX137" fmla="*/ 1228988 w 3220273"/>
                <a:gd name="connsiteY137" fmla="*/ 683901 h 1487221"/>
                <a:gd name="connsiteX138" fmla="*/ 1229500 w 3220273"/>
                <a:gd name="connsiteY138" fmla="*/ 683077 h 1487221"/>
                <a:gd name="connsiteX139" fmla="*/ 1234027 w 3220273"/>
                <a:gd name="connsiteY139" fmla="*/ 676702 h 1487221"/>
                <a:gd name="connsiteX140" fmla="*/ 1235467 w 3220273"/>
                <a:gd name="connsiteY140" fmla="*/ 674646 h 1487221"/>
                <a:gd name="connsiteX141" fmla="*/ 1241641 w 3220273"/>
                <a:gd name="connsiteY141" fmla="*/ 666108 h 1487221"/>
                <a:gd name="connsiteX142" fmla="*/ 1242258 w 3220273"/>
                <a:gd name="connsiteY142" fmla="*/ 665285 h 1487221"/>
                <a:gd name="connsiteX143" fmla="*/ 1249356 w 3220273"/>
                <a:gd name="connsiteY143" fmla="*/ 655720 h 1487221"/>
                <a:gd name="connsiteX144" fmla="*/ 1251311 w 3220273"/>
                <a:gd name="connsiteY144" fmla="*/ 653046 h 1487221"/>
                <a:gd name="connsiteX145" fmla="*/ 1260260 w 3220273"/>
                <a:gd name="connsiteY145" fmla="*/ 641220 h 1487221"/>
                <a:gd name="connsiteX146" fmla="*/ 1261802 w 3220273"/>
                <a:gd name="connsiteY146" fmla="*/ 639161 h 1487221"/>
                <a:gd name="connsiteX147" fmla="*/ 1270954 w 3220273"/>
                <a:gd name="connsiteY147" fmla="*/ 627435 h 1487221"/>
                <a:gd name="connsiteX148" fmla="*/ 1273426 w 3220273"/>
                <a:gd name="connsiteY148" fmla="*/ 624350 h 1487221"/>
                <a:gd name="connsiteX149" fmla="*/ 1285048 w 3220273"/>
                <a:gd name="connsiteY149" fmla="*/ 609746 h 1487221"/>
                <a:gd name="connsiteX150" fmla="*/ 1287621 w 3220273"/>
                <a:gd name="connsiteY150" fmla="*/ 606557 h 1487221"/>
                <a:gd name="connsiteX151" fmla="*/ 1299244 w 3220273"/>
                <a:gd name="connsiteY151" fmla="*/ 592364 h 1487221"/>
                <a:gd name="connsiteX152" fmla="*/ 1301610 w 3220273"/>
                <a:gd name="connsiteY152" fmla="*/ 589484 h 1487221"/>
                <a:gd name="connsiteX153" fmla="*/ 1315909 w 3220273"/>
                <a:gd name="connsiteY153" fmla="*/ 572411 h 1487221"/>
                <a:gd name="connsiteX154" fmla="*/ 1319305 w 3220273"/>
                <a:gd name="connsiteY154" fmla="*/ 568400 h 1487221"/>
                <a:gd name="connsiteX155" fmla="*/ 1334324 w 3220273"/>
                <a:gd name="connsiteY155" fmla="*/ 550915 h 1487221"/>
                <a:gd name="connsiteX156" fmla="*/ 1335559 w 3220273"/>
                <a:gd name="connsiteY156" fmla="*/ 549474 h 1487221"/>
                <a:gd name="connsiteX157" fmla="*/ 1352532 w 3220273"/>
                <a:gd name="connsiteY157" fmla="*/ 530243 h 1487221"/>
                <a:gd name="connsiteX158" fmla="*/ 1356852 w 3220273"/>
                <a:gd name="connsiteY158" fmla="*/ 525511 h 1487221"/>
                <a:gd name="connsiteX159" fmla="*/ 1375265 w 3220273"/>
                <a:gd name="connsiteY159" fmla="*/ 505351 h 1487221"/>
                <a:gd name="connsiteX160" fmla="*/ 1377014 w 3220273"/>
                <a:gd name="connsiteY160" fmla="*/ 503398 h 1487221"/>
                <a:gd name="connsiteX161" fmla="*/ 1395222 w 3220273"/>
                <a:gd name="connsiteY161" fmla="*/ 484062 h 1487221"/>
                <a:gd name="connsiteX162" fmla="*/ 1399954 w 3220273"/>
                <a:gd name="connsiteY162" fmla="*/ 479126 h 1487221"/>
                <a:gd name="connsiteX163" fmla="*/ 1420633 w 3220273"/>
                <a:gd name="connsiteY163" fmla="*/ 457938 h 1487221"/>
                <a:gd name="connsiteX164" fmla="*/ 1424441 w 3220273"/>
                <a:gd name="connsiteY164" fmla="*/ 454131 h 1487221"/>
                <a:gd name="connsiteX165" fmla="*/ 1443879 w 3220273"/>
                <a:gd name="connsiteY165" fmla="*/ 434797 h 1487221"/>
                <a:gd name="connsiteX166" fmla="*/ 1448405 w 3220273"/>
                <a:gd name="connsiteY166" fmla="*/ 430375 h 1487221"/>
                <a:gd name="connsiteX167" fmla="*/ 1471451 w 3220273"/>
                <a:gd name="connsiteY167" fmla="*/ 408260 h 1487221"/>
                <a:gd name="connsiteX168" fmla="*/ 1476594 w 3220273"/>
                <a:gd name="connsiteY168" fmla="*/ 403427 h 1487221"/>
                <a:gd name="connsiteX169" fmla="*/ 1498709 w 3220273"/>
                <a:gd name="connsiteY169" fmla="*/ 382959 h 1487221"/>
                <a:gd name="connsiteX170" fmla="*/ 1502206 w 3220273"/>
                <a:gd name="connsiteY170" fmla="*/ 379771 h 1487221"/>
                <a:gd name="connsiteX171" fmla="*/ 1527723 w 3220273"/>
                <a:gd name="connsiteY171" fmla="*/ 357144 h 1487221"/>
                <a:gd name="connsiteX172" fmla="*/ 1533789 w 3220273"/>
                <a:gd name="connsiteY172" fmla="*/ 351899 h 1487221"/>
                <a:gd name="connsiteX173" fmla="*/ 1560431 w 3220273"/>
                <a:gd name="connsiteY173" fmla="*/ 329168 h 1487221"/>
                <a:gd name="connsiteX174" fmla="*/ 1561155 w 3220273"/>
                <a:gd name="connsiteY174" fmla="*/ 328551 h 1487221"/>
                <a:gd name="connsiteX175" fmla="*/ 1581523 w 3220273"/>
                <a:gd name="connsiteY175" fmla="*/ 311787 h 1487221"/>
                <a:gd name="connsiteX176" fmla="*/ 1587691 w 3220273"/>
                <a:gd name="connsiteY176" fmla="*/ 306851 h 1487221"/>
                <a:gd name="connsiteX177" fmla="*/ 1599626 w 3220273"/>
                <a:gd name="connsiteY177" fmla="*/ 297386 h 1487221"/>
                <a:gd name="connsiteX178" fmla="*/ 1618757 w 3220273"/>
                <a:gd name="connsiteY178" fmla="*/ 282474 h 1487221"/>
                <a:gd name="connsiteX179" fmla="*/ 1631104 w 3220273"/>
                <a:gd name="connsiteY179" fmla="*/ 273012 h 1487221"/>
                <a:gd name="connsiteX180" fmla="*/ 1651573 w 3220273"/>
                <a:gd name="connsiteY180" fmla="*/ 257893 h 1487221"/>
                <a:gd name="connsiteX181" fmla="*/ 1663507 w 3220273"/>
                <a:gd name="connsiteY181" fmla="*/ 249254 h 1487221"/>
                <a:gd name="connsiteX182" fmla="*/ 1687990 w 3220273"/>
                <a:gd name="connsiteY182" fmla="*/ 232079 h 1487221"/>
                <a:gd name="connsiteX183" fmla="*/ 1696941 w 3220273"/>
                <a:gd name="connsiteY183" fmla="*/ 225906 h 1487221"/>
                <a:gd name="connsiteX184" fmla="*/ 1698587 w 3220273"/>
                <a:gd name="connsiteY184" fmla="*/ 224777 h 1487221"/>
                <a:gd name="connsiteX185" fmla="*/ 1705992 w 3220273"/>
                <a:gd name="connsiteY185" fmla="*/ 219939 h 1487221"/>
                <a:gd name="connsiteX186" fmla="*/ 1738194 w 3220273"/>
                <a:gd name="connsiteY186" fmla="*/ 198858 h 1487221"/>
                <a:gd name="connsiteX187" fmla="*/ 1752900 w 3220273"/>
                <a:gd name="connsiteY187" fmla="*/ 189703 h 1487221"/>
                <a:gd name="connsiteX188" fmla="*/ 1781090 w 3220273"/>
                <a:gd name="connsiteY188" fmla="*/ 172630 h 1487221"/>
                <a:gd name="connsiteX189" fmla="*/ 1789011 w 3220273"/>
                <a:gd name="connsiteY189" fmla="*/ 167796 h 1487221"/>
                <a:gd name="connsiteX190" fmla="*/ 1799191 w 3220273"/>
                <a:gd name="connsiteY190" fmla="*/ 162036 h 1487221"/>
                <a:gd name="connsiteX191" fmla="*/ 1818635 w 3220273"/>
                <a:gd name="connsiteY191" fmla="*/ 151133 h 1487221"/>
                <a:gd name="connsiteX192" fmla="*/ 1838904 w 3220273"/>
                <a:gd name="connsiteY192" fmla="*/ 140230 h 1487221"/>
                <a:gd name="connsiteX193" fmla="*/ 1858860 w 3220273"/>
                <a:gd name="connsiteY193" fmla="*/ 129842 h 1487221"/>
                <a:gd name="connsiteX194" fmla="*/ 1868424 w 3220273"/>
                <a:gd name="connsiteY194" fmla="*/ 124803 h 1487221"/>
                <a:gd name="connsiteX195" fmla="*/ 1881694 w 3220273"/>
                <a:gd name="connsiteY195" fmla="*/ 118428 h 1487221"/>
                <a:gd name="connsiteX196" fmla="*/ 1896612 w 3220273"/>
                <a:gd name="connsiteY196" fmla="*/ 111229 h 1487221"/>
                <a:gd name="connsiteX197" fmla="*/ 1923048 w 3220273"/>
                <a:gd name="connsiteY197" fmla="*/ 99192 h 1487221"/>
                <a:gd name="connsiteX198" fmla="*/ 1936424 w 3220273"/>
                <a:gd name="connsiteY198" fmla="*/ 93230 h 1487221"/>
                <a:gd name="connsiteX199" fmla="*/ 1940332 w 3220273"/>
                <a:gd name="connsiteY199" fmla="*/ 91479 h 1487221"/>
                <a:gd name="connsiteX200" fmla="*/ 1975407 w 3220273"/>
                <a:gd name="connsiteY200" fmla="*/ 77081 h 1487221"/>
                <a:gd name="connsiteX201" fmla="*/ 1982715 w 3220273"/>
                <a:gd name="connsiteY201" fmla="*/ 74304 h 1487221"/>
                <a:gd name="connsiteX202" fmla="*/ 2007404 w 3220273"/>
                <a:gd name="connsiteY202" fmla="*/ 64945 h 1487221"/>
                <a:gd name="connsiteX203" fmla="*/ 2021498 w 3220273"/>
                <a:gd name="connsiteY203" fmla="*/ 59906 h 1487221"/>
                <a:gd name="connsiteX204" fmla="*/ 2070562 w 3220273"/>
                <a:gd name="connsiteY204" fmla="*/ 44066 h 1487221"/>
                <a:gd name="connsiteX205" fmla="*/ 2071178 w 3220273"/>
                <a:gd name="connsiteY205" fmla="*/ 43861 h 1487221"/>
                <a:gd name="connsiteX206" fmla="*/ 2112227 w 3220273"/>
                <a:gd name="connsiteY206" fmla="*/ 32545 h 1487221"/>
                <a:gd name="connsiteX207" fmla="*/ 2121689 w 3220273"/>
                <a:gd name="connsiteY207" fmla="*/ 30181 h 1487221"/>
                <a:gd name="connsiteX208" fmla="*/ 2131259 w 3220273"/>
                <a:gd name="connsiteY208" fmla="*/ 27712 h 1487221"/>
                <a:gd name="connsiteX209" fmla="*/ 2161914 w 3220273"/>
                <a:gd name="connsiteY209" fmla="*/ 20924 h 1487221"/>
                <a:gd name="connsiteX210" fmla="*/ 2165922 w 3220273"/>
                <a:gd name="connsiteY210" fmla="*/ 20102 h 1487221"/>
                <a:gd name="connsiteX211" fmla="*/ 2188761 w 3220273"/>
                <a:gd name="connsiteY211" fmla="*/ 15576 h 1487221"/>
                <a:gd name="connsiteX212" fmla="*/ 2202338 w 3220273"/>
                <a:gd name="connsiteY212" fmla="*/ 13314 h 1487221"/>
                <a:gd name="connsiteX213" fmla="*/ 2210671 w 3220273"/>
                <a:gd name="connsiteY213" fmla="*/ 11976 h 1487221"/>
                <a:gd name="connsiteX214" fmla="*/ 2244310 w 3220273"/>
                <a:gd name="connsiteY214" fmla="*/ 7142 h 1487221"/>
                <a:gd name="connsiteX215" fmla="*/ 2248218 w 3220273"/>
                <a:gd name="connsiteY215" fmla="*/ 6730 h 1487221"/>
                <a:gd name="connsiteX216" fmla="*/ 2255215 w 3220273"/>
                <a:gd name="connsiteY216" fmla="*/ 6012 h 1487221"/>
                <a:gd name="connsiteX217" fmla="*/ 2287516 w 3220273"/>
                <a:gd name="connsiteY217" fmla="*/ 2925 h 1487221"/>
                <a:gd name="connsiteX218" fmla="*/ 2294510 w 3220273"/>
                <a:gd name="connsiteY218" fmla="*/ 2411 h 1487221"/>
                <a:gd name="connsiteX219" fmla="*/ 2298422 w 3220273"/>
                <a:gd name="connsiteY219" fmla="*/ 2103 h 1487221"/>
                <a:gd name="connsiteX220" fmla="*/ 2329900 w 3220273"/>
                <a:gd name="connsiteY220" fmla="*/ 561 h 1487221"/>
                <a:gd name="connsiteX221" fmla="*/ 2337510 w 3220273"/>
                <a:gd name="connsiteY221" fmla="*/ 355 h 1487221"/>
                <a:gd name="connsiteX222" fmla="*/ 2351399 w 3220273"/>
                <a:gd name="connsiteY222" fmla="*/ 45 h 1487221"/>
                <a:gd name="connsiteX0" fmla="*/ 2351399 w 3220300"/>
                <a:gd name="connsiteY0" fmla="*/ 45 h 1487221"/>
                <a:gd name="connsiteX1" fmla="*/ 2366312 w 3220300"/>
                <a:gd name="connsiteY1" fmla="*/ 45 h 1487221"/>
                <a:gd name="connsiteX2" fmla="*/ 2373927 w 3220300"/>
                <a:gd name="connsiteY2" fmla="*/ 45 h 1487221"/>
                <a:gd name="connsiteX3" fmla="*/ 2403553 w 3220300"/>
                <a:gd name="connsiteY3" fmla="*/ 972 h 1487221"/>
                <a:gd name="connsiteX4" fmla="*/ 2405711 w 3220300"/>
                <a:gd name="connsiteY4" fmla="*/ 1178 h 1487221"/>
                <a:gd name="connsiteX5" fmla="*/ 2451386 w 3220300"/>
                <a:gd name="connsiteY5" fmla="*/ 4880 h 1487221"/>
                <a:gd name="connsiteX6" fmla="*/ 2455298 w 3220300"/>
                <a:gd name="connsiteY6" fmla="*/ 5188 h 1487221"/>
                <a:gd name="connsiteX7" fmla="*/ 2474943 w 3220300"/>
                <a:gd name="connsiteY7" fmla="*/ 7657 h 1487221"/>
                <a:gd name="connsiteX8" fmla="*/ 2480192 w 3220300"/>
                <a:gd name="connsiteY8" fmla="*/ 8274 h 1487221"/>
                <a:gd name="connsiteX9" fmla="*/ 2506834 w 3220300"/>
                <a:gd name="connsiteY9" fmla="*/ 12387 h 1487221"/>
                <a:gd name="connsiteX10" fmla="*/ 2509817 w 3220300"/>
                <a:gd name="connsiteY10" fmla="*/ 13006 h 1487221"/>
                <a:gd name="connsiteX11" fmla="*/ 2519075 w 3220300"/>
                <a:gd name="connsiteY11" fmla="*/ 14753 h 1487221"/>
                <a:gd name="connsiteX12" fmla="*/ 2539135 w 3220300"/>
                <a:gd name="connsiteY12" fmla="*/ 18766 h 1487221"/>
                <a:gd name="connsiteX13" fmla="*/ 2549423 w 3220300"/>
                <a:gd name="connsiteY13" fmla="*/ 21027 h 1487221"/>
                <a:gd name="connsiteX14" fmla="*/ 2558169 w 3220300"/>
                <a:gd name="connsiteY14" fmla="*/ 22982 h 1487221"/>
                <a:gd name="connsiteX15" fmla="*/ 2566707 w 3220300"/>
                <a:gd name="connsiteY15" fmla="*/ 25141 h 1487221"/>
                <a:gd name="connsiteX16" fmla="*/ 2578329 w 3220300"/>
                <a:gd name="connsiteY16" fmla="*/ 28123 h 1487221"/>
                <a:gd name="connsiteX17" fmla="*/ 2594272 w 3220300"/>
                <a:gd name="connsiteY17" fmla="*/ 32545 h 1487221"/>
                <a:gd name="connsiteX18" fmla="*/ 2604973 w 3220300"/>
                <a:gd name="connsiteY18" fmla="*/ 35632 h 1487221"/>
                <a:gd name="connsiteX19" fmla="*/ 2609086 w 3220300"/>
                <a:gd name="connsiteY19" fmla="*/ 36867 h 1487221"/>
                <a:gd name="connsiteX20" fmla="*/ 2627912 w 3220300"/>
                <a:gd name="connsiteY20" fmla="*/ 42934 h 1487221"/>
                <a:gd name="connsiteX21" fmla="*/ 3131667 w 3220300"/>
                <a:gd name="connsiteY21" fmla="*/ 212535 h 1487221"/>
                <a:gd name="connsiteX22" fmla="*/ 3108727 w 3220300"/>
                <a:gd name="connsiteY22" fmla="*/ 205233 h 1487221"/>
                <a:gd name="connsiteX23" fmla="*/ 3098028 w 3220300"/>
                <a:gd name="connsiteY23" fmla="*/ 202147 h 1487221"/>
                <a:gd name="connsiteX24" fmla="*/ 3082081 w 3220300"/>
                <a:gd name="connsiteY24" fmla="*/ 197725 h 1487221"/>
                <a:gd name="connsiteX25" fmla="*/ 3070458 w 3220300"/>
                <a:gd name="connsiteY25" fmla="*/ 194741 h 1487221"/>
                <a:gd name="connsiteX26" fmla="*/ 3053174 w 3220300"/>
                <a:gd name="connsiteY26" fmla="*/ 190629 h 1487221"/>
                <a:gd name="connsiteX27" fmla="*/ 3220272 w 3220300"/>
                <a:gd name="connsiteY27" fmla="*/ 291025 h 1487221"/>
                <a:gd name="connsiteX28" fmla="*/ 3039117 w 3220300"/>
                <a:gd name="connsiteY28" fmla="*/ 222013 h 1487221"/>
                <a:gd name="connsiteX29" fmla="*/ 2763072 w 3220300"/>
                <a:gd name="connsiteY29" fmla="*/ 216263 h 1487221"/>
                <a:gd name="connsiteX30" fmla="*/ 2518657 w 3220300"/>
                <a:gd name="connsiteY30" fmla="*/ 276647 h 1487221"/>
                <a:gd name="connsiteX31" fmla="*/ 2308748 w 3220300"/>
                <a:gd name="connsiteY31" fmla="*/ 385915 h 1487221"/>
                <a:gd name="connsiteX32" fmla="*/ 2087336 w 3220300"/>
                <a:gd name="connsiteY32" fmla="*/ 541191 h 1487221"/>
                <a:gd name="connsiteX33" fmla="*/ 1932061 w 3220300"/>
                <a:gd name="connsiteY33" fmla="*/ 690715 h 1487221"/>
                <a:gd name="connsiteX34" fmla="*/ 1791163 w 3220300"/>
                <a:gd name="connsiteY34" fmla="*/ 854617 h 1487221"/>
                <a:gd name="connsiteX35" fmla="*/ 1604257 w 3220300"/>
                <a:gd name="connsiteY35" fmla="*/ 1127787 h 1487221"/>
                <a:gd name="connsiteX36" fmla="*/ 1379970 w 3220300"/>
                <a:gd name="connsiteY36" fmla="*/ 1297440 h 1487221"/>
                <a:gd name="connsiteX37" fmla="*/ 1124053 w 3220300"/>
                <a:gd name="connsiteY37" fmla="*/ 1435463 h 1487221"/>
                <a:gd name="connsiteX38" fmla="*/ 891140 w 3220300"/>
                <a:gd name="connsiteY38" fmla="*/ 1481470 h 1487221"/>
                <a:gd name="connsiteX39" fmla="*/ 617970 w 3220300"/>
                <a:gd name="connsiteY39" fmla="*/ 1487221 h 1487221"/>
                <a:gd name="connsiteX40" fmla="*/ 485699 w 3220300"/>
                <a:gd name="connsiteY40" fmla="*/ 1426836 h 1487221"/>
                <a:gd name="connsiteX41" fmla="*/ 344801 w 3220300"/>
                <a:gd name="connsiteY41" fmla="*/ 1380829 h 1487221"/>
                <a:gd name="connsiteX42" fmla="*/ 281269 w 3220300"/>
                <a:gd name="connsiteY42" fmla="*/ 1341500 h 1487221"/>
                <a:gd name="connsiteX43" fmla="*/ 0 w 3220300"/>
                <a:gd name="connsiteY43" fmla="*/ 1246804 h 1487221"/>
                <a:gd name="connsiteX44" fmla="*/ 20061 w 3220300"/>
                <a:gd name="connsiteY44" fmla="*/ 1253182 h 1487221"/>
                <a:gd name="connsiteX45" fmla="*/ 29730 w 3220300"/>
                <a:gd name="connsiteY45" fmla="*/ 1255959 h 1487221"/>
                <a:gd name="connsiteX46" fmla="*/ 43515 w 3220300"/>
                <a:gd name="connsiteY46" fmla="*/ 1259763 h 1487221"/>
                <a:gd name="connsiteX47" fmla="*/ 54006 w 3220300"/>
                <a:gd name="connsiteY47" fmla="*/ 1262437 h 1487221"/>
                <a:gd name="connsiteX48" fmla="*/ 68820 w 3220300"/>
                <a:gd name="connsiteY48" fmla="*/ 1266038 h 1487221"/>
                <a:gd name="connsiteX49" fmla="*/ 78182 w 3220300"/>
                <a:gd name="connsiteY49" fmla="*/ 1268094 h 1487221"/>
                <a:gd name="connsiteX50" fmla="*/ 94848 w 3220300"/>
                <a:gd name="connsiteY50" fmla="*/ 1271486 h 1487221"/>
                <a:gd name="connsiteX51" fmla="*/ 104000 w 3220300"/>
                <a:gd name="connsiteY51" fmla="*/ 1273237 h 1487221"/>
                <a:gd name="connsiteX52" fmla="*/ 129512 w 3220300"/>
                <a:gd name="connsiteY52" fmla="*/ 1277350 h 1487221"/>
                <a:gd name="connsiteX53" fmla="*/ 130129 w 3220300"/>
                <a:gd name="connsiteY53" fmla="*/ 1277350 h 1487221"/>
                <a:gd name="connsiteX54" fmla="*/ 156158 w 3220300"/>
                <a:gd name="connsiteY54" fmla="*/ 1280539 h 1487221"/>
                <a:gd name="connsiteX55" fmla="*/ 196583 w 3220300"/>
                <a:gd name="connsiteY55" fmla="*/ 1283729 h 1487221"/>
                <a:gd name="connsiteX56" fmla="*/ 206358 w 3220300"/>
                <a:gd name="connsiteY56" fmla="*/ 1284140 h 1487221"/>
                <a:gd name="connsiteX57" fmla="*/ 238555 w 3220300"/>
                <a:gd name="connsiteY57" fmla="*/ 1284755 h 1487221"/>
                <a:gd name="connsiteX58" fmla="*/ 250901 w 3220300"/>
                <a:gd name="connsiteY58" fmla="*/ 1284755 h 1487221"/>
                <a:gd name="connsiteX59" fmla="*/ 287318 w 3220300"/>
                <a:gd name="connsiteY59" fmla="*/ 1283419 h 1487221"/>
                <a:gd name="connsiteX60" fmla="*/ 293285 w 3220300"/>
                <a:gd name="connsiteY60" fmla="*/ 1283110 h 1487221"/>
                <a:gd name="connsiteX61" fmla="*/ 336075 w 3220300"/>
                <a:gd name="connsiteY61" fmla="*/ 1278997 h 1487221"/>
                <a:gd name="connsiteX62" fmla="*/ 367248 w 3220300"/>
                <a:gd name="connsiteY62" fmla="*/ 1274779 h 1487221"/>
                <a:gd name="connsiteX63" fmla="*/ 373416 w 3220300"/>
                <a:gd name="connsiteY63" fmla="*/ 1273752 h 1487221"/>
                <a:gd name="connsiteX64" fmla="*/ 404689 w 3220300"/>
                <a:gd name="connsiteY64" fmla="*/ 1268094 h 1487221"/>
                <a:gd name="connsiteX65" fmla="*/ 410144 w 3220300"/>
                <a:gd name="connsiteY65" fmla="*/ 1267064 h 1487221"/>
                <a:gd name="connsiteX66" fmla="*/ 445324 w 3220300"/>
                <a:gd name="connsiteY66" fmla="*/ 1259042 h 1487221"/>
                <a:gd name="connsiteX67" fmla="*/ 453345 w 3220300"/>
                <a:gd name="connsiteY67" fmla="*/ 1256986 h 1487221"/>
                <a:gd name="connsiteX68" fmla="*/ 490380 w 3220300"/>
                <a:gd name="connsiteY68" fmla="*/ 1246804 h 1487221"/>
                <a:gd name="connsiteX69" fmla="*/ 533070 w 3220300"/>
                <a:gd name="connsiteY69" fmla="*/ 1233021 h 1487221"/>
                <a:gd name="connsiteX70" fmla="*/ 567225 w 3220300"/>
                <a:gd name="connsiteY70" fmla="*/ 1220371 h 1487221"/>
                <a:gd name="connsiteX71" fmla="*/ 572881 w 3220300"/>
                <a:gd name="connsiteY71" fmla="*/ 1218211 h 1487221"/>
                <a:gd name="connsiteX72" fmla="*/ 606726 w 3220300"/>
                <a:gd name="connsiteY72" fmla="*/ 1204224 h 1487221"/>
                <a:gd name="connsiteX73" fmla="*/ 618555 w 3220300"/>
                <a:gd name="connsiteY73" fmla="*/ 1198980 h 1487221"/>
                <a:gd name="connsiteX74" fmla="*/ 641495 w 3220300"/>
                <a:gd name="connsiteY74" fmla="*/ 1188488 h 1487221"/>
                <a:gd name="connsiteX75" fmla="*/ 654460 w 3220300"/>
                <a:gd name="connsiteY75" fmla="*/ 1182213 h 1487221"/>
                <a:gd name="connsiteX76" fmla="*/ 674310 w 3220300"/>
                <a:gd name="connsiteY76" fmla="*/ 1172340 h 1487221"/>
                <a:gd name="connsiteX77" fmla="*/ 691699 w 3220300"/>
                <a:gd name="connsiteY77" fmla="*/ 1163290 h 1487221"/>
                <a:gd name="connsiteX78" fmla="*/ 709391 w 3220300"/>
                <a:gd name="connsiteY78" fmla="*/ 1153724 h 1487221"/>
                <a:gd name="connsiteX79" fmla="*/ 726363 w 3220300"/>
                <a:gd name="connsiteY79" fmla="*/ 1144262 h 1487221"/>
                <a:gd name="connsiteX80" fmla="*/ 741999 w 3220300"/>
                <a:gd name="connsiteY80" fmla="*/ 1135110 h 1487221"/>
                <a:gd name="connsiteX81" fmla="*/ 766893 w 3220300"/>
                <a:gd name="connsiteY81" fmla="*/ 1120090 h 1487221"/>
                <a:gd name="connsiteX82" fmla="*/ 779651 w 3220300"/>
                <a:gd name="connsiteY82" fmla="*/ 1112172 h 1487221"/>
                <a:gd name="connsiteX83" fmla="*/ 807940 w 3220300"/>
                <a:gd name="connsiteY83" fmla="*/ 1093660 h 1487221"/>
                <a:gd name="connsiteX84" fmla="*/ 815860 w 3220300"/>
                <a:gd name="connsiteY84" fmla="*/ 1088415 h 1487221"/>
                <a:gd name="connsiteX85" fmla="*/ 824089 w 3220300"/>
                <a:gd name="connsiteY85" fmla="*/ 1082655 h 1487221"/>
                <a:gd name="connsiteX86" fmla="*/ 845179 w 3220300"/>
                <a:gd name="connsiteY86" fmla="*/ 1067947 h 1487221"/>
                <a:gd name="connsiteX87" fmla="*/ 855880 w 3220300"/>
                <a:gd name="connsiteY87" fmla="*/ 1060234 h 1487221"/>
                <a:gd name="connsiteX88" fmla="*/ 873676 w 3220300"/>
                <a:gd name="connsiteY88" fmla="*/ 1047068 h 1487221"/>
                <a:gd name="connsiteX89" fmla="*/ 884580 w 3220300"/>
                <a:gd name="connsiteY89" fmla="*/ 1038737 h 1487221"/>
                <a:gd name="connsiteX90" fmla="*/ 901241 w 3220300"/>
                <a:gd name="connsiteY90" fmla="*/ 1025778 h 1487221"/>
                <a:gd name="connsiteX91" fmla="*/ 911940 w 3220300"/>
                <a:gd name="connsiteY91" fmla="*/ 1017342 h 1487221"/>
                <a:gd name="connsiteX92" fmla="*/ 933032 w 3220300"/>
                <a:gd name="connsiteY92" fmla="*/ 1000167 h 1487221"/>
                <a:gd name="connsiteX93" fmla="*/ 935191 w 3220300"/>
                <a:gd name="connsiteY93" fmla="*/ 998420 h 1487221"/>
                <a:gd name="connsiteX94" fmla="*/ 958748 w 3220300"/>
                <a:gd name="connsiteY94" fmla="*/ 978465 h 1487221"/>
                <a:gd name="connsiteX95" fmla="*/ 964099 w 3220300"/>
                <a:gd name="connsiteY95" fmla="*/ 973837 h 1487221"/>
                <a:gd name="connsiteX96" fmla="*/ 986627 w 3220300"/>
                <a:gd name="connsiteY96" fmla="*/ 953885 h 1487221"/>
                <a:gd name="connsiteX97" fmla="*/ 987656 w 3220300"/>
                <a:gd name="connsiteY97" fmla="*/ 952958 h 1487221"/>
                <a:gd name="connsiteX98" fmla="*/ 1008537 w 3220300"/>
                <a:gd name="connsiteY98" fmla="*/ 933726 h 1487221"/>
                <a:gd name="connsiteX99" fmla="*/ 1013268 w 3220300"/>
                <a:gd name="connsiteY99" fmla="*/ 929304 h 1487221"/>
                <a:gd name="connsiteX100" fmla="*/ 1033535 w 3220300"/>
                <a:gd name="connsiteY100" fmla="*/ 909967 h 1487221"/>
                <a:gd name="connsiteX101" fmla="*/ 1036313 w 3220300"/>
                <a:gd name="connsiteY101" fmla="*/ 907190 h 1487221"/>
                <a:gd name="connsiteX102" fmla="*/ 1053697 w 3220300"/>
                <a:gd name="connsiteY102" fmla="*/ 890015 h 1487221"/>
                <a:gd name="connsiteX103" fmla="*/ 1057605 w 3220300"/>
                <a:gd name="connsiteY103" fmla="*/ 886106 h 1487221"/>
                <a:gd name="connsiteX104" fmla="*/ 1075607 w 3220300"/>
                <a:gd name="connsiteY104" fmla="*/ 867697 h 1487221"/>
                <a:gd name="connsiteX105" fmla="*/ 1079002 w 3220300"/>
                <a:gd name="connsiteY105" fmla="*/ 864096 h 1487221"/>
                <a:gd name="connsiteX106" fmla="*/ 1094227 w 3220300"/>
                <a:gd name="connsiteY106" fmla="*/ 848050 h 1487221"/>
                <a:gd name="connsiteX107" fmla="*/ 1097006 w 3220300"/>
                <a:gd name="connsiteY107" fmla="*/ 845067 h 1487221"/>
                <a:gd name="connsiteX108" fmla="*/ 1112947 w 3220300"/>
                <a:gd name="connsiteY108" fmla="*/ 827790 h 1487221"/>
                <a:gd name="connsiteX109" fmla="*/ 1116243 w 3220300"/>
                <a:gd name="connsiteY109" fmla="*/ 824086 h 1487221"/>
                <a:gd name="connsiteX110" fmla="*/ 1129920 w 3220300"/>
                <a:gd name="connsiteY110" fmla="*/ 808761 h 1487221"/>
                <a:gd name="connsiteX111" fmla="*/ 1131362 w 3220300"/>
                <a:gd name="connsiteY111" fmla="*/ 807116 h 1487221"/>
                <a:gd name="connsiteX112" fmla="*/ 1145145 w 3220300"/>
                <a:gd name="connsiteY112" fmla="*/ 791276 h 1487221"/>
                <a:gd name="connsiteX113" fmla="*/ 1148129 w 3220300"/>
                <a:gd name="connsiteY113" fmla="*/ 787781 h 1487221"/>
                <a:gd name="connsiteX114" fmla="*/ 1160681 w 3220300"/>
                <a:gd name="connsiteY114" fmla="*/ 772969 h 1487221"/>
                <a:gd name="connsiteX115" fmla="*/ 1160681 w 3220300"/>
                <a:gd name="connsiteY115" fmla="*/ 772866 h 1487221"/>
                <a:gd name="connsiteX116" fmla="*/ 1172098 w 3220300"/>
                <a:gd name="connsiteY116" fmla="*/ 758982 h 1487221"/>
                <a:gd name="connsiteX117" fmla="*/ 1174464 w 3220300"/>
                <a:gd name="connsiteY117" fmla="*/ 756102 h 1487221"/>
                <a:gd name="connsiteX118" fmla="*/ 1184444 w 3220300"/>
                <a:gd name="connsiteY118" fmla="*/ 743658 h 1487221"/>
                <a:gd name="connsiteX119" fmla="*/ 1185681 w 3220300"/>
                <a:gd name="connsiteY119" fmla="*/ 742114 h 1487221"/>
                <a:gd name="connsiteX120" fmla="*/ 1193702 w 3220300"/>
                <a:gd name="connsiteY120" fmla="*/ 731932 h 1487221"/>
                <a:gd name="connsiteX121" fmla="*/ 1195350 w 3220300"/>
                <a:gd name="connsiteY121" fmla="*/ 729772 h 1487221"/>
                <a:gd name="connsiteX122" fmla="*/ 1202859 w 3220300"/>
                <a:gd name="connsiteY122" fmla="*/ 720002 h 1487221"/>
                <a:gd name="connsiteX123" fmla="*/ 1204089 w 3220300"/>
                <a:gd name="connsiteY123" fmla="*/ 718357 h 1487221"/>
                <a:gd name="connsiteX124" fmla="*/ 1209749 w 3220300"/>
                <a:gd name="connsiteY124" fmla="*/ 710849 h 1487221"/>
                <a:gd name="connsiteX125" fmla="*/ 1210675 w 3220300"/>
                <a:gd name="connsiteY125" fmla="*/ 709614 h 1487221"/>
                <a:gd name="connsiteX126" fmla="*/ 1215612 w 3220300"/>
                <a:gd name="connsiteY126" fmla="*/ 702827 h 1487221"/>
                <a:gd name="connsiteX127" fmla="*/ 1216542 w 3220300"/>
                <a:gd name="connsiteY127" fmla="*/ 701591 h 1487221"/>
                <a:gd name="connsiteX128" fmla="*/ 1219931 w 3220300"/>
                <a:gd name="connsiteY128" fmla="*/ 696861 h 1487221"/>
                <a:gd name="connsiteX129" fmla="*/ 1220138 w 3220300"/>
                <a:gd name="connsiteY129" fmla="*/ 696551 h 1487221"/>
                <a:gd name="connsiteX130" fmla="*/ 1222503 w 3220300"/>
                <a:gd name="connsiteY130" fmla="*/ 693157 h 1487221"/>
                <a:gd name="connsiteX131" fmla="*/ 1222915 w 3220300"/>
                <a:gd name="connsiteY131" fmla="*/ 692542 h 1487221"/>
                <a:gd name="connsiteX132" fmla="*/ 1223638 w 3220300"/>
                <a:gd name="connsiteY132" fmla="*/ 691513 h 1487221"/>
                <a:gd name="connsiteX133" fmla="*/ 1223845 w 3220300"/>
                <a:gd name="connsiteY133" fmla="*/ 691305 h 1487221"/>
                <a:gd name="connsiteX134" fmla="*/ 1225387 w 3220300"/>
                <a:gd name="connsiteY134" fmla="*/ 689044 h 1487221"/>
                <a:gd name="connsiteX135" fmla="*/ 1226105 w 3220300"/>
                <a:gd name="connsiteY135" fmla="*/ 688014 h 1487221"/>
                <a:gd name="connsiteX136" fmla="*/ 1228988 w 3220300"/>
                <a:gd name="connsiteY136" fmla="*/ 683901 h 1487221"/>
                <a:gd name="connsiteX137" fmla="*/ 1229500 w 3220300"/>
                <a:gd name="connsiteY137" fmla="*/ 683077 h 1487221"/>
                <a:gd name="connsiteX138" fmla="*/ 1234027 w 3220300"/>
                <a:gd name="connsiteY138" fmla="*/ 676702 h 1487221"/>
                <a:gd name="connsiteX139" fmla="*/ 1235467 w 3220300"/>
                <a:gd name="connsiteY139" fmla="*/ 674646 h 1487221"/>
                <a:gd name="connsiteX140" fmla="*/ 1241641 w 3220300"/>
                <a:gd name="connsiteY140" fmla="*/ 666108 h 1487221"/>
                <a:gd name="connsiteX141" fmla="*/ 1242258 w 3220300"/>
                <a:gd name="connsiteY141" fmla="*/ 665285 h 1487221"/>
                <a:gd name="connsiteX142" fmla="*/ 1249356 w 3220300"/>
                <a:gd name="connsiteY142" fmla="*/ 655720 h 1487221"/>
                <a:gd name="connsiteX143" fmla="*/ 1251311 w 3220300"/>
                <a:gd name="connsiteY143" fmla="*/ 653046 h 1487221"/>
                <a:gd name="connsiteX144" fmla="*/ 1260260 w 3220300"/>
                <a:gd name="connsiteY144" fmla="*/ 641220 h 1487221"/>
                <a:gd name="connsiteX145" fmla="*/ 1261802 w 3220300"/>
                <a:gd name="connsiteY145" fmla="*/ 639161 h 1487221"/>
                <a:gd name="connsiteX146" fmla="*/ 1270954 w 3220300"/>
                <a:gd name="connsiteY146" fmla="*/ 627435 h 1487221"/>
                <a:gd name="connsiteX147" fmla="*/ 1273426 w 3220300"/>
                <a:gd name="connsiteY147" fmla="*/ 624350 h 1487221"/>
                <a:gd name="connsiteX148" fmla="*/ 1285048 w 3220300"/>
                <a:gd name="connsiteY148" fmla="*/ 609746 h 1487221"/>
                <a:gd name="connsiteX149" fmla="*/ 1287621 w 3220300"/>
                <a:gd name="connsiteY149" fmla="*/ 606557 h 1487221"/>
                <a:gd name="connsiteX150" fmla="*/ 1299244 w 3220300"/>
                <a:gd name="connsiteY150" fmla="*/ 592364 h 1487221"/>
                <a:gd name="connsiteX151" fmla="*/ 1301610 w 3220300"/>
                <a:gd name="connsiteY151" fmla="*/ 589484 h 1487221"/>
                <a:gd name="connsiteX152" fmla="*/ 1315909 w 3220300"/>
                <a:gd name="connsiteY152" fmla="*/ 572411 h 1487221"/>
                <a:gd name="connsiteX153" fmla="*/ 1319305 w 3220300"/>
                <a:gd name="connsiteY153" fmla="*/ 568400 h 1487221"/>
                <a:gd name="connsiteX154" fmla="*/ 1334324 w 3220300"/>
                <a:gd name="connsiteY154" fmla="*/ 550915 h 1487221"/>
                <a:gd name="connsiteX155" fmla="*/ 1335559 w 3220300"/>
                <a:gd name="connsiteY155" fmla="*/ 549474 h 1487221"/>
                <a:gd name="connsiteX156" fmla="*/ 1352532 w 3220300"/>
                <a:gd name="connsiteY156" fmla="*/ 530243 h 1487221"/>
                <a:gd name="connsiteX157" fmla="*/ 1356852 w 3220300"/>
                <a:gd name="connsiteY157" fmla="*/ 525511 h 1487221"/>
                <a:gd name="connsiteX158" fmla="*/ 1375265 w 3220300"/>
                <a:gd name="connsiteY158" fmla="*/ 505351 h 1487221"/>
                <a:gd name="connsiteX159" fmla="*/ 1377014 w 3220300"/>
                <a:gd name="connsiteY159" fmla="*/ 503398 h 1487221"/>
                <a:gd name="connsiteX160" fmla="*/ 1395222 w 3220300"/>
                <a:gd name="connsiteY160" fmla="*/ 484062 h 1487221"/>
                <a:gd name="connsiteX161" fmla="*/ 1399954 w 3220300"/>
                <a:gd name="connsiteY161" fmla="*/ 479126 h 1487221"/>
                <a:gd name="connsiteX162" fmla="*/ 1420633 w 3220300"/>
                <a:gd name="connsiteY162" fmla="*/ 457938 h 1487221"/>
                <a:gd name="connsiteX163" fmla="*/ 1424441 w 3220300"/>
                <a:gd name="connsiteY163" fmla="*/ 454131 h 1487221"/>
                <a:gd name="connsiteX164" fmla="*/ 1443879 w 3220300"/>
                <a:gd name="connsiteY164" fmla="*/ 434797 h 1487221"/>
                <a:gd name="connsiteX165" fmla="*/ 1448405 w 3220300"/>
                <a:gd name="connsiteY165" fmla="*/ 430375 h 1487221"/>
                <a:gd name="connsiteX166" fmla="*/ 1471451 w 3220300"/>
                <a:gd name="connsiteY166" fmla="*/ 408260 h 1487221"/>
                <a:gd name="connsiteX167" fmla="*/ 1476594 w 3220300"/>
                <a:gd name="connsiteY167" fmla="*/ 403427 h 1487221"/>
                <a:gd name="connsiteX168" fmla="*/ 1498709 w 3220300"/>
                <a:gd name="connsiteY168" fmla="*/ 382959 h 1487221"/>
                <a:gd name="connsiteX169" fmla="*/ 1502206 w 3220300"/>
                <a:gd name="connsiteY169" fmla="*/ 379771 h 1487221"/>
                <a:gd name="connsiteX170" fmla="*/ 1527723 w 3220300"/>
                <a:gd name="connsiteY170" fmla="*/ 357144 h 1487221"/>
                <a:gd name="connsiteX171" fmla="*/ 1533789 w 3220300"/>
                <a:gd name="connsiteY171" fmla="*/ 351899 h 1487221"/>
                <a:gd name="connsiteX172" fmla="*/ 1560431 w 3220300"/>
                <a:gd name="connsiteY172" fmla="*/ 329168 h 1487221"/>
                <a:gd name="connsiteX173" fmla="*/ 1561155 w 3220300"/>
                <a:gd name="connsiteY173" fmla="*/ 328551 h 1487221"/>
                <a:gd name="connsiteX174" fmla="*/ 1581523 w 3220300"/>
                <a:gd name="connsiteY174" fmla="*/ 311787 h 1487221"/>
                <a:gd name="connsiteX175" fmla="*/ 1587691 w 3220300"/>
                <a:gd name="connsiteY175" fmla="*/ 306851 h 1487221"/>
                <a:gd name="connsiteX176" fmla="*/ 1599626 w 3220300"/>
                <a:gd name="connsiteY176" fmla="*/ 297386 h 1487221"/>
                <a:gd name="connsiteX177" fmla="*/ 1618757 w 3220300"/>
                <a:gd name="connsiteY177" fmla="*/ 282474 h 1487221"/>
                <a:gd name="connsiteX178" fmla="*/ 1631104 w 3220300"/>
                <a:gd name="connsiteY178" fmla="*/ 273012 h 1487221"/>
                <a:gd name="connsiteX179" fmla="*/ 1651573 w 3220300"/>
                <a:gd name="connsiteY179" fmla="*/ 257893 h 1487221"/>
                <a:gd name="connsiteX180" fmla="*/ 1663507 w 3220300"/>
                <a:gd name="connsiteY180" fmla="*/ 249254 h 1487221"/>
                <a:gd name="connsiteX181" fmla="*/ 1687990 w 3220300"/>
                <a:gd name="connsiteY181" fmla="*/ 232079 h 1487221"/>
                <a:gd name="connsiteX182" fmla="*/ 1696941 w 3220300"/>
                <a:gd name="connsiteY182" fmla="*/ 225906 h 1487221"/>
                <a:gd name="connsiteX183" fmla="*/ 1698587 w 3220300"/>
                <a:gd name="connsiteY183" fmla="*/ 224777 h 1487221"/>
                <a:gd name="connsiteX184" fmla="*/ 1705992 w 3220300"/>
                <a:gd name="connsiteY184" fmla="*/ 219939 h 1487221"/>
                <a:gd name="connsiteX185" fmla="*/ 1738194 w 3220300"/>
                <a:gd name="connsiteY185" fmla="*/ 198858 h 1487221"/>
                <a:gd name="connsiteX186" fmla="*/ 1752900 w 3220300"/>
                <a:gd name="connsiteY186" fmla="*/ 189703 h 1487221"/>
                <a:gd name="connsiteX187" fmla="*/ 1781090 w 3220300"/>
                <a:gd name="connsiteY187" fmla="*/ 172630 h 1487221"/>
                <a:gd name="connsiteX188" fmla="*/ 1789011 w 3220300"/>
                <a:gd name="connsiteY188" fmla="*/ 167796 h 1487221"/>
                <a:gd name="connsiteX189" fmla="*/ 1799191 w 3220300"/>
                <a:gd name="connsiteY189" fmla="*/ 162036 h 1487221"/>
                <a:gd name="connsiteX190" fmla="*/ 1818635 w 3220300"/>
                <a:gd name="connsiteY190" fmla="*/ 151133 h 1487221"/>
                <a:gd name="connsiteX191" fmla="*/ 1838904 w 3220300"/>
                <a:gd name="connsiteY191" fmla="*/ 140230 h 1487221"/>
                <a:gd name="connsiteX192" fmla="*/ 1858860 w 3220300"/>
                <a:gd name="connsiteY192" fmla="*/ 129842 h 1487221"/>
                <a:gd name="connsiteX193" fmla="*/ 1868424 w 3220300"/>
                <a:gd name="connsiteY193" fmla="*/ 124803 h 1487221"/>
                <a:gd name="connsiteX194" fmla="*/ 1881694 w 3220300"/>
                <a:gd name="connsiteY194" fmla="*/ 118428 h 1487221"/>
                <a:gd name="connsiteX195" fmla="*/ 1896612 w 3220300"/>
                <a:gd name="connsiteY195" fmla="*/ 111229 h 1487221"/>
                <a:gd name="connsiteX196" fmla="*/ 1923048 w 3220300"/>
                <a:gd name="connsiteY196" fmla="*/ 99192 h 1487221"/>
                <a:gd name="connsiteX197" fmla="*/ 1936424 w 3220300"/>
                <a:gd name="connsiteY197" fmla="*/ 93230 h 1487221"/>
                <a:gd name="connsiteX198" fmla="*/ 1940332 w 3220300"/>
                <a:gd name="connsiteY198" fmla="*/ 91479 h 1487221"/>
                <a:gd name="connsiteX199" fmla="*/ 1975407 w 3220300"/>
                <a:gd name="connsiteY199" fmla="*/ 77081 h 1487221"/>
                <a:gd name="connsiteX200" fmla="*/ 1982715 w 3220300"/>
                <a:gd name="connsiteY200" fmla="*/ 74304 h 1487221"/>
                <a:gd name="connsiteX201" fmla="*/ 2007404 w 3220300"/>
                <a:gd name="connsiteY201" fmla="*/ 64945 h 1487221"/>
                <a:gd name="connsiteX202" fmla="*/ 2021498 w 3220300"/>
                <a:gd name="connsiteY202" fmla="*/ 59906 h 1487221"/>
                <a:gd name="connsiteX203" fmla="*/ 2070562 w 3220300"/>
                <a:gd name="connsiteY203" fmla="*/ 44066 h 1487221"/>
                <a:gd name="connsiteX204" fmla="*/ 2071178 w 3220300"/>
                <a:gd name="connsiteY204" fmla="*/ 43861 h 1487221"/>
                <a:gd name="connsiteX205" fmla="*/ 2112227 w 3220300"/>
                <a:gd name="connsiteY205" fmla="*/ 32545 h 1487221"/>
                <a:gd name="connsiteX206" fmla="*/ 2121689 w 3220300"/>
                <a:gd name="connsiteY206" fmla="*/ 30181 h 1487221"/>
                <a:gd name="connsiteX207" fmla="*/ 2131259 w 3220300"/>
                <a:gd name="connsiteY207" fmla="*/ 27712 h 1487221"/>
                <a:gd name="connsiteX208" fmla="*/ 2161914 w 3220300"/>
                <a:gd name="connsiteY208" fmla="*/ 20924 h 1487221"/>
                <a:gd name="connsiteX209" fmla="*/ 2165922 w 3220300"/>
                <a:gd name="connsiteY209" fmla="*/ 20102 h 1487221"/>
                <a:gd name="connsiteX210" fmla="*/ 2188761 w 3220300"/>
                <a:gd name="connsiteY210" fmla="*/ 15576 h 1487221"/>
                <a:gd name="connsiteX211" fmla="*/ 2202338 w 3220300"/>
                <a:gd name="connsiteY211" fmla="*/ 13314 h 1487221"/>
                <a:gd name="connsiteX212" fmla="*/ 2210671 w 3220300"/>
                <a:gd name="connsiteY212" fmla="*/ 11976 h 1487221"/>
                <a:gd name="connsiteX213" fmla="*/ 2244310 w 3220300"/>
                <a:gd name="connsiteY213" fmla="*/ 7142 h 1487221"/>
                <a:gd name="connsiteX214" fmla="*/ 2248218 w 3220300"/>
                <a:gd name="connsiteY214" fmla="*/ 6730 h 1487221"/>
                <a:gd name="connsiteX215" fmla="*/ 2255215 w 3220300"/>
                <a:gd name="connsiteY215" fmla="*/ 6012 h 1487221"/>
                <a:gd name="connsiteX216" fmla="*/ 2287516 w 3220300"/>
                <a:gd name="connsiteY216" fmla="*/ 2925 h 1487221"/>
                <a:gd name="connsiteX217" fmla="*/ 2294510 w 3220300"/>
                <a:gd name="connsiteY217" fmla="*/ 2411 h 1487221"/>
                <a:gd name="connsiteX218" fmla="*/ 2298422 w 3220300"/>
                <a:gd name="connsiteY218" fmla="*/ 2103 h 1487221"/>
                <a:gd name="connsiteX219" fmla="*/ 2329900 w 3220300"/>
                <a:gd name="connsiteY219" fmla="*/ 561 h 1487221"/>
                <a:gd name="connsiteX220" fmla="*/ 2337510 w 3220300"/>
                <a:gd name="connsiteY220" fmla="*/ 355 h 1487221"/>
                <a:gd name="connsiteX221" fmla="*/ 2351399 w 3220300"/>
                <a:gd name="connsiteY221" fmla="*/ 45 h 148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3220300" h="1487221">
                  <a:moveTo>
                    <a:pt x="2351399" y="45"/>
                  </a:moveTo>
                  <a:cubicBezTo>
                    <a:pt x="2356437" y="-58"/>
                    <a:pt x="2361375" y="45"/>
                    <a:pt x="2366312" y="45"/>
                  </a:cubicBezTo>
                  <a:lnTo>
                    <a:pt x="2373927" y="45"/>
                  </a:lnTo>
                  <a:cubicBezTo>
                    <a:pt x="2383907" y="148"/>
                    <a:pt x="2393883" y="458"/>
                    <a:pt x="2403553" y="972"/>
                  </a:cubicBezTo>
                  <a:cubicBezTo>
                    <a:pt x="2404275" y="1075"/>
                    <a:pt x="2404993" y="1178"/>
                    <a:pt x="2405711" y="1178"/>
                  </a:cubicBezTo>
                  <a:cubicBezTo>
                    <a:pt x="2421349" y="2000"/>
                    <a:pt x="2436572" y="3338"/>
                    <a:pt x="2451386" y="4880"/>
                  </a:cubicBezTo>
                  <a:lnTo>
                    <a:pt x="2455298" y="5188"/>
                  </a:lnTo>
                  <a:cubicBezTo>
                    <a:pt x="2461983" y="5910"/>
                    <a:pt x="2468463" y="6833"/>
                    <a:pt x="2474943" y="7657"/>
                  </a:cubicBezTo>
                  <a:lnTo>
                    <a:pt x="2480192" y="8274"/>
                  </a:lnTo>
                  <a:cubicBezTo>
                    <a:pt x="2489243" y="9508"/>
                    <a:pt x="2498089" y="10845"/>
                    <a:pt x="2506834" y="12387"/>
                  </a:cubicBezTo>
                  <a:lnTo>
                    <a:pt x="2509817" y="13006"/>
                  </a:lnTo>
                  <a:cubicBezTo>
                    <a:pt x="2512901" y="13520"/>
                    <a:pt x="2515991" y="14135"/>
                    <a:pt x="2519075" y="14753"/>
                  </a:cubicBezTo>
                  <a:lnTo>
                    <a:pt x="2539135" y="18766"/>
                  </a:lnTo>
                  <a:cubicBezTo>
                    <a:pt x="2542632" y="19484"/>
                    <a:pt x="2546028" y="20205"/>
                    <a:pt x="2549423" y="21027"/>
                  </a:cubicBezTo>
                  <a:cubicBezTo>
                    <a:pt x="2552301" y="21645"/>
                    <a:pt x="2555284" y="22261"/>
                    <a:pt x="2558169" y="22982"/>
                  </a:cubicBezTo>
                  <a:cubicBezTo>
                    <a:pt x="2561045" y="23599"/>
                    <a:pt x="2563824" y="24419"/>
                    <a:pt x="2566707" y="25141"/>
                  </a:cubicBezTo>
                  <a:lnTo>
                    <a:pt x="2578329" y="28123"/>
                  </a:lnTo>
                  <a:cubicBezTo>
                    <a:pt x="2583781" y="29562"/>
                    <a:pt x="2589029" y="31005"/>
                    <a:pt x="2594272" y="32545"/>
                  </a:cubicBezTo>
                  <a:lnTo>
                    <a:pt x="2604973" y="35632"/>
                  </a:lnTo>
                  <a:lnTo>
                    <a:pt x="2609086" y="36867"/>
                  </a:lnTo>
                  <a:cubicBezTo>
                    <a:pt x="2615464" y="38820"/>
                    <a:pt x="2621738" y="40878"/>
                    <a:pt x="2627912" y="42934"/>
                  </a:cubicBezTo>
                  <a:lnTo>
                    <a:pt x="3131667" y="212535"/>
                  </a:lnTo>
                  <a:cubicBezTo>
                    <a:pt x="3124259" y="209963"/>
                    <a:pt x="3116543" y="207599"/>
                    <a:pt x="3108727" y="205233"/>
                  </a:cubicBezTo>
                  <a:lnTo>
                    <a:pt x="3098028" y="202147"/>
                  </a:lnTo>
                  <a:cubicBezTo>
                    <a:pt x="3092779" y="200605"/>
                    <a:pt x="3087535" y="199166"/>
                    <a:pt x="3082081" y="197725"/>
                  </a:cubicBezTo>
                  <a:cubicBezTo>
                    <a:pt x="3078279" y="196696"/>
                    <a:pt x="3074366" y="195771"/>
                    <a:pt x="3070458" y="194741"/>
                  </a:cubicBezTo>
                  <a:cubicBezTo>
                    <a:pt x="3064801" y="193304"/>
                    <a:pt x="3028205" y="174582"/>
                    <a:pt x="3053174" y="190629"/>
                  </a:cubicBezTo>
                  <a:cubicBezTo>
                    <a:pt x="3078143" y="206676"/>
                    <a:pt x="3222615" y="285794"/>
                    <a:pt x="3220272" y="291025"/>
                  </a:cubicBezTo>
                  <a:lnTo>
                    <a:pt x="3039117" y="222013"/>
                  </a:lnTo>
                  <a:lnTo>
                    <a:pt x="2763072" y="216263"/>
                  </a:lnTo>
                  <a:lnTo>
                    <a:pt x="2518657" y="276647"/>
                  </a:lnTo>
                  <a:lnTo>
                    <a:pt x="2308748" y="385915"/>
                  </a:lnTo>
                  <a:lnTo>
                    <a:pt x="2087336" y="541191"/>
                  </a:lnTo>
                  <a:lnTo>
                    <a:pt x="1932061" y="690715"/>
                  </a:lnTo>
                  <a:lnTo>
                    <a:pt x="1791163" y="854617"/>
                  </a:lnTo>
                  <a:lnTo>
                    <a:pt x="1604257" y="1127787"/>
                  </a:lnTo>
                  <a:lnTo>
                    <a:pt x="1379970" y="1297440"/>
                  </a:lnTo>
                  <a:lnTo>
                    <a:pt x="1124053" y="1435463"/>
                  </a:lnTo>
                  <a:lnTo>
                    <a:pt x="891140" y="1481470"/>
                  </a:lnTo>
                  <a:lnTo>
                    <a:pt x="617970" y="1487221"/>
                  </a:lnTo>
                  <a:lnTo>
                    <a:pt x="485699" y="1426836"/>
                  </a:lnTo>
                  <a:lnTo>
                    <a:pt x="344801" y="1380829"/>
                  </a:lnTo>
                  <a:lnTo>
                    <a:pt x="281269" y="1341500"/>
                  </a:lnTo>
                  <a:lnTo>
                    <a:pt x="0" y="1246804"/>
                  </a:lnTo>
                  <a:cubicBezTo>
                    <a:pt x="6480" y="1248963"/>
                    <a:pt x="13166" y="1251123"/>
                    <a:pt x="20061" y="1253182"/>
                  </a:cubicBezTo>
                  <a:lnTo>
                    <a:pt x="29730" y="1255959"/>
                  </a:lnTo>
                  <a:lnTo>
                    <a:pt x="43515" y="1259763"/>
                  </a:lnTo>
                  <a:cubicBezTo>
                    <a:pt x="46910" y="1260689"/>
                    <a:pt x="50511" y="1261510"/>
                    <a:pt x="54006" y="1262437"/>
                  </a:cubicBezTo>
                  <a:cubicBezTo>
                    <a:pt x="58844" y="1263672"/>
                    <a:pt x="63781" y="1264906"/>
                    <a:pt x="68820" y="1266038"/>
                  </a:cubicBezTo>
                  <a:cubicBezTo>
                    <a:pt x="71908" y="1266756"/>
                    <a:pt x="74992" y="1267374"/>
                    <a:pt x="78182" y="1268094"/>
                  </a:cubicBezTo>
                  <a:cubicBezTo>
                    <a:pt x="83632" y="1269328"/>
                    <a:pt x="89188" y="1270357"/>
                    <a:pt x="94848" y="1271486"/>
                  </a:cubicBezTo>
                  <a:cubicBezTo>
                    <a:pt x="97832" y="1272105"/>
                    <a:pt x="100916" y="1272723"/>
                    <a:pt x="104000" y="1273237"/>
                  </a:cubicBezTo>
                  <a:cubicBezTo>
                    <a:pt x="112333" y="1274676"/>
                    <a:pt x="120771" y="1276117"/>
                    <a:pt x="129512" y="1277350"/>
                  </a:cubicBezTo>
                  <a:lnTo>
                    <a:pt x="130129" y="1277350"/>
                  </a:lnTo>
                  <a:cubicBezTo>
                    <a:pt x="138568" y="1278586"/>
                    <a:pt x="147309" y="1279612"/>
                    <a:pt x="156158" y="1280539"/>
                  </a:cubicBezTo>
                  <a:cubicBezTo>
                    <a:pt x="169324" y="1281875"/>
                    <a:pt x="182800" y="1283007"/>
                    <a:pt x="196583" y="1283729"/>
                  </a:cubicBezTo>
                  <a:cubicBezTo>
                    <a:pt x="199772" y="1283934"/>
                    <a:pt x="203068" y="1284037"/>
                    <a:pt x="206358" y="1284140"/>
                  </a:cubicBezTo>
                  <a:cubicBezTo>
                    <a:pt x="216851" y="1284549"/>
                    <a:pt x="227649" y="1284755"/>
                    <a:pt x="238555" y="1284755"/>
                  </a:cubicBezTo>
                  <a:lnTo>
                    <a:pt x="250901" y="1284755"/>
                  </a:lnTo>
                  <a:cubicBezTo>
                    <a:pt x="262831" y="1284652"/>
                    <a:pt x="274972" y="1284140"/>
                    <a:pt x="287318" y="1283419"/>
                  </a:cubicBezTo>
                  <a:lnTo>
                    <a:pt x="293285" y="1283110"/>
                  </a:lnTo>
                  <a:cubicBezTo>
                    <a:pt x="307273" y="1282081"/>
                    <a:pt x="321574" y="1280744"/>
                    <a:pt x="336075" y="1278997"/>
                  </a:cubicBezTo>
                  <a:cubicBezTo>
                    <a:pt x="346363" y="1277762"/>
                    <a:pt x="356649" y="1276427"/>
                    <a:pt x="367248" y="1274779"/>
                  </a:cubicBezTo>
                  <a:cubicBezTo>
                    <a:pt x="369302" y="1274471"/>
                    <a:pt x="371361" y="1274058"/>
                    <a:pt x="373416" y="1273752"/>
                  </a:cubicBezTo>
                  <a:cubicBezTo>
                    <a:pt x="383703" y="1272105"/>
                    <a:pt x="394196" y="1270254"/>
                    <a:pt x="404689" y="1268094"/>
                  </a:cubicBezTo>
                  <a:cubicBezTo>
                    <a:pt x="406543" y="1267786"/>
                    <a:pt x="408290" y="1267477"/>
                    <a:pt x="410144" y="1267064"/>
                  </a:cubicBezTo>
                  <a:cubicBezTo>
                    <a:pt x="421766" y="1264700"/>
                    <a:pt x="433496" y="1262026"/>
                    <a:pt x="445324" y="1259042"/>
                  </a:cubicBezTo>
                  <a:cubicBezTo>
                    <a:pt x="447996" y="1258324"/>
                    <a:pt x="450674" y="1257707"/>
                    <a:pt x="453345" y="1256986"/>
                  </a:cubicBezTo>
                  <a:cubicBezTo>
                    <a:pt x="465592" y="1253900"/>
                    <a:pt x="477832" y="1250508"/>
                    <a:pt x="490380" y="1246804"/>
                  </a:cubicBezTo>
                  <a:cubicBezTo>
                    <a:pt x="504368" y="1242690"/>
                    <a:pt x="518669" y="1238060"/>
                    <a:pt x="533070" y="1233021"/>
                  </a:cubicBezTo>
                  <a:cubicBezTo>
                    <a:pt x="544593" y="1229011"/>
                    <a:pt x="555908" y="1224794"/>
                    <a:pt x="567225" y="1220371"/>
                  </a:cubicBezTo>
                  <a:lnTo>
                    <a:pt x="572881" y="1218211"/>
                  </a:lnTo>
                  <a:cubicBezTo>
                    <a:pt x="584299" y="1213686"/>
                    <a:pt x="595616" y="1209059"/>
                    <a:pt x="606726" y="1204224"/>
                  </a:cubicBezTo>
                  <a:cubicBezTo>
                    <a:pt x="610740" y="1202578"/>
                    <a:pt x="614648" y="1200727"/>
                    <a:pt x="618555" y="1198980"/>
                  </a:cubicBezTo>
                  <a:lnTo>
                    <a:pt x="641495" y="1188488"/>
                  </a:lnTo>
                  <a:lnTo>
                    <a:pt x="654460" y="1182213"/>
                  </a:lnTo>
                  <a:cubicBezTo>
                    <a:pt x="661145" y="1179024"/>
                    <a:pt x="667730" y="1175735"/>
                    <a:pt x="674310" y="1172340"/>
                  </a:cubicBezTo>
                  <a:lnTo>
                    <a:pt x="691699" y="1163290"/>
                  </a:lnTo>
                  <a:cubicBezTo>
                    <a:pt x="697661" y="1160205"/>
                    <a:pt x="703528" y="1156912"/>
                    <a:pt x="709391" y="1153724"/>
                  </a:cubicBezTo>
                  <a:cubicBezTo>
                    <a:pt x="715152" y="1150637"/>
                    <a:pt x="720706" y="1147450"/>
                    <a:pt x="726363" y="1144262"/>
                  </a:cubicBezTo>
                  <a:lnTo>
                    <a:pt x="741999" y="1135110"/>
                  </a:lnTo>
                  <a:cubicBezTo>
                    <a:pt x="750438" y="1130171"/>
                    <a:pt x="758665" y="1125130"/>
                    <a:pt x="766893" y="1120090"/>
                  </a:cubicBezTo>
                  <a:lnTo>
                    <a:pt x="779651" y="1112172"/>
                  </a:lnTo>
                  <a:cubicBezTo>
                    <a:pt x="789219" y="1106105"/>
                    <a:pt x="798577" y="1099933"/>
                    <a:pt x="807940" y="1093660"/>
                  </a:cubicBezTo>
                  <a:lnTo>
                    <a:pt x="815860" y="1088415"/>
                  </a:lnTo>
                  <a:lnTo>
                    <a:pt x="824089" y="1082655"/>
                  </a:lnTo>
                  <a:cubicBezTo>
                    <a:pt x="831187" y="1077820"/>
                    <a:pt x="838289" y="1072884"/>
                    <a:pt x="845179" y="1067947"/>
                  </a:cubicBezTo>
                  <a:lnTo>
                    <a:pt x="855880" y="1060234"/>
                  </a:lnTo>
                  <a:lnTo>
                    <a:pt x="873676" y="1047068"/>
                  </a:lnTo>
                  <a:lnTo>
                    <a:pt x="884580" y="1038737"/>
                  </a:lnTo>
                  <a:lnTo>
                    <a:pt x="901241" y="1025778"/>
                  </a:lnTo>
                  <a:cubicBezTo>
                    <a:pt x="904842" y="1022999"/>
                    <a:pt x="908443" y="1020119"/>
                    <a:pt x="911940" y="1017342"/>
                  </a:cubicBezTo>
                  <a:cubicBezTo>
                    <a:pt x="919038" y="1011586"/>
                    <a:pt x="926135" y="1005927"/>
                    <a:pt x="933032" y="1000167"/>
                  </a:cubicBezTo>
                  <a:cubicBezTo>
                    <a:pt x="933750" y="999653"/>
                    <a:pt x="934468" y="999035"/>
                    <a:pt x="935191" y="998420"/>
                  </a:cubicBezTo>
                  <a:cubicBezTo>
                    <a:pt x="943212" y="991836"/>
                    <a:pt x="951034" y="985151"/>
                    <a:pt x="958748" y="978465"/>
                  </a:cubicBezTo>
                  <a:cubicBezTo>
                    <a:pt x="960496" y="976923"/>
                    <a:pt x="962345" y="975381"/>
                    <a:pt x="964099" y="973837"/>
                  </a:cubicBezTo>
                  <a:lnTo>
                    <a:pt x="986627" y="953885"/>
                  </a:lnTo>
                  <a:cubicBezTo>
                    <a:pt x="986932" y="953575"/>
                    <a:pt x="987345" y="953267"/>
                    <a:pt x="987656" y="952958"/>
                  </a:cubicBezTo>
                  <a:lnTo>
                    <a:pt x="1008537" y="933726"/>
                  </a:lnTo>
                  <a:lnTo>
                    <a:pt x="1013268" y="929304"/>
                  </a:lnTo>
                  <a:cubicBezTo>
                    <a:pt x="1020159" y="922823"/>
                    <a:pt x="1026950" y="916345"/>
                    <a:pt x="1033535" y="909967"/>
                  </a:cubicBezTo>
                  <a:lnTo>
                    <a:pt x="1036313" y="907190"/>
                  </a:lnTo>
                  <a:cubicBezTo>
                    <a:pt x="1042276" y="901430"/>
                    <a:pt x="1048037" y="895672"/>
                    <a:pt x="1053697" y="890015"/>
                  </a:cubicBezTo>
                  <a:lnTo>
                    <a:pt x="1057605" y="886106"/>
                  </a:lnTo>
                  <a:cubicBezTo>
                    <a:pt x="1063779" y="879936"/>
                    <a:pt x="1069746" y="873764"/>
                    <a:pt x="1075607" y="867697"/>
                  </a:cubicBezTo>
                  <a:cubicBezTo>
                    <a:pt x="1076738" y="866462"/>
                    <a:pt x="1077867" y="865330"/>
                    <a:pt x="1079002" y="864096"/>
                  </a:cubicBezTo>
                  <a:lnTo>
                    <a:pt x="1094227" y="848050"/>
                  </a:lnTo>
                  <a:cubicBezTo>
                    <a:pt x="1095152" y="847024"/>
                    <a:pt x="1096076" y="845994"/>
                    <a:pt x="1097006" y="845067"/>
                  </a:cubicBezTo>
                  <a:lnTo>
                    <a:pt x="1112947" y="827790"/>
                  </a:lnTo>
                  <a:cubicBezTo>
                    <a:pt x="1114078" y="826556"/>
                    <a:pt x="1115108" y="825321"/>
                    <a:pt x="1116243" y="824086"/>
                  </a:cubicBezTo>
                  <a:lnTo>
                    <a:pt x="1129920" y="808761"/>
                  </a:lnTo>
                  <a:cubicBezTo>
                    <a:pt x="1130332" y="808249"/>
                    <a:pt x="1130849" y="807630"/>
                    <a:pt x="1131362" y="807116"/>
                  </a:cubicBezTo>
                  <a:cubicBezTo>
                    <a:pt x="1136200" y="801665"/>
                    <a:pt x="1140724" y="796419"/>
                    <a:pt x="1145145" y="791276"/>
                  </a:cubicBezTo>
                  <a:cubicBezTo>
                    <a:pt x="1146174" y="790044"/>
                    <a:pt x="1147104" y="788912"/>
                    <a:pt x="1148129" y="787781"/>
                  </a:cubicBezTo>
                  <a:cubicBezTo>
                    <a:pt x="1152448" y="782742"/>
                    <a:pt x="1156667" y="777702"/>
                    <a:pt x="1160681" y="772969"/>
                  </a:cubicBezTo>
                  <a:lnTo>
                    <a:pt x="1160681" y="772866"/>
                  </a:lnTo>
                  <a:cubicBezTo>
                    <a:pt x="1164695" y="768033"/>
                    <a:pt x="1168497" y="763404"/>
                    <a:pt x="1172098" y="758982"/>
                  </a:cubicBezTo>
                  <a:cubicBezTo>
                    <a:pt x="1172922" y="758055"/>
                    <a:pt x="1173640" y="757029"/>
                    <a:pt x="1174464" y="756102"/>
                  </a:cubicBezTo>
                  <a:cubicBezTo>
                    <a:pt x="1177965" y="751783"/>
                    <a:pt x="1181356" y="747565"/>
                    <a:pt x="1184444" y="743658"/>
                  </a:cubicBezTo>
                  <a:lnTo>
                    <a:pt x="1185681" y="742114"/>
                  </a:lnTo>
                  <a:cubicBezTo>
                    <a:pt x="1188558" y="738516"/>
                    <a:pt x="1191230" y="735121"/>
                    <a:pt x="1193702" y="731932"/>
                  </a:cubicBezTo>
                  <a:cubicBezTo>
                    <a:pt x="1194215" y="731214"/>
                    <a:pt x="1194831" y="730493"/>
                    <a:pt x="1195350" y="729772"/>
                  </a:cubicBezTo>
                  <a:lnTo>
                    <a:pt x="1202859" y="720002"/>
                  </a:lnTo>
                  <a:cubicBezTo>
                    <a:pt x="1203270" y="719385"/>
                    <a:pt x="1203683" y="718869"/>
                    <a:pt x="1204089" y="718357"/>
                  </a:cubicBezTo>
                  <a:cubicBezTo>
                    <a:pt x="1206148" y="715683"/>
                    <a:pt x="1208002" y="713111"/>
                    <a:pt x="1209749" y="710849"/>
                  </a:cubicBezTo>
                  <a:lnTo>
                    <a:pt x="1210675" y="709614"/>
                  </a:lnTo>
                  <a:cubicBezTo>
                    <a:pt x="1212528" y="707043"/>
                    <a:pt x="1214170" y="704780"/>
                    <a:pt x="1215612" y="702827"/>
                  </a:cubicBezTo>
                  <a:lnTo>
                    <a:pt x="1216542" y="701591"/>
                  </a:lnTo>
                  <a:cubicBezTo>
                    <a:pt x="1217877" y="699741"/>
                    <a:pt x="1219007" y="698196"/>
                    <a:pt x="1219931" y="696861"/>
                  </a:cubicBezTo>
                  <a:cubicBezTo>
                    <a:pt x="1219931" y="696757"/>
                    <a:pt x="1220138" y="696551"/>
                    <a:pt x="1220138" y="696551"/>
                  </a:cubicBezTo>
                  <a:cubicBezTo>
                    <a:pt x="1221168" y="695112"/>
                    <a:pt x="1221886" y="693980"/>
                    <a:pt x="1222503" y="693157"/>
                  </a:cubicBezTo>
                  <a:cubicBezTo>
                    <a:pt x="1222608" y="692950"/>
                    <a:pt x="1222814" y="692748"/>
                    <a:pt x="1222915" y="692542"/>
                  </a:cubicBezTo>
                  <a:cubicBezTo>
                    <a:pt x="1223227" y="692129"/>
                    <a:pt x="1223638" y="691513"/>
                    <a:pt x="1223638" y="691513"/>
                  </a:cubicBezTo>
                  <a:cubicBezTo>
                    <a:pt x="1223739" y="691513"/>
                    <a:pt x="1223845" y="691305"/>
                    <a:pt x="1223845" y="691305"/>
                  </a:cubicBezTo>
                  <a:cubicBezTo>
                    <a:pt x="1224150" y="690791"/>
                    <a:pt x="1224769" y="689971"/>
                    <a:pt x="1225387" y="689044"/>
                  </a:cubicBezTo>
                  <a:cubicBezTo>
                    <a:pt x="1225593" y="688736"/>
                    <a:pt x="1225798" y="688426"/>
                    <a:pt x="1226105" y="688014"/>
                  </a:cubicBezTo>
                  <a:cubicBezTo>
                    <a:pt x="1226929" y="686884"/>
                    <a:pt x="1227853" y="685546"/>
                    <a:pt x="1228988" y="683901"/>
                  </a:cubicBezTo>
                  <a:cubicBezTo>
                    <a:pt x="1229194" y="683593"/>
                    <a:pt x="1229295" y="683387"/>
                    <a:pt x="1229500" y="683077"/>
                  </a:cubicBezTo>
                  <a:cubicBezTo>
                    <a:pt x="1230736" y="681227"/>
                    <a:pt x="1232278" y="679068"/>
                    <a:pt x="1234027" y="676702"/>
                  </a:cubicBezTo>
                  <a:cubicBezTo>
                    <a:pt x="1234544" y="675981"/>
                    <a:pt x="1234950" y="675364"/>
                    <a:pt x="1235467" y="674646"/>
                  </a:cubicBezTo>
                  <a:cubicBezTo>
                    <a:pt x="1237316" y="672074"/>
                    <a:pt x="1239375" y="669195"/>
                    <a:pt x="1241641" y="666108"/>
                  </a:cubicBezTo>
                  <a:cubicBezTo>
                    <a:pt x="1241847" y="665799"/>
                    <a:pt x="1242053" y="665491"/>
                    <a:pt x="1242258" y="665285"/>
                  </a:cubicBezTo>
                  <a:cubicBezTo>
                    <a:pt x="1244418" y="662301"/>
                    <a:pt x="1246784" y="659116"/>
                    <a:pt x="1249356" y="655720"/>
                  </a:cubicBezTo>
                  <a:cubicBezTo>
                    <a:pt x="1249974" y="654794"/>
                    <a:pt x="1250586" y="653973"/>
                    <a:pt x="1251311" y="653046"/>
                  </a:cubicBezTo>
                  <a:cubicBezTo>
                    <a:pt x="1254088" y="649342"/>
                    <a:pt x="1257072" y="645434"/>
                    <a:pt x="1260260" y="641220"/>
                  </a:cubicBezTo>
                  <a:cubicBezTo>
                    <a:pt x="1260773" y="640601"/>
                    <a:pt x="1261285" y="639880"/>
                    <a:pt x="1261802" y="639161"/>
                  </a:cubicBezTo>
                  <a:lnTo>
                    <a:pt x="1270954" y="627435"/>
                  </a:lnTo>
                  <a:lnTo>
                    <a:pt x="1273426" y="624350"/>
                  </a:lnTo>
                  <a:cubicBezTo>
                    <a:pt x="1277128" y="619722"/>
                    <a:pt x="1280935" y="614785"/>
                    <a:pt x="1285048" y="609746"/>
                  </a:cubicBezTo>
                  <a:lnTo>
                    <a:pt x="1287621" y="606557"/>
                  </a:lnTo>
                  <a:lnTo>
                    <a:pt x="1299244" y="592364"/>
                  </a:lnTo>
                  <a:cubicBezTo>
                    <a:pt x="1300068" y="591439"/>
                    <a:pt x="1300790" y="590512"/>
                    <a:pt x="1301610" y="589484"/>
                  </a:cubicBezTo>
                  <a:cubicBezTo>
                    <a:pt x="1306140" y="583930"/>
                    <a:pt x="1310972" y="578273"/>
                    <a:pt x="1315909" y="572411"/>
                  </a:cubicBezTo>
                  <a:lnTo>
                    <a:pt x="1319305" y="568400"/>
                  </a:lnTo>
                  <a:cubicBezTo>
                    <a:pt x="1324142" y="562640"/>
                    <a:pt x="1329181" y="556879"/>
                    <a:pt x="1334324" y="550915"/>
                  </a:cubicBezTo>
                  <a:cubicBezTo>
                    <a:pt x="1334735" y="550401"/>
                    <a:pt x="1335148" y="549990"/>
                    <a:pt x="1335559" y="549474"/>
                  </a:cubicBezTo>
                  <a:cubicBezTo>
                    <a:pt x="1341009" y="543202"/>
                    <a:pt x="1346670" y="536721"/>
                    <a:pt x="1352532" y="530243"/>
                  </a:cubicBezTo>
                  <a:cubicBezTo>
                    <a:pt x="1353974" y="528698"/>
                    <a:pt x="1355416" y="527156"/>
                    <a:pt x="1356852" y="525511"/>
                  </a:cubicBezTo>
                  <a:lnTo>
                    <a:pt x="1375265" y="505351"/>
                  </a:lnTo>
                  <a:cubicBezTo>
                    <a:pt x="1375784" y="504633"/>
                    <a:pt x="1376396" y="504016"/>
                    <a:pt x="1377014" y="503398"/>
                  </a:cubicBezTo>
                  <a:lnTo>
                    <a:pt x="1395222" y="484062"/>
                  </a:lnTo>
                  <a:cubicBezTo>
                    <a:pt x="1396764" y="482416"/>
                    <a:pt x="1398412" y="480771"/>
                    <a:pt x="1399954" y="479126"/>
                  </a:cubicBezTo>
                  <a:lnTo>
                    <a:pt x="1420633" y="457938"/>
                  </a:lnTo>
                  <a:lnTo>
                    <a:pt x="1424441" y="454131"/>
                  </a:lnTo>
                  <a:cubicBezTo>
                    <a:pt x="1430715" y="447756"/>
                    <a:pt x="1437299" y="441275"/>
                    <a:pt x="1443879" y="434797"/>
                  </a:cubicBezTo>
                  <a:cubicBezTo>
                    <a:pt x="1445426" y="433355"/>
                    <a:pt x="1446863" y="431917"/>
                    <a:pt x="1448405" y="430375"/>
                  </a:cubicBezTo>
                  <a:cubicBezTo>
                    <a:pt x="1455914" y="423070"/>
                    <a:pt x="1463629" y="415666"/>
                    <a:pt x="1471451" y="408260"/>
                  </a:cubicBezTo>
                  <a:cubicBezTo>
                    <a:pt x="1473098" y="406615"/>
                    <a:pt x="1474846" y="405072"/>
                    <a:pt x="1476594" y="403427"/>
                  </a:cubicBezTo>
                  <a:cubicBezTo>
                    <a:pt x="1483797" y="396639"/>
                    <a:pt x="1491200" y="389747"/>
                    <a:pt x="1498709" y="382959"/>
                  </a:cubicBezTo>
                  <a:lnTo>
                    <a:pt x="1502206" y="379771"/>
                  </a:lnTo>
                  <a:cubicBezTo>
                    <a:pt x="1510539" y="372262"/>
                    <a:pt x="1519078" y="364755"/>
                    <a:pt x="1527723" y="357144"/>
                  </a:cubicBezTo>
                  <a:cubicBezTo>
                    <a:pt x="1529777" y="355397"/>
                    <a:pt x="1531730" y="353646"/>
                    <a:pt x="1533789" y="351899"/>
                  </a:cubicBezTo>
                  <a:cubicBezTo>
                    <a:pt x="1542535" y="344287"/>
                    <a:pt x="1551380" y="336677"/>
                    <a:pt x="1560431" y="329168"/>
                  </a:cubicBezTo>
                  <a:cubicBezTo>
                    <a:pt x="1560742" y="328962"/>
                    <a:pt x="1560949" y="328757"/>
                    <a:pt x="1561155" y="328551"/>
                  </a:cubicBezTo>
                  <a:cubicBezTo>
                    <a:pt x="1567840" y="322894"/>
                    <a:pt x="1574626" y="317341"/>
                    <a:pt x="1581523" y="311787"/>
                  </a:cubicBezTo>
                  <a:cubicBezTo>
                    <a:pt x="1583476" y="310141"/>
                    <a:pt x="1585636" y="308496"/>
                    <a:pt x="1587691" y="306851"/>
                  </a:cubicBezTo>
                  <a:lnTo>
                    <a:pt x="1599626" y="297386"/>
                  </a:lnTo>
                  <a:cubicBezTo>
                    <a:pt x="1605900" y="292348"/>
                    <a:pt x="1612278" y="287410"/>
                    <a:pt x="1618757" y="282474"/>
                  </a:cubicBezTo>
                  <a:lnTo>
                    <a:pt x="1631104" y="273012"/>
                  </a:lnTo>
                  <a:cubicBezTo>
                    <a:pt x="1637790" y="267974"/>
                    <a:pt x="1644681" y="262933"/>
                    <a:pt x="1651573" y="257893"/>
                  </a:cubicBezTo>
                  <a:lnTo>
                    <a:pt x="1663507" y="249254"/>
                  </a:lnTo>
                  <a:cubicBezTo>
                    <a:pt x="1671534" y="243494"/>
                    <a:pt x="1679761" y="237736"/>
                    <a:pt x="1687990" y="232079"/>
                  </a:cubicBezTo>
                  <a:lnTo>
                    <a:pt x="1696941" y="225906"/>
                  </a:lnTo>
                  <a:cubicBezTo>
                    <a:pt x="1697558" y="225495"/>
                    <a:pt x="1698070" y="225185"/>
                    <a:pt x="1698587" y="224777"/>
                  </a:cubicBezTo>
                  <a:cubicBezTo>
                    <a:pt x="1700953" y="223129"/>
                    <a:pt x="1703524" y="221587"/>
                    <a:pt x="1705992" y="219939"/>
                  </a:cubicBezTo>
                  <a:cubicBezTo>
                    <a:pt x="1716589" y="212843"/>
                    <a:pt x="1727289" y="205748"/>
                    <a:pt x="1738194" y="198858"/>
                  </a:cubicBezTo>
                  <a:cubicBezTo>
                    <a:pt x="1743025" y="195771"/>
                    <a:pt x="1747962" y="192788"/>
                    <a:pt x="1752900" y="189703"/>
                  </a:cubicBezTo>
                  <a:lnTo>
                    <a:pt x="1781090" y="172630"/>
                  </a:lnTo>
                  <a:cubicBezTo>
                    <a:pt x="1783761" y="170983"/>
                    <a:pt x="1786334" y="169338"/>
                    <a:pt x="1789011" y="167796"/>
                  </a:cubicBezTo>
                  <a:cubicBezTo>
                    <a:pt x="1792301" y="165840"/>
                    <a:pt x="1795796" y="163989"/>
                    <a:pt x="1799191" y="162036"/>
                  </a:cubicBezTo>
                  <a:cubicBezTo>
                    <a:pt x="1805672" y="158332"/>
                    <a:pt x="1812156" y="154734"/>
                    <a:pt x="1818635" y="151133"/>
                  </a:cubicBezTo>
                  <a:lnTo>
                    <a:pt x="1838904" y="140230"/>
                  </a:lnTo>
                  <a:cubicBezTo>
                    <a:pt x="1845483" y="136735"/>
                    <a:pt x="1852169" y="133237"/>
                    <a:pt x="1858860" y="129842"/>
                  </a:cubicBezTo>
                  <a:cubicBezTo>
                    <a:pt x="1862048" y="128198"/>
                    <a:pt x="1865132" y="126449"/>
                    <a:pt x="1868424" y="124803"/>
                  </a:cubicBezTo>
                  <a:cubicBezTo>
                    <a:pt x="1872743" y="122643"/>
                    <a:pt x="1877273" y="120587"/>
                    <a:pt x="1881694" y="118428"/>
                  </a:cubicBezTo>
                  <a:cubicBezTo>
                    <a:pt x="1886631" y="115959"/>
                    <a:pt x="1891569" y="113593"/>
                    <a:pt x="1896612" y="111229"/>
                  </a:cubicBezTo>
                  <a:cubicBezTo>
                    <a:pt x="1905357" y="107112"/>
                    <a:pt x="1914202" y="103103"/>
                    <a:pt x="1923048" y="99192"/>
                  </a:cubicBezTo>
                  <a:lnTo>
                    <a:pt x="1936424" y="93230"/>
                  </a:lnTo>
                  <a:cubicBezTo>
                    <a:pt x="1937760" y="92612"/>
                    <a:pt x="1938995" y="91993"/>
                    <a:pt x="1940332" y="91479"/>
                  </a:cubicBezTo>
                  <a:cubicBezTo>
                    <a:pt x="1951954" y="86542"/>
                    <a:pt x="1963578" y="81709"/>
                    <a:pt x="1975407" y="77081"/>
                  </a:cubicBezTo>
                  <a:lnTo>
                    <a:pt x="1982715" y="74304"/>
                  </a:lnTo>
                  <a:cubicBezTo>
                    <a:pt x="1990942" y="71115"/>
                    <a:pt x="1999069" y="67928"/>
                    <a:pt x="2007404" y="64945"/>
                  </a:cubicBezTo>
                  <a:cubicBezTo>
                    <a:pt x="2012134" y="63194"/>
                    <a:pt x="2016761" y="61551"/>
                    <a:pt x="2021498" y="59906"/>
                  </a:cubicBezTo>
                  <a:cubicBezTo>
                    <a:pt x="2038057" y="54145"/>
                    <a:pt x="2054413" y="48899"/>
                    <a:pt x="2070562" y="44066"/>
                  </a:cubicBezTo>
                  <a:cubicBezTo>
                    <a:pt x="2070767" y="43963"/>
                    <a:pt x="2070973" y="43861"/>
                    <a:pt x="2071178" y="43861"/>
                  </a:cubicBezTo>
                  <a:cubicBezTo>
                    <a:pt x="2085067" y="39747"/>
                    <a:pt x="2098650" y="36043"/>
                    <a:pt x="2112227" y="32545"/>
                  </a:cubicBezTo>
                  <a:lnTo>
                    <a:pt x="2121689" y="30181"/>
                  </a:lnTo>
                  <a:cubicBezTo>
                    <a:pt x="2124879" y="29360"/>
                    <a:pt x="2128069" y="28433"/>
                    <a:pt x="2131259" y="27712"/>
                  </a:cubicBezTo>
                  <a:cubicBezTo>
                    <a:pt x="2141646" y="25243"/>
                    <a:pt x="2151832" y="22982"/>
                    <a:pt x="2161914" y="20924"/>
                  </a:cubicBezTo>
                  <a:cubicBezTo>
                    <a:pt x="2163250" y="20616"/>
                    <a:pt x="2164585" y="20410"/>
                    <a:pt x="2165922" y="20102"/>
                  </a:cubicBezTo>
                  <a:cubicBezTo>
                    <a:pt x="2173536" y="18457"/>
                    <a:pt x="2181252" y="16912"/>
                    <a:pt x="2188761" y="15576"/>
                  </a:cubicBezTo>
                  <a:cubicBezTo>
                    <a:pt x="2193392" y="14753"/>
                    <a:pt x="2197812" y="14035"/>
                    <a:pt x="2202338" y="13314"/>
                  </a:cubicBezTo>
                  <a:cubicBezTo>
                    <a:pt x="2205115" y="12903"/>
                    <a:pt x="2207894" y="12387"/>
                    <a:pt x="2210671" y="11976"/>
                  </a:cubicBezTo>
                  <a:cubicBezTo>
                    <a:pt x="2221988" y="10124"/>
                    <a:pt x="2233199" y="8481"/>
                    <a:pt x="2244310" y="7142"/>
                  </a:cubicBezTo>
                  <a:cubicBezTo>
                    <a:pt x="2245645" y="7039"/>
                    <a:pt x="2246882" y="6833"/>
                    <a:pt x="2248218" y="6730"/>
                  </a:cubicBezTo>
                  <a:cubicBezTo>
                    <a:pt x="2250583" y="6525"/>
                    <a:pt x="2252849" y="6321"/>
                    <a:pt x="2255215" y="6012"/>
                  </a:cubicBezTo>
                  <a:cubicBezTo>
                    <a:pt x="2266119" y="4777"/>
                    <a:pt x="2276919" y="3749"/>
                    <a:pt x="2287516" y="2925"/>
                  </a:cubicBezTo>
                  <a:cubicBezTo>
                    <a:pt x="2289882" y="2823"/>
                    <a:pt x="2292248" y="2617"/>
                    <a:pt x="2294510" y="2411"/>
                  </a:cubicBezTo>
                  <a:cubicBezTo>
                    <a:pt x="2295851" y="2309"/>
                    <a:pt x="2297186" y="2103"/>
                    <a:pt x="2298422" y="2103"/>
                  </a:cubicBezTo>
                  <a:cubicBezTo>
                    <a:pt x="2309121" y="1382"/>
                    <a:pt x="2319508" y="869"/>
                    <a:pt x="2329900" y="561"/>
                  </a:cubicBezTo>
                  <a:cubicBezTo>
                    <a:pt x="2332473" y="355"/>
                    <a:pt x="2334939" y="355"/>
                    <a:pt x="2337510" y="355"/>
                  </a:cubicBezTo>
                  <a:cubicBezTo>
                    <a:pt x="2342142" y="251"/>
                    <a:pt x="2346874" y="45"/>
                    <a:pt x="2351399" y="45"/>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30" name="Freeform: Shape 29">
              <a:extLst>
                <a:ext uri="{FF2B5EF4-FFF2-40B4-BE49-F238E27FC236}">
                  <a16:creationId xmlns:a16="http://schemas.microsoft.com/office/drawing/2014/main" id="{30C98860-4E08-0BA7-6F8F-17F5A93979C8}"/>
                </a:ext>
              </a:extLst>
            </p:cNvPr>
            <p:cNvSpPr/>
            <p:nvPr/>
          </p:nvSpPr>
          <p:spPr>
            <a:xfrm>
              <a:off x="3036653" y="3300664"/>
              <a:ext cx="3203043" cy="1489872"/>
            </a:xfrm>
            <a:custGeom>
              <a:avLst/>
              <a:gdLst>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2933931 w 3197370"/>
                <a:gd name="connsiteY33" fmla="*/ 172706 h 1489872"/>
                <a:gd name="connsiteX34" fmla="*/ 3197370 w 3197370"/>
                <a:gd name="connsiteY34" fmla="*/ 262045 h 1489872"/>
                <a:gd name="connsiteX35" fmla="*/ 2780426 w 3197370"/>
                <a:gd name="connsiteY35" fmla="*/ 207411 h 1489872"/>
                <a:gd name="connsiteX36" fmla="*/ 2547513 w 3197370"/>
                <a:gd name="connsiteY36" fmla="*/ 264921 h 1489872"/>
                <a:gd name="connsiteX37" fmla="*/ 2305973 w 3197370"/>
                <a:gd name="connsiteY37" fmla="*/ 377064 h 1489872"/>
                <a:gd name="connsiteX38" fmla="*/ 2090313 w 3197370"/>
                <a:gd name="connsiteY38" fmla="*/ 538091 h 1489872"/>
                <a:gd name="connsiteX39" fmla="*/ 1897656 w 3197370"/>
                <a:gd name="connsiteY39" fmla="*/ 716370 h 1489872"/>
                <a:gd name="connsiteX40" fmla="*/ 1733755 w 3197370"/>
                <a:gd name="connsiteY40" fmla="*/ 943532 h 1489872"/>
                <a:gd name="connsiteX41" fmla="*/ 1463460 w 3197370"/>
                <a:gd name="connsiteY41" fmla="*/ 1199449 h 1489872"/>
                <a:gd name="connsiteX42" fmla="*/ 1253551 w 3197370"/>
                <a:gd name="connsiteY42" fmla="*/ 1363351 h 1489872"/>
                <a:gd name="connsiteX43" fmla="*/ 948751 w 3197370"/>
                <a:gd name="connsiteY43" fmla="*/ 1463993 h 1489872"/>
                <a:gd name="connsiteX44" fmla="*/ 761845 w 3197370"/>
                <a:gd name="connsiteY44" fmla="*/ 1489872 h 1489872"/>
                <a:gd name="connsiteX45" fmla="*/ 528932 w 3197370"/>
                <a:gd name="connsiteY45" fmla="*/ 1449615 h 1489872"/>
                <a:gd name="connsiteX46" fmla="*/ 402411 w 3197370"/>
                <a:gd name="connsiteY46" fmla="*/ 1397857 h 1489872"/>
                <a:gd name="connsiteX47" fmla="*/ 302563 w 3197370"/>
                <a:gd name="connsiteY47" fmla="*/ 1348875 h 1489872"/>
                <a:gd name="connsiteX48" fmla="*/ 0 w 3197370"/>
                <a:gd name="connsiteY48" fmla="*/ 1247010 h 1489872"/>
                <a:gd name="connsiteX49" fmla="*/ 20061 w 3197370"/>
                <a:gd name="connsiteY49" fmla="*/ 1253388 h 1489872"/>
                <a:gd name="connsiteX50" fmla="*/ 29730 w 3197370"/>
                <a:gd name="connsiteY50" fmla="*/ 1256165 h 1489872"/>
                <a:gd name="connsiteX51" fmla="*/ 43514 w 3197370"/>
                <a:gd name="connsiteY51" fmla="*/ 1259969 h 1489872"/>
                <a:gd name="connsiteX52" fmla="*/ 54006 w 3197370"/>
                <a:gd name="connsiteY52" fmla="*/ 1262643 h 1489872"/>
                <a:gd name="connsiteX53" fmla="*/ 68820 w 3197370"/>
                <a:gd name="connsiteY53" fmla="*/ 1266244 h 1489872"/>
                <a:gd name="connsiteX54" fmla="*/ 78182 w 3197370"/>
                <a:gd name="connsiteY54" fmla="*/ 1268301 h 1489872"/>
                <a:gd name="connsiteX55" fmla="*/ 94949 w 3197370"/>
                <a:gd name="connsiteY55" fmla="*/ 1271695 h 1489872"/>
                <a:gd name="connsiteX56" fmla="*/ 104106 w 3197370"/>
                <a:gd name="connsiteY56" fmla="*/ 1273443 h 1489872"/>
                <a:gd name="connsiteX57" fmla="*/ 129411 w 3197370"/>
                <a:gd name="connsiteY57" fmla="*/ 1277559 h 1489872"/>
                <a:gd name="connsiteX58" fmla="*/ 130235 w 3197370"/>
                <a:gd name="connsiteY58" fmla="*/ 1277662 h 1489872"/>
                <a:gd name="connsiteX59" fmla="*/ 156258 w 3197370"/>
                <a:gd name="connsiteY59" fmla="*/ 1280849 h 1489872"/>
                <a:gd name="connsiteX60" fmla="*/ 196688 w 3197370"/>
                <a:gd name="connsiteY60" fmla="*/ 1284037 h 1489872"/>
                <a:gd name="connsiteX61" fmla="*/ 206457 w 3197370"/>
                <a:gd name="connsiteY61" fmla="*/ 1284448 h 1489872"/>
                <a:gd name="connsiteX62" fmla="*/ 238661 w 3197370"/>
                <a:gd name="connsiteY62" fmla="*/ 1285067 h 1489872"/>
                <a:gd name="connsiteX63" fmla="*/ 251001 w 3197370"/>
                <a:gd name="connsiteY63" fmla="*/ 1285067 h 1489872"/>
                <a:gd name="connsiteX64" fmla="*/ 287524 w 3197370"/>
                <a:gd name="connsiteY64" fmla="*/ 1283729 h 1489872"/>
                <a:gd name="connsiteX65" fmla="*/ 293486 w 3197370"/>
                <a:gd name="connsiteY65" fmla="*/ 1283419 h 1489872"/>
                <a:gd name="connsiteX66" fmla="*/ 336387 w 3197370"/>
                <a:gd name="connsiteY66" fmla="*/ 1279307 h 1489872"/>
                <a:gd name="connsiteX67" fmla="*/ 367554 w 3197370"/>
                <a:gd name="connsiteY67" fmla="*/ 1275091 h 1489872"/>
                <a:gd name="connsiteX68" fmla="*/ 373727 w 3197370"/>
                <a:gd name="connsiteY68" fmla="*/ 1274061 h 1489872"/>
                <a:gd name="connsiteX69" fmla="*/ 404895 w 3197370"/>
                <a:gd name="connsiteY69" fmla="*/ 1268404 h 1489872"/>
                <a:gd name="connsiteX70" fmla="*/ 410349 w 3197370"/>
                <a:gd name="connsiteY70" fmla="*/ 1267376 h 1489872"/>
                <a:gd name="connsiteX71" fmla="*/ 445425 w 3197370"/>
                <a:gd name="connsiteY71" fmla="*/ 1259353 h 1489872"/>
                <a:gd name="connsiteX72" fmla="*/ 453451 w 3197370"/>
                <a:gd name="connsiteY72" fmla="*/ 1257294 h 1489872"/>
                <a:gd name="connsiteX73" fmla="*/ 490380 w 3197370"/>
                <a:gd name="connsiteY73" fmla="*/ 1247113 h 1489872"/>
                <a:gd name="connsiteX74" fmla="*/ 533070 w 3197370"/>
                <a:gd name="connsiteY74" fmla="*/ 1233333 h 1489872"/>
                <a:gd name="connsiteX75" fmla="*/ 567225 w 3197370"/>
                <a:gd name="connsiteY75" fmla="*/ 1220683 h 1489872"/>
                <a:gd name="connsiteX76" fmla="*/ 572987 w 3197370"/>
                <a:gd name="connsiteY76" fmla="*/ 1218522 h 1489872"/>
                <a:gd name="connsiteX77" fmla="*/ 606832 w 3197370"/>
                <a:gd name="connsiteY77" fmla="*/ 1204534 h 1489872"/>
                <a:gd name="connsiteX78" fmla="*/ 618661 w 3197370"/>
                <a:gd name="connsiteY78" fmla="*/ 1199288 h 1489872"/>
                <a:gd name="connsiteX79" fmla="*/ 641601 w 3197370"/>
                <a:gd name="connsiteY79" fmla="*/ 1188797 h 1489872"/>
                <a:gd name="connsiteX80" fmla="*/ 654559 w 3197370"/>
                <a:gd name="connsiteY80" fmla="*/ 1182525 h 1489872"/>
                <a:gd name="connsiteX81" fmla="*/ 674415 w 3197370"/>
                <a:gd name="connsiteY81" fmla="*/ 1172648 h 1489872"/>
                <a:gd name="connsiteX82" fmla="*/ 691800 w 3197370"/>
                <a:gd name="connsiteY82" fmla="*/ 1163599 h 1489872"/>
                <a:gd name="connsiteX83" fmla="*/ 709596 w 3197370"/>
                <a:gd name="connsiteY83" fmla="*/ 1154036 h 1489872"/>
                <a:gd name="connsiteX84" fmla="*/ 726569 w 3197370"/>
                <a:gd name="connsiteY84" fmla="*/ 1144570 h 1489872"/>
                <a:gd name="connsiteX85" fmla="*/ 742311 w 3197370"/>
                <a:gd name="connsiteY85" fmla="*/ 1135418 h 1489872"/>
                <a:gd name="connsiteX86" fmla="*/ 767099 w 3197370"/>
                <a:gd name="connsiteY86" fmla="*/ 1120402 h 1489872"/>
                <a:gd name="connsiteX87" fmla="*/ 779857 w 3197370"/>
                <a:gd name="connsiteY87" fmla="*/ 1112483 h 1489872"/>
                <a:gd name="connsiteX88" fmla="*/ 808146 w 3197370"/>
                <a:gd name="connsiteY88" fmla="*/ 1093969 h 1489872"/>
                <a:gd name="connsiteX89" fmla="*/ 816068 w 3197370"/>
                <a:gd name="connsiteY89" fmla="*/ 1088723 h 1489872"/>
                <a:gd name="connsiteX90" fmla="*/ 824195 w 3197370"/>
                <a:gd name="connsiteY90" fmla="*/ 1083066 h 1489872"/>
                <a:gd name="connsiteX91" fmla="*/ 845387 w 3197370"/>
                <a:gd name="connsiteY91" fmla="*/ 1068257 h 1489872"/>
                <a:gd name="connsiteX92" fmla="*/ 855980 w 3197370"/>
                <a:gd name="connsiteY92" fmla="*/ 1060543 h 1489872"/>
                <a:gd name="connsiteX93" fmla="*/ 873776 w 3197370"/>
                <a:gd name="connsiteY93" fmla="*/ 1047377 h 1489872"/>
                <a:gd name="connsiteX94" fmla="*/ 884781 w 3197370"/>
                <a:gd name="connsiteY94" fmla="*/ 1039045 h 1489872"/>
                <a:gd name="connsiteX95" fmla="*/ 901447 w 3197370"/>
                <a:gd name="connsiteY95" fmla="*/ 1026190 h 1489872"/>
                <a:gd name="connsiteX96" fmla="*/ 912146 w 3197370"/>
                <a:gd name="connsiteY96" fmla="*/ 1017757 h 1489872"/>
                <a:gd name="connsiteX97" fmla="*/ 933337 w 3197370"/>
                <a:gd name="connsiteY97" fmla="*/ 1000476 h 1489872"/>
                <a:gd name="connsiteX98" fmla="*/ 935292 w 3197370"/>
                <a:gd name="connsiteY98" fmla="*/ 998831 h 1489872"/>
                <a:gd name="connsiteX99" fmla="*/ 958954 w 3197370"/>
                <a:gd name="connsiteY99" fmla="*/ 978776 h 1489872"/>
                <a:gd name="connsiteX100" fmla="*/ 964304 w 3197370"/>
                <a:gd name="connsiteY100" fmla="*/ 974149 h 1489872"/>
                <a:gd name="connsiteX101" fmla="*/ 986832 w 3197370"/>
                <a:gd name="connsiteY101" fmla="*/ 954194 h 1489872"/>
                <a:gd name="connsiteX102" fmla="*/ 987857 w 3197370"/>
                <a:gd name="connsiteY102" fmla="*/ 953270 h 1489872"/>
                <a:gd name="connsiteX103" fmla="*/ 1008742 w 3197370"/>
                <a:gd name="connsiteY103" fmla="*/ 934139 h 1489872"/>
                <a:gd name="connsiteX104" fmla="*/ 1013474 w 3197370"/>
                <a:gd name="connsiteY104" fmla="*/ 929717 h 1489872"/>
                <a:gd name="connsiteX105" fmla="*/ 1033742 w 3197370"/>
                <a:gd name="connsiteY105" fmla="*/ 910379 h 1489872"/>
                <a:gd name="connsiteX106" fmla="*/ 1036619 w 3197370"/>
                <a:gd name="connsiteY106" fmla="*/ 907601 h 1489872"/>
                <a:gd name="connsiteX107" fmla="*/ 1054004 w 3197370"/>
                <a:gd name="connsiteY107" fmla="*/ 890426 h 1489872"/>
                <a:gd name="connsiteX108" fmla="*/ 1057811 w 3197370"/>
                <a:gd name="connsiteY108" fmla="*/ 886623 h 1489872"/>
                <a:gd name="connsiteX109" fmla="*/ 1075914 w 3197370"/>
                <a:gd name="connsiteY109" fmla="*/ 868108 h 1489872"/>
                <a:gd name="connsiteX110" fmla="*/ 1079309 w 3197370"/>
                <a:gd name="connsiteY110" fmla="*/ 864612 h 1489872"/>
                <a:gd name="connsiteX111" fmla="*/ 1094534 w 3197370"/>
                <a:gd name="connsiteY111" fmla="*/ 848566 h 1489872"/>
                <a:gd name="connsiteX112" fmla="*/ 1097311 w 3197370"/>
                <a:gd name="connsiteY112" fmla="*/ 845585 h 1489872"/>
                <a:gd name="connsiteX113" fmla="*/ 1113259 w 3197370"/>
                <a:gd name="connsiteY113" fmla="*/ 828304 h 1489872"/>
                <a:gd name="connsiteX114" fmla="*/ 1116650 w 3197370"/>
                <a:gd name="connsiteY114" fmla="*/ 824500 h 1489872"/>
                <a:gd name="connsiteX115" fmla="*/ 1130127 w 3197370"/>
                <a:gd name="connsiteY115" fmla="*/ 809381 h 1489872"/>
                <a:gd name="connsiteX116" fmla="*/ 1131775 w 3197370"/>
                <a:gd name="connsiteY116" fmla="*/ 807528 h 1489872"/>
                <a:gd name="connsiteX117" fmla="*/ 1145456 w 3197370"/>
                <a:gd name="connsiteY117" fmla="*/ 791792 h 1489872"/>
                <a:gd name="connsiteX118" fmla="*/ 1148540 w 3197370"/>
                <a:gd name="connsiteY118" fmla="*/ 788194 h 1489872"/>
                <a:gd name="connsiteX119" fmla="*/ 1160988 w 3197370"/>
                <a:gd name="connsiteY119" fmla="*/ 773486 h 1489872"/>
                <a:gd name="connsiteX120" fmla="*/ 1161605 w 3197370"/>
                <a:gd name="connsiteY120" fmla="*/ 772767 h 1489872"/>
                <a:gd name="connsiteX121" fmla="*/ 1172511 w 3197370"/>
                <a:gd name="connsiteY121" fmla="*/ 759498 h 1489872"/>
                <a:gd name="connsiteX122" fmla="*/ 1175082 w 3197370"/>
                <a:gd name="connsiteY122" fmla="*/ 756308 h 1489872"/>
                <a:gd name="connsiteX123" fmla="*/ 1184957 w 3197370"/>
                <a:gd name="connsiteY123" fmla="*/ 743968 h 1489872"/>
                <a:gd name="connsiteX124" fmla="*/ 1186088 w 3197370"/>
                <a:gd name="connsiteY124" fmla="*/ 742528 h 1489872"/>
                <a:gd name="connsiteX125" fmla="*/ 1194114 w 3197370"/>
                <a:gd name="connsiteY125" fmla="*/ 732347 h 1489872"/>
                <a:gd name="connsiteX126" fmla="*/ 1195962 w 3197370"/>
                <a:gd name="connsiteY126" fmla="*/ 729981 h 1489872"/>
                <a:gd name="connsiteX127" fmla="*/ 1203372 w 3197370"/>
                <a:gd name="connsiteY127" fmla="*/ 720414 h 1489872"/>
                <a:gd name="connsiteX128" fmla="*/ 1204708 w 3197370"/>
                <a:gd name="connsiteY128" fmla="*/ 718667 h 1489872"/>
                <a:gd name="connsiteX129" fmla="*/ 1210262 w 3197370"/>
                <a:gd name="connsiteY129" fmla="*/ 711261 h 1489872"/>
                <a:gd name="connsiteX130" fmla="*/ 1211192 w 3197370"/>
                <a:gd name="connsiteY130" fmla="*/ 710026 h 1489872"/>
                <a:gd name="connsiteX131" fmla="*/ 1216129 w 3197370"/>
                <a:gd name="connsiteY131" fmla="*/ 703238 h 1489872"/>
                <a:gd name="connsiteX132" fmla="*/ 1217053 w 3197370"/>
                <a:gd name="connsiteY132" fmla="*/ 702003 h 1489872"/>
                <a:gd name="connsiteX133" fmla="*/ 1220344 w 3197370"/>
                <a:gd name="connsiteY133" fmla="*/ 697375 h 1489872"/>
                <a:gd name="connsiteX134" fmla="*/ 1220655 w 3197370"/>
                <a:gd name="connsiteY134" fmla="*/ 696964 h 1489872"/>
                <a:gd name="connsiteX135" fmla="*/ 1222916 w 3197370"/>
                <a:gd name="connsiteY135" fmla="*/ 693777 h 1489872"/>
                <a:gd name="connsiteX136" fmla="*/ 1223433 w 3197370"/>
                <a:gd name="connsiteY136" fmla="*/ 693056 h 1489872"/>
                <a:gd name="connsiteX137" fmla="*/ 1224151 w 3197370"/>
                <a:gd name="connsiteY137" fmla="*/ 692027 h 1489872"/>
                <a:gd name="connsiteX138" fmla="*/ 1225900 w 3197370"/>
                <a:gd name="connsiteY138" fmla="*/ 689455 h 1489872"/>
                <a:gd name="connsiteX139" fmla="*/ 1226417 w 3197370"/>
                <a:gd name="connsiteY139" fmla="*/ 688737 h 1489872"/>
                <a:gd name="connsiteX140" fmla="*/ 1229808 w 3197370"/>
                <a:gd name="connsiteY140" fmla="*/ 683798 h 1489872"/>
                <a:gd name="connsiteX141" fmla="*/ 1230119 w 3197370"/>
                <a:gd name="connsiteY141" fmla="*/ 683286 h 1489872"/>
                <a:gd name="connsiteX142" fmla="*/ 1234438 w 3197370"/>
                <a:gd name="connsiteY142" fmla="*/ 677218 h 1489872"/>
                <a:gd name="connsiteX143" fmla="*/ 1235775 w 3197370"/>
                <a:gd name="connsiteY143" fmla="*/ 675366 h 1489872"/>
                <a:gd name="connsiteX144" fmla="*/ 1241947 w 3197370"/>
                <a:gd name="connsiteY144" fmla="*/ 666932 h 1489872"/>
                <a:gd name="connsiteX145" fmla="*/ 1243184 w 3197370"/>
                <a:gd name="connsiteY145" fmla="*/ 665184 h 1489872"/>
                <a:gd name="connsiteX146" fmla="*/ 1249869 w 3197370"/>
                <a:gd name="connsiteY146" fmla="*/ 656132 h 1489872"/>
                <a:gd name="connsiteX147" fmla="*/ 1251516 w 3197370"/>
                <a:gd name="connsiteY147" fmla="*/ 653870 h 1489872"/>
                <a:gd name="connsiteX148" fmla="*/ 1260362 w 3197370"/>
                <a:gd name="connsiteY148" fmla="*/ 642146 h 1489872"/>
                <a:gd name="connsiteX149" fmla="*/ 1262522 w 3197370"/>
                <a:gd name="connsiteY149" fmla="*/ 639265 h 1489872"/>
                <a:gd name="connsiteX150" fmla="*/ 1271778 w 3197370"/>
                <a:gd name="connsiteY150" fmla="*/ 627333 h 1489872"/>
                <a:gd name="connsiteX151" fmla="*/ 1273526 w 3197370"/>
                <a:gd name="connsiteY151" fmla="*/ 625174 h 1489872"/>
                <a:gd name="connsiteX152" fmla="*/ 1285154 w 3197370"/>
                <a:gd name="connsiteY152" fmla="*/ 610468 h 1489872"/>
                <a:gd name="connsiteX153" fmla="*/ 1288033 w 3197370"/>
                <a:gd name="connsiteY153" fmla="*/ 606867 h 1489872"/>
                <a:gd name="connsiteX154" fmla="*/ 1300479 w 3197370"/>
                <a:gd name="connsiteY154" fmla="*/ 591542 h 1489872"/>
                <a:gd name="connsiteX155" fmla="*/ 1301610 w 3197370"/>
                <a:gd name="connsiteY155" fmla="*/ 590206 h 1489872"/>
                <a:gd name="connsiteX156" fmla="*/ 1316015 w 3197370"/>
                <a:gd name="connsiteY156" fmla="*/ 573031 h 1489872"/>
                <a:gd name="connsiteX157" fmla="*/ 1319718 w 3197370"/>
                <a:gd name="connsiteY157" fmla="*/ 568708 h 1489872"/>
                <a:gd name="connsiteX158" fmla="*/ 1335661 w 3197370"/>
                <a:gd name="connsiteY158" fmla="*/ 550196 h 1489872"/>
                <a:gd name="connsiteX159" fmla="*/ 1336796 w 3197370"/>
                <a:gd name="connsiteY159" fmla="*/ 548962 h 1489872"/>
                <a:gd name="connsiteX160" fmla="*/ 1352945 w 3197370"/>
                <a:gd name="connsiteY160" fmla="*/ 530655 h 1489872"/>
                <a:gd name="connsiteX161" fmla="*/ 1357164 w 3197370"/>
                <a:gd name="connsiteY161" fmla="*/ 525924 h 1489872"/>
                <a:gd name="connsiteX162" fmla="*/ 1375371 w 3197370"/>
                <a:gd name="connsiteY162" fmla="*/ 505868 h 1489872"/>
                <a:gd name="connsiteX163" fmla="*/ 1378356 w 3197370"/>
                <a:gd name="connsiteY163" fmla="*/ 502680 h 1489872"/>
                <a:gd name="connsiteX164" fmla="*/ 1395739 w 3197370"/>
                <a:gd name="connsiteY164" fmla="*/ 484165 h 1489872"/>
                <a:gd name="connsiteX165" fmla="*/ 1400160 w 3197370"/>
                <a:gd name="connsiteY165" fmla="*/ 479538 h 1489872"/>
                <a:gd name="connsiteX166" fmla="*/ 1420839 w 3197370"/>
                <a:gd name="connsiteY166" fmla="*/ 458248 h 1489872"/>
                <a:gd name="connsiteX167" fmla="*/ 1425054 w 3197370"/>
                <a:gd name="connsiteY167" fmla="*/ 453929 h 1489872"/>
                <a:gd name="connsiteX168" fmla="*/ 1444498 w 3197370"/>
                <a:gd name="connsiteY168" fmla="*/ 434590 h 1489872"/>
                <a:gd name="connsiteX169" fmla="*/ 1448717 w 3197370"/>
                <a:gd name="connsiteY169" fmla="*/ 430478 h 1489872"/>
                <a:gd name="connsiteX170" fmla="*/ 1471756 w 3197370"/>
                <a:gd name="connsiteY170" fmla="*/ 408366 h 1489872"/>
                <a:gd name="connsiteX171" fmla="*/ 1477106 w 3197370"/>
                <a:gd name="connsiteY171" fmla="*/ 403327 h 1489872"/>
                <a:gd name="connsiteX172" fmla="*/ 1499429 w 3197370"/>
                <a:gd name="connsiteY172" fmla="*/ 382757 h 1489872"/>
                <a:gd name="connsiteX173" fmla="*/ 1502517 w 3197370"/>
                <a:gd name="connsiteY173" fmla="*/ 379877 h 1489872"/>
                <a:gd name="connsiteX174" fmla="*/ 1528028 w 3197370"/>
                <a:gd name="connsiteY174" fmla="*/ 357247 h 1489872"/>
                <a:gd name="connsiteX175" fmla="*/ 1534302 w 3197370"/>
                <a:gd name="connsiteY175" fmla="*/ 351797 h 1489872"/>
                <a:gd name="connsiteX176" fmla="*/ 1561151 w 3197370"/>
                <a:gd name="connsiteY176" fmla="*/ 328962 h 1489872"/>
                <a:gd name="connsiteX177" fmla="*/ 1561562 w 3197370"/>
                <a:gd name="connsiteY177" fmla="*/ 328657 h 1489872"/>
                <a:gd name="connsiteX178" fmla="*/ 1582036 w 3197370"/>
                <a:gd name="connsiteY178" fmla="*/ 311890 h 1489872"/>
                <a:gd name="connsiteX179" fmla="*/ 1588310 w 3197370"/>
                <a:gd name="connsiteY179" fmla="*/ 306954 h 1489872"/>
                <a:gd name="connsiteX180" fmla="*/ 1600139 w 3197370"/>
                <a:gd name="connsiteY180" fmla="*/ 297595 h 1489872"/>
                <a:gd name="connsiteX181" fmla="*/ 1619482 w 3197370"/>
                <a:gd name="connsiteY181" fmla="*/ 282579 h 1489872"/>
                <a:gd name="connsiteX182" fmla="*/ 1631723 w 3197370"/>
                <a:gd name="connsiteY182" fmla="*/ 273218 h 1489872"/>
                <a:gd name="connsiteX183" fmla="*/ 1652296 w 3197370"/>
                <a:gd name="connsiteY183" fmla="*/ 257996 h 1489872"/>
                <a:gd name="connsiteX184" fmla="*/ 1664126 w 3197370"/>
                <a:gd name="connsiteY184" fmla="*/ 249356 h 1489872"/>
                <a:gd name="connsiteX185" fmla="*/ 1688713 w 3197370"/>
                <a:gd name="connsiteY185" fmla="*/ 232181 h 1489872"/>
                <a:gd name="connsiteX186" fmla="*/ 1697558 w 3197370"/>
                <a:gd name="connsiteY186" fmla="*/ 226112 h 1489872"/>
                <a:gd name="connsiteX187" fmla="*/ 1699206 w 3197370"/>
                <a:gd name="connsiteY187" fmla="*/ 224982 h 1489872"/>
                <a:gd name="connsiteX188" fmla="*/ 1706715 w 3197370"/>
                <a:gd name="connsiteY188" fmla="*/ 220045 h 1489872"/>
                <a:gd name="connsiteX189" fmla="*/ 1738806 w 3197370"/>
                <a:gd name="connsiteY189" fmla="*/ 199063 h 1489872"/>
                <a:gd name="connsiteX190" fmla="*/ 1753519 w 3197370"/>
                <a:gd name="connsiteY190" fmla="*/ 189911 h 1489872"/>
                <a:gd name="connsiteX191" fmla="*/ 1781602 w 3197370"/>
                <a:gd name="connsiteY191" fmla="*/ 172836 h 1489872"/>
                <a:gd name="connsiteX192" fmla="*/ 1789524 w 3197370"/>
                <a:gd name="connsiteY192" fmla="*/ 168003 h 1489872"/>
                <a:gd name="connsiteX193" fmla="*/ 1799710 w 3197370"/>
                <a:gd name="connsiteY193" fmla="*/ 162242 h 1489872"/>
                <a:gd name="connsiteX194" fmla="*/ 1819049 w 3197370"/>
                <a:gd name="connsiteY194" fmla="*/ 151342 h 1489872"/>
                <a:gd name="connsiteX195" fmla="*/ 1839416 w 3197370"/>
                <a:gd name="connsiteY195" fmla="*/ 140336 h 1489872"/>
                <a:gd name="connsiteX196" fmla="*/ 1859272 w 3197370"/>
                <a:gd name="connsiteY196" fmla="*/ 129947 h 1489872"/>
                <a:gd name="connsiteX197" fmla="*/ 1868941 w 3197370"/>
                <a:gd name="connsiteY197" fmla="*/ 124909 h 1489872"/>
                <a:gd name="connsiteX198" fmla="*/ 1882312 w 3197370"/>
                <a:gd name="connsiteY198" fmla="*/ 118428 h 1489872"/>
                <a:gd name="connsiteX199" fmla="*/ 1897125 w 3197370"/>
                <a:gd name="connsiteY199" fmla="*/ 111332 h 1489872"/>
                <a:gd name="connsiteX200" fmla="*/ 1923766 w 3197370"/>
                <a:gd name="connsiteY200" fmla="*/ 99195 h 1489872"/>
                <a:gd name="connsiteX201" fmla="*/ 1937142 w 3197370"/>
                <a:gd name="connsiteY201" fmla="*/ 93230 h 1489872"/>
                <a:gd name="connsiteX202" fmla="*/ 1941050 w 3197370"/>
                <a:gd name="connsiteY202" fmla="*/ 91482 h 1489872"/>
                <a:gd name="connsiteX203" fmla="*/ 1976130 w 3197370"/>
                <a:gd name="connsiteY203" fmla="*/ 77081 h 1489872"/>
                <a:gd name="connsiteX204" fmla="*/ 1983434 w 3197370"/>
                <a:gd name="connsiteY204" fmla="*/ 74306 h 1489872"/>
                <a:gd name="connsiteX205" fmla="*/ 2008122 w 3197370"/>
                <a:gd name="connsiteY205" fmla="*/ 64945 h 1489872"/>
                <a:gd name="connsiteX206" fmla="*/ 2022216 w 3197370"/>
                <a:gd name="connsiteY206" fmla="*/ 59906 h 1489872"/>
                <a:gd name="connsiteX207" fmla="*/ 2071285 w 3197370"/>
                <a:gd name="connsiteY207" fmla="*/ 44066 h 1489872"/>
                <a:gd name="connsiteX208" fmla="*/ 2071903 w 3197370"/>
                <a:gd name="connsiteY208" fmla="*/ 43861 h 1489872"/>
                <a:gd name="connsiteX209" fmla="*/ 2112946 w 3197370"/>
                <a:gd name="connsiteY209" fmla="*/ 32548 h 1489872"/>
                <a:gd name="connsiteX210" fmla="*/ 2122409 w 3197370"/>
                <a:gd name="connsiteY210" fmla="*/ 30182 h 1489872"/>
                <a:gd name="connsiteX211" fmla="*/ 2131977 w 3197370"/>
                <a:gd name="connsiteY211" fmla="*/ 27715 h 1489872"/>
                <a:gd name="connsiteX212" fmla="*/ 2162632 w 3197370"/>
                <a:gd name="connsiteY212" fmla="*/ 20924 h 1489872"/>
                <a:gd name="connsiteX213" fmla="*/ 2166746 w 3197370"/>
                <a:gd name="connsiteY213" fmla="*/ 20103 h 1489872"/>
                <a:gd name="connsiteX214" fmla="*/ 2189480 w 3197370"/>
                <a:gd name="connsiteY214" fmla="*/ 15680 h 1489872"/>
                <a:gd name="connsiteX215" fmla="*/ 2203061 w 3197370"/>
                <a:gd name="connsiteY215" fmla="*/ 13417 h 1489872"/>
                <a:gd name="connsiteX216" fmla="*/ 2211396 w 3197370"/>
                <a:gd name="connsiteY216" fmla="*/ 12081 h 1489872"/>
                <a:gd name="connsiteX217" fmla="*/ 2245034 w 3197370"/>
                <a:gd name="connsiteY217" fmla="*/ 7247 h 1489872"/>
                <a:gd name="connsiteX218" fmla="*/ 2248941 w 3197370"/>
                <a:gd name="connsiteY218" fmla="*/ 6836 h 1489872"/>
                <a:gd name="connsiteX219" fmla="*/ 2256039 w 3197370"/>
                <a:gd name="connsiteY219" fmla="*/ 6012 h 1489872"/>
                <a:gd name="connsiteX220" fmla="*/ 2288237 w 3197370"/>
                <a:gd name="connsiteY220" fmla="*/ 2925 h 1489872"/>
                <a:gd name="connsiteX221" fmla="*/ 2295233 w 3197370"/>
                <a:gd name="connsiteY221" fmla="*/ 2411 h 1489872"/>
                <a:gd name="connsiteX222" fmla="*/ 2299040 w 3197370"/>
                <a:gd name="connsiteY222" fmla="*/ 2104 h 1489872"/>
                <a:gd name="connsiteX223" fmla="*/ 2330514 w 3197370"/>
                <a:gd name="connsiteY223" fmla="*/ 561 h 1489872"/>
                <a:gd name="connsiteX224" fmla="*/ 2338229 w 3197370"/>
                <a:gd name="connsiteY224" fmla="*/ 355 h 1489872"/>
                <a:gd name="connsiteX225" fmla="*/ 2352017 w 3197370"/>
                <a:gd name="connsiteY225" fmla="*/ 45 h 1489872"/>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3197370 w 3197370"/>
                <a:gd name="connsiteY33" fmla="*/ 262045 h 1489872"/>
                <a:gd name="connsiteX34" fmla="*/ 2780426 w 3197370"/>
                <a:gd name="connsiteY34" fmla="*/ 207411 h 1489872"/>
                <a:gd name="connsiteX35" fmla="*/ 2547513 w 3197370"/>
                <a:gd name="connsiteY35" fmla="*/ 264921 h 1489872"/>
                <a:gd name="connsiteX36" fmla="*/ 2305973 w 3197370"/>
                <a:gd name="connsiteY36" fmla="*/ 377064 h 1489872"/>
                <a:gd name="connsiteX37" fmla="*/ 2090313 w 3197370"/>
                <a:gd name="connsiteY37" fmla="*/ 538091 h 1489872"/>
                <a:gd name="connsiteX38" fmla="*/ 1897656 w 3197370"/>
                <a:gd name="connsiteY38" fmla="*/ 716370 h 1489872"/>
                <a:gd name="connsiteX39" fmla="*/ 1733755 w 3197370"/>
                <a:gd name="connsiteY39" fmla="*/ 943532 h 1489872"/>
                <a:gd name="connsiteX40" fmla="*/ 1463460 w 3197370"/>
                <a:gd name="connsiteY40" fmla="*/ 1199449 h 1489872"/>
                <a:gd name="connsiteX41" fmla="*/ 1253551 w 3197370"/>
                <a:gd name="connsiteY41" fmla="*/ 1363351 h 1489872"/>
                <a:gd name="connsiteX42" fmla="*/ 948751 w 3197370"/>
                <a:gd name="connsiteY42" fmla="*/ 1463993 h 1489872"/>
                <a:gd name="connsiteX43" fmla="*/ 761845 w 3197370"/>
                <a:gd name="connsiteY43" fmla="*/ 1489872 h 1489872"/>
                <a:gd name="connsiteX44" fmla="*/ 528932 w 3197370"/>
                <a:gd name="connsiteY44" fmla="*/ 1449615 h 1489872"/>
                <a:gd name="connsiteX45" fmla="*/ 402411 w 3197370"/>
                <a:gd name="connsiteY45" fmla="*/ 1397857 h 1489872"/>
                <a:gd name="connsiteX46" fmla="*/ 302563 w 3197370"/>
                <a:gd name="connsiteY46" fmla="*/ 1348875 h 1489872"/>
                <a:gd name="connsiteX47" fmla="*/ 0 w 3197370"/>
                <a:gd name="connsiteY47" fmla="*/ 1247010 h 1489872"/>
                <a:gd name="connsiteX48" fmla="*/ 20061 w 3197370"/>
                <a:gd name="connsiteY48" fmla="*/ 1253388 h 1489872"/>
                <a:gd name="connsiteX49" fmla="*/ 29730 w 3197370"/>
                <a:gd name="connsiteY49" fmla="*/ 1256165 h 1489872"/>
                <a:gd name="connsiteX50" fmla="*/ 43514 w 3197370"/>
                <a:gd name="connsiteY50" fmla="*/ 1259969 h 1489872"/>
                <a:gd name="connsiteX51" fmla="*/ 54006 w 3197370"/>
                <a:gd name="connsiteY51" fmla="*/ 1262643 h 1489872"/>
                <a:gd name="connsiteX52" fmla="*/ 68820 w 3197370"/>
                <a:gd name="connsiteY52" fmla="*/ 1266244 h 1489872"/>
                <a:gd name="connsiteX53" fmla="*/ 78182 w 3197370"/>
                <a:gd name="connsiteY53" fmla="*/ 1268301 h 1489872"/>
                <a:gd name="connsiteX54" fmla="*/ 94949 w 3197370"/>
                <a:gd name="connsiteY54" fmla="*/ 1271695 h 1489872"/>
                <a:gd name="connsiteX55" fmla="*/ 104106 w 3197370"/>
                <a:gd name="connsiteY55" fmla="*/ 1273443 h 1489872"/>
                <a:gd name="connsiteX56" fmla="*/ 129411 w 3197370"/>
                <a:gd name="connsiteY56" fmla="*/ 1277559 h 1489872"/>
                <a:gd name="connsiteX57" fmla="*/ 130235 w 3197370"/>
                <a:gd name="connsiteY57" fmla="*/ 1277662 h 1489872"/>
                <a:gd name="connsiteX58" fmla="*/ 156258 w 3197370"/>
                <a:gd name="connsiteY58" fmla="*/ 1280849 h 1489872"/>
                <a:gd name="connsiteX59" fmla="*/ 196688 w 3197370"/>
                <a:gd name="connsiteY59" fmla="*/ 1284037 h 1489872"/>
                <a:gd name="connsiteX60" fmla="*/ 206457 w 3197370"/>
                <a:gd name="connsiteY60" fmla="*/ 1284448 h 1489872"/>
                <a:gd name="connsiteX61" fmla="*/ 238661 w 3197370"/>
                <a:gd name="connsiteY61" fmla="*/ 1285067 h 1489872"/>
                <a:gd name="connsiteX62" fmla="*/ 251001 w 3197370"/>
                <a:gd name="connsiteY62" fmla="*/ 1285067 h 1489872"/>
                <a:gd name="connsiteX63" fmla="*/ 287524 w 3197370"/>
                <a:gd name="connsiteY63" fmla="*/ 1283729 h 1489872"/>
                <a:gd name="connsiteX64" fmla="*/ 293486 w 3197370"/>
                <a:gd name="connsiteY64" fmla="*/ 1283419 h 1489872"/>
                <a:gd name="connsiteX65" fmla="*/ 336387 w 3197370"/>
                <a:gd name="connsiteY65" fmla="*/ 1279307 h 1489872"/>
                <a:gd name="connsiteX66" fmla="*/ 367554 w 3197370"/>
                <a:gd name="connsiteY66" fmla="*/ 1275091 h 1489872"/>
                <a:gd name="connsiteX67" fmla="*/ 373727 w 3197370"/>
                <a:gd name="connsiteY67" fmla="*/ 1274061 h 1489872"/>
                <a:gd name="connsiteX68" fmla="*/ 404895 w 3197370"/>
                <a:gd name="connsiteY68" fmla="*/ 1268404 h 1489872"/>
                <a:gd name="connsiteX69" fmla="*/ 410349 w 3197370"/>
                <a:gd name="connsiteY69" fmla="*/ 1267376 h 1489872"/>
                <a:gd name="connsiteX70" fmla="*/ 445425 w 3197370"/>
                <a:gd name="connsiteY70" fmla="*/ 1259353 h 1489872"/>
                <a:gd name="connsiteX71" fmla="*/ 453451 w 3197370"/>
                <a:gd name="connsiteY71" fmla="*/ 1257294 h 1489872"/>
                <a:gd name="connsiteX72" fmla="*/ 490380 w 3197370"/>
                <a:gd name="connsiteY72" fmla="*/ 1247113 h 1489872"/>
                <a:gd name="connsiteX73" fmla="*/ 533070 w 3197370"/>
                <a:gd name="connsiteY73" fmla="*/ 1233333 h 1489872"/>
                <a:gd name="connsiteX74" fmla="*/ 567225 w 3197370"/>
                <a:gd name="connsiteY74" fmla="*/ 1220683 h 1489872"/>
                <a:gd name="connsiteX75" fmla="*/ 572987 w 3197370"/>
                <a:gd name="connsiteY75" fmla="*/ 1218522 h 1489872"/>
                <a:gd name="connsiteX76" fmla="*/ 606832 w 3197370"/>
                <a:gd name="connsiteY76" fmla="*/ 1204534 h 1489872"/>
                <a:gd name="connsiteX77" fmla="*/ 618661 w 3197370"/>
                <a:gd name="connsiteY77" fmla="*/ 1199288 h 1489872"/>
                <a:gd name="connsiteX78" fmla="*/ 641601 w 3197370"/>
                <a:gd name="connsiteY78" fmla="*/ 1188797 h 1489872"/>
                <a:gd name="connsiteX79" fmla="*/ 654559 w 3197370"/>
                <a:gd name="connsiteY79" fmla="*/ 1182525 h 1489872"/>
                <a:gd name="connsiteX80" fmla="*/ 674415 w 3197370"/>
                <a:gd name="connsiteY80" fmla="*/ 1172648 h 1489872"/>
                <a:gd name="connsiteX81" fmla="*/ 691800 w 3197370"/>
                <a:gd name="connsiteY81" fmla="*/ 1163599 h 1489872"/>
                <a:gd name="connsiteX82" fmla="*/ 709596 w 3197370"/>
                <a:gd name="connsiteY82" fmla="*/ 1154036 h 1489872"/>
                <a:gd name="connsiteX83" fmla="*/ 726569 w 3197370"/>
                <a:gd name="connsiteY83" fmla="*/ 1144570 h 1489872"/>
                <a:gd name="connsiteX84" fmla="*/ 742311 w 3197370"/>
                <a:gd name="connsiteY84" fmla="*/ 1135418 h 1489872"/>
                <a:gd name="connsiteX85" fmla="*/ 767099 w 3197370"/>
                <a:gd name="connsiteY85" fmla="*/ 1120402 h 1489872"/>
                <a:gd name="connsiteX86" fmla="*/ 779857 w 3197370"/>
                <a:gd name="connsiteY86" fmla="*/ 1112483 h 1489872"/>
                <a:gd name="connsiteX87" fmla="*/ 808146 w 3197370"/>
                <a:gd name="connsiteY87" fmla="*/ 1093969 h 1489872"/>
                <a:gd name="connsiteX88" fmla="*/ 816068 w 3197370"/>
                <a:gd name="connsiteY88" fmla="*/ 1088723 h 1489872"/>
                <a:gd name="connsiteX89" fmla="*/ 824195 w 3197370"/>
                <a:gd name="connsiteY89" fmla="*/ 1083066 h 1489872"/>
                <a:gd name="connsiteX90" fmla="*/ 845387 w 3197370"/>
                <a:gd name="connsiteY90" fmla="*/ 1068257 h 1489872"/>
                <a:gd name="connsiteX91" fmla="*/ 855980 w 3197370"/>
                <a:gd name="connsiteY91" fmla="*/ 1060543 h 1489872"/>
                <a:gd name="connsiteX92" fmla="*/ 873776 w 3197370"/>
                <a:gd name="connsiteY92" fmla="*/ 1047377 h 1489872"/>
                <a:gd name="connsiteX93" fmla="*/ 884781 w 3197370"/>
                <a:gd name="connsiteY93" fmla="*/ 1039045 h 1489872"/>
                <a:gd name="connsiteX94" fmla="*/ 901447 w 3197370"/>
                <a:gd name="connsiteY94" fmla="*/ 1026190 h 1489872"/>
                <a:gd name="connsiteX95" fmla="*/ 912146 w 3197370"/>
                <a:gd name="connsiteY95" fmla="*/ 1017757 h 1489872"/>
                <a:gd name="connsiteX96" fmla="*/ 933337 w 3197370"/>
                <a:gd name="connsiteY96" fmla="*/ 1000476 h 1489872"/>
                <a:gd name="connsiteX97" fmla="*/ 935292 w 3197370"/>
                <a:gd name="connsiteY97" fmla="*/ 998831 h 1489872"/>
                <a:gd name="connsiteX98" fmla="*/ 958954 w 3197370"/>
                <a:gd name="connsiteY98" fmla="*/ 978776 h 1489872"/>
                <a:gd name="connsiteX99" fmla="*/ 964304 w 3197370"/>
                <a:gd name="connsiteY99" fmla="*/ 974149 h 1489872"/>
                <a:gd name="connsiteX100" fmla="*/ 986832 w 3197370"/>
                <a:gd name="connsiteY100" fmla="*/ 954194 h 1489872"/>
                <a:gd name="connsiteX101" fmla="*/ 987857 w 3197370"/>
                <a:gd name="connsiteY101" fmla="*/ 953270 h 1489872"/>
                <a:gd name="connsiteX102" fmla="*/ 1008742 w 3197370"/>
                <a:gd name="connsiteY102" fmla="*/ 934139 h 1489872"/>
                <a:gd name="connsiteX103" fmla="*/ 1013474 w 3197370"/>
                <a:gd name="connsiteY103" fmla="*/ 929717 h 1489872"/>
                <a:gd name="connsiteX104" fmla="*/ 1033742 w 3197370"/>
                <a:gd name="connsiteY104" fmla="*/ 910379 h 1489872"/>
                <a:gd name="connsiteX105" fmla="*/ 1036619 w 3197370"/>
                <a:gd name="connsiteY105" fmla="*/ 907601 h 1489872"/>
                <a:gd name="connsiteX106" fmla="*/ 1054004 w 3197370"/>
                <a:gd name="connsiteY106" fmla="*/ 890426 h 1489872"/>
                <a:gd name="connsiteX107" fmla="*/ 1057811 w 3197370"/>
                <a:gd name="connsiteY107" fmla="*/ 886623 h 1489872"/>
                <a:gd name="connsiteX108" fmla="*/ 1075914 w 3197370"/>
                <a:gd name="connsiteY108" fmla="*/ 868108 h 1489872"/>
                <a:gd name="connsiteX109" fmla="*/ 1079309 w 3197370"/>
                <a:gd name="connsiteY109" fmla="*/ 864612 h 1489872"/>
                <a:gd name="connsiteX110" fmla="*/ 1094534 w 3197370"/>
                <a:gd name="connsiteY110" fmla="*/ 848566 h 1489872"/>
                <a:gd name="connsiteX111" fmla="*/ 1097311 w 3197370"/>
                <a:gd name="connsiteY111" fmla="*/ 845585 h 1489872"/>
                <a:gd name="connsiteX112" fmla="*/ 1113259 w 3197370"/>
                <a:gd name="connsiteY112" fmla="*/ 828304 h 1489872"/>
                <a:gd name="connsiteX113" fmla="*/ 1116650 w 3197370"/>
                <a:gd name="connsiteY113" fmla="*/ 824500 h 1489872"/>
                <a:gd name="connsiteX114" fmla="*/ 1130127 w 3197370"/>
                <a:gd name="connsiteY114" fmla="*/ 809381 h 1489872"/>
                <a:gd name="connsiteX115" fmla="*/ 1131775 w 3197370"/>
                <a:gd name="connsiteY115" fmla="*/ 807528 h 1489872"/>
                <a:gd name="connsiteX116" fmla="*/ 1145456 w 3197370"/>
                <a:gd name="connsiteY116" fmla="*/ 791792 h 1489872"/>
                <a:gd name="connsiteX117" fmla="*/ 1148540 w 3197370"/>
                <a:gd name="connsiteY117" fmla="*/ 788194 h 1489872"/>
                <a:gd name="connsiteX118" fmla="*/ 1160988 w 3197370"/>
                <a:gd name="connsiteY118" fmla="*/ 773486 h 1489872"/>
                <a:gd name="connsiteX119" fmla="*/ 1161605 w 3197370"/>
                <a:gd name="connsiteY119" fmla="*/ 772767 h 1489872"/>
                <a:gd name="connsiteX120" fmla="*/ 1172511 w 3197370"/>
                <a:gd name="connsiteY120" fmla="*/ 759498 h 1489872"/>
                <a:gd name="connsiteX121" fmla="*/ 1175082 w 3197370"/>
                <a:gd name="connsiteY121" fmla="*/ 756308 h 1489872"/>
                <a:gd name="connsiteX122" fmla="*/ 1184957 w 3197370"/>
                <a:gd name="connsiteY122" fmla="*/ 743968 h 1489872"/>
                <a:gd name="connsiteX123" fmla="*/ 1186088 w 3197370"/>
                <a:gd name="connsiteY123" fmla="*/ 742528 h 1489872"/>
                <a:gd name="connsiteX124" fmla="*/ 1194114 w 3197370"/>
                <a:gd name="connsiteY124" fmla="*/ 732347 h 1489872"/>
                <a:gd name="connsiteX125" fmla="*/ 1195962 w 3197370"/>
                <a:gd name="connsiteY125" fmla="*/ 729981 h 1489872"/>
                <a:gd name="connsiteX126" fmla="*/ 1203372 w 3197370"/>
                <a:gd name="connsiteY126" fmla="*/ 720414 h 1489872"/>
                <a:gd name="connsiteX127" fmla="*/ 1204708 w 3197370"/>
                <a:gd name="connsiteY127" fmla="*/ 718667 h 1489872"/>
                <a:gd name="connsiteX128" fmla="*/ 1210262 w 3197370"/>
                <a:gd name="connsiteY128" fmla="*/ 711261 h 1489872"/>
                <a:gd name="connsiteX129" fmla="*/ 1211192 w 3197370"/>
                <a:gd name="connsiteY129" fmla="*/ 710026 h 1489872"/>
                <a:gd name="connsiteX130" fmla="*/ 1216129 w 3197370"/>
                <a:gd name="connsiteY130" fmla="*/ 703238 h 1489872"/>
                <a:gd name="connsiteX131" fmla="*/ 1217053 w 3197370"/>
                <a:gd name="connsiteY131" fmla="*/ 702003 h 1489872"/>
                <a:gd name="connsiteX132" fmla="*/ 1220344 w 3197370"/>
                <a:gd name="connsiteY132" fmla="*/ 697375 h 1489872"/>
                <a:gd name="connsiteX133" fmla="*/ 1220655 w 3197370"/>
                <a:gd name="connsiteY133" fmla="*/ 696964 h 1489872"/>
                <a:gd name="connsiteX134" fmla="*/ 1222916 w 3197370"/>
                <a:gd name="connsiteY134" fmla="*/ 693777 h 1489872"/>
                <a:gd name="connsiteX135" fmla="*/ 1223433 w 3197370"/>
                <a:gd name="connsiteY135" fmla="*/ 693056 h 1489872"/>
                <a:gd name="connsiteX136" fmla="*/ 1224151 w 3197370"/>
                <a:gd name="connsiteY136" fmla="*/ 692027 h 1489872"/>
                <a:gd name="connsiteX137" fmla="*/ 1225900 w 3197370"/>
                <a:gd name="connsiteY137" fmla="*/ 689455 h 1489872"/>
                <a:gd name="connsiteX138" fmla="*/ 1226417 w 3197370"/>
                <a:gd name="connsiteY138" fmla="*/ 688737 h 1489872"/>
                <a:gd name="connsiteX139" fmla="*/ 1229808 w 3197370"/>
                <a:gd name="connsiteY139" fmla="*/ 683798 h 1489872"/>
                <a:gd name="connsiteX140" fmla="*/ 1230119 w 3197370"/>
                <a:gd name="connsiteY140" fmla="*/ 683286 h 1489872"/>
                <a:gd name="connsiteX141" fmla="*/ 1234438 w 3197370"/>
                <a:gd name="connsiteY141" fmla="*/ 677218 h 1489872"/>
                <a:gd name="connsiteX142" fmla="*/ 1235775 w 3197370"/>
                <a:gd name="connsiteY142" fmla="*/ 675366 h 1489872"/>
                <a:gd name="connsiteX143" fmla="*/ 1241947 w 3197370"/>
                <a:gd name="connsiteY143" fmla="*/ 666932 h 1489872"/>
                <a:gd name="connsiteX144" fmla="*/ 1243184 w 3197370"/>
                <a:gd name="connsiteY144" fmla="*/ 665184 h 1489872"/>
                <a:gd name="connsiteX145" fmla="*/ 1249869 w 3197370"/>
                <a:gd name="connsiteY145" fmla="*/ 656132 h 1489872"/>
                <a:gd name="connsiteX146" fmla="*/ 1251516 w 3197370"/>
                <a:gd name="connsiteY146" fmla="*/ 653870 h 1489872"/>
                <a:gd name="connsiteX147" fmla="*/ 1260362 w 3197370"/>
                <a:gd name="connsiteY147" fmla="*/ 642146 h 1489872"/>
                <a:gd name="connsiteX148" fmla="*/ 1262522 w 3197370"/>
                <a:gd name="connsiteY148" fmla="*/ 639265 h 1489872"/>
                <a:gd name="connsiteX149" fmla="*/ 1271778 w 3197370"/>
                <a:gd name="connsiteY149" fmla="*/ 627333 h 1489872"/>
                <a:gd name="connsiteX150" fmla="*/ 1273526 w 3197370"/>
                <a:gd name="connsiteY150" fmla="*/ 625174 h 1489872"/>
                <a:gd name="connsiteX151" fmla="*/ 1285154 w 3197370"/>
                <a:gd name="connsiteY151" fmla="*/ 610468 h 1489872"/>
                <a:gd name="connsiteX152" fmla="*/ 1288033 w 3197370"/>
                <a:gd name="connsiteY152" fmla="*/ 606867 h 1489872"/>
                <a:gd name="connsiteX153" fmla="*/ 1300479 w 3197370"/>
                <a:gd name="connsiteY153" fmla="*/ 591542 h 1489872"/>
                <a:gd name="connsiteX154" fmla="*/ 1301610 w 3197370"/>
                <a:gd name="connsiteY154" fmla="*/ 590206 h 1489872"/>
                <a:gd name="connsiteX155" fmla="*/ 1316015 w 3197370"/>
                <a:gd name="connsiteY155" fmla="*/ 573031 h 1489872"/>
                <a:gd name="connsiteX156" fmla="*/ 1319718 w 3197370"/>
                <a:gd name="connsiteY156" fmla="*/ 568708 h 1489872"/>
                <a:gd name="connsiteX157" fmla="*/ 1335661 w 3197370"/>
                <a:gd name="connsiteY157" fmla="*/ 550196 h 1489872"/>
                <a:gd name="connsiteX158" fmla="*/ 1336796 w 3197370"/>
                <a:gd name="connsiteY158" fmla="*/ 548962 h 1489872"/>
                <a:gd name="connsiteX159" fmla="*/ 1352945 w 3197370"/>
                <a:gd name="connsiteY159" fmla="*/ 530655 h 1489872"/>
                <a:gd name="connsiteX160" fmla="*/ 1357164 w 3197370"/>
                <a:gd name="connsiteY160" fmla="*/ 525924 h 1489872"/>
                <a:gd name="connsiteX161" fmla="*/ 1375371 w 3197370"/>
                <a:gd name="connsiteY161" fmla="*/ 505868 h 1489872"/>
                <a:gd name="connsiteX162" fmla="*/ 1378356 w 3197370"/>
                <a:gd name="connsiteY162" fmla="*/ 502680 h 1489872"/>
                <a:gd name="connsiteX163" fmla="*/ 1395739 w 3197370"/>
                <a:gd name="connsiteY163" fmla="*/ 484165 h 1489872"/>
                <a:gd name="connsiteX164" fmla="*/ 1400160 w 3197370"/>
                <a:gd name="connsiteY164" fmla="*/ 479538 h 1489872"/>
                <a:gd name="connsiteX165" fmla="*/ 1420839 w 3197370"/>
                <a:gd name="connsiteY165" fmla="*/ 458248 h 1489872"/>
                <a:gd name="connsiteX166" fmla="*/ 1425054 w 3197370"/>
                <a:gd name="connsiteY166" fmla="*/ 453929 h 1489872"/>
                <a:gd name="connsiteX167" fmla="*/ 1444498 w 3197370"/>
                <a:gd name="connsiteY167" fmla="*/ 434590 h 1489872"/>
                <a:gd name="connsiteX168" fmla="*/ 1448717 w 3197370"/>
                <a:gd name="connsiteY168" fmla="*/ 430478 h 1489872"/>
                <a:gd name="connsiteX169" fmla="*/ 1471756 w 3197370"/>
                <a:gd name="connsiteY169" fmla="*/ 408366 h 1489872"/>
                <a:gd name="connsiteX170" fmla="*/ 1477106 w 3197370"/>
                <a:gd name="connsiteY170" fmla="*/ 403327 h 1489872"/>
                <a:gd name="connsiteX171" fmla="*/ 1499429 w 3197370"/>
                <a:gd name="connsiteY171" fmla="*/ 382757 h 1489872"/>
                <a:gd name="connsiteX172" fmla="*/ 1502517 w 3197370"/>
                <a:gd name="connsiteY172" fmla="*/ 379877 h 1489872"/>
                <a:gd name="connsiteX173" fmla="*/ 1528028 w 3197370"/>
                <a:gd name="connsiteY173" fmla="*/ 357247 h 1489872"/>
                <a:gd name="connsiteX174" fmla="*/ 1534302 w 3197370"/>
                <a:gd name="connsiteY174" fmla="*/ 351797 h 1489872"/>
                <a:gd name="connsiteX175" fmla="*/ 1561151 w 3197370"/>
                <a:gd name="connsiteY175" fmla="*/ 328962 h 1489872"/>
                <a:gd name="connsiteX176" fmla="*/ 1561562 w 3197370"/>
                <a:gd name="connsiteY176" fmla="*/ 328657 h 1489872"/>
                <a:gd name="connsiteX177" fmla="*/ 1582036 w 3197370"/>
                <a:gd name="connsiteY177" fmla="*/ 311890 h 1489872"/>
                <a:gd name="connsiteX178" fmla="*/ 1588310 w 3197370"/>
                <a:gd name="connsiteY178" fmla="*/ 306954 h 1489872"/>
                <a:gd name="connsiteX179" fmla="*/ 1600139 w 3197370"/>
                <a:gd name="connsiteY179" fmla="*/ 297595 h 1489872"/>
                <a:gd name="connsiteX180" fmla="*/ 1619482 w 3197370"/>
                <a:gd name="connsiteY180" fmla="*/ 282579 h 1489872"/>
                <a:gd name="connsiteX181" fmla="*/ 1631723 w 3197370"/>
                <a:gd name="connsiteY181" fmla="*/ 273218 h 1489872"/>
                <a:gd name="connsiteX182" fmla="*/ 1652296 w 3197370"/>
                <a:gd name="connsiteY182" fmla="*/ 257996 h 1489872"/>
                <a:gd name="connsiteX183" fmla="*/ 1664126 w 3197370"/>
                <a:gd name="connsiteY183" fmla="*/ 249356 h 1489872"/>
                <a:gd name="connsiteX184" fmla="*/ 1688713 w 3197370"/>
                <a:gd name="connsiteY184" fmla="*/ 232181 h 1489872"/>
                <a:gd name="connsiteX185" fmla="*/ 1697558 w 3197370"/>
                <a:gd name="connsiteY185" fmla="*/ 226112 h 1489872"/>
                <a:gd name="connsiteX186" fmla="*/ 1699206 w 3197370"/>
                <a:gd name="connsiteY186" fmla="*/ 224982 h 1489872"/>
                <a:gd name="connsiteX187" fmla="*/ 1706715 w 3197370"/>
                <a:gd name="connsiteY187" fmla="*/ 220045 h 1489872"/>
                <a:gd name="connsiteX188" fmla="*/ 1738806 w 3197370"/>
                <a:gd name="connsiteY188" fmla="*/ 199063 h 1489872"/>
                <a:gd name="connsiteX189" fmla="*/ 1753519 w 3197370"/>
                <a:gd name="connsiteY189" fmla="*/ 189911 h 1489872"/>
                <a:gd name="connsiteX190" fmla="*/ 1781602 w 3197370"/>
                <a:gd name="connsiteY190" fmla="*/ 172836 h 1489872"/>
                <a:gd name="connsiteX191" fmla="*/ 1789524 w 3197370"/>
                <a:gd name="connsiteY191" fmla="*/ 168003 h 1489872"/>
                <a:gd name="connsiteX192" fmla="*/ 1799710 w 3197370"/>
                <a:gd name="connsiteY192" fmla="*/ 162242 h 1489872"/>
                <a:gd name="connsiteX193" fmla="*/ 1819049 w 3197370"/>
                <a:gd name="connsiteY193" fmla="*/ 151342 h 1489872"/>
                <a:gd name="connsiteX194" fmla="*/ 1839416 w 3197370"/>
                <a:gd name="connsiteY194" fmla="*/ 140336 h 1489872"/>
                <a:gd name="connsiteX195" fmla="*/ 1859272 w 3197370"/>
                <a:gd name="connsiteY195" fmla="*/ 129947 h 1489872"/>
                <a:gd name="connsiteX196" fmla="*/ 1868941 w 3197370"/>
                <a:gd name="connsiteY196" fmla="*/ 124909 h 1489872"/>
                <a:gd name="connsiteX197" fmla="*/ 1882312 w 3197370"/>
                <a:gd name="connsiteY197" fmla="*/ 118428 h 1489872"/>
                <a:gd name="connsiteX198" fmla="*/ 1897125 w 3197370"/>
                <a:gd name="connsiteY198" fmla="*/ 111332 h 1489872"/>
                <a:gd name="connsiteX199" fmla="*/ 1923766 w 3197370"/>
                <a:gd name="connsiteY199" fmla="*/ 99195 h 1489872"/>
                <a:gd name="connsiteX200" fmla="*/ 1937142 w 3197370"/>
                <a:gd name="connsiteY200" fmla="*/ 93230 h 1489872"/>
                <a:gd name="connsiteX201" fmla="*/ 1941050 w 3197370"/>
                <a:gd name="connsiteY201" fmla="*/ 91482 h 1489872"/>
                <a:gd name="connsiteX202" fmla="*/ 1976130 w 3197370"/>
                <a:gd name="connsiteY202" fmla="*/ 77081 h 1489872"/>
                <a:gd name="connsiteX203" fmla="*/ 1983434 w 3197370"/>
                <a:gd name="connsiteY203" fmla="*/ 74306 h 1489872"/>
                <a:gd name="connsiteX204" fmla="*/ 2008122 w 3197370"/>
                <a:gd name="connsiteY204" fmla="*/ 64945 h 1489872"/>
                <a:gd name="connsiteX205" fmla="*/ 2022216 w 3197370"/>
                <a:gd name="connsiteY205" fmla="*/ 59906 h 1489872"/>
                <a:gd name="connsiteX206" fmla="*/ 2071285 w 3197370"/>
                <a:gd name="connsiteY206" fmla="*/ 44066 h 1489872"/>
                <a:gd name="connsiteX207" fmla="*/ 2071903 w 3197370"/>
                <a:gd name="connsiteY207" fmla="*/ 43861 h 1489872"/>
                <a:gd name="connsiteX208" fmla="*/ 2112946 w 3197370"/>
                <a:gd name="connsiteY208" fmla="*/ 32548 h 1489872"/>
                <a:gd name="connsiteX209" fmla="*/ 2122409 w 3197370"/>
                <a:gd name="connsiteY209" fmla="*/ 30182 h 1489872"/>
                <a:gd name="connsiteX210" fmla="*/ 2131977 w 3197370"/>
                <a:gd name="connsiteY210" fmla="*/ 27715 h 1489872"/>
                <a:gd name="connsiteX211" fmla="*/ 2162632 w 3197370"/>
                <a:gd name="connsiteY211" fmla="*/ 20924 h 1489872"/>
                <a:gd name="connsiteX212" fmla="*/ 2166746 w 3197370"/>
                <a:gd name="connsiteY212" fmla="*/ 20103 h 1489872"/>
                <a:gd name="connsiteX213" fmla="*/ 2189480 w 3197370"/>
                <a:gd name="connsiteY213" fmla="*/ 15680 h 1489872"/>
                <a:gd name="connsiteX214" fmla="*/ 2203061 w 3197370"/>
                <a:gd name="connsiteY214" fmla="*/ 13417 h 1489872"/>
                <a:gd name="connsiteX215" fmla="*/ 2211396 w 3197370"/>
                <a:gd name="connsiteY215" fmla="*/ 12081 h 1489872"/>
                <a:gd name="connsiteX216" fmla="*/ 2245034 w 3197370"/>
                <a:gd name="connsiteY216" fmla="*/ 7247 h 1489872"/>
                <a:gd name="connsiteX217" fmla="*/ 2248941 w 3197370"/>
                <a:gd name="connsiteY217" fmla="*/ 6836 h 1489872"/>
                <a:gd name="connsiteX218" fmla="*/ 2256039 w 3197370"/>
                <a:gd name="connsiteY218" fmla="*/ 6012 h 1489872"/>
                <a:gd name="connsiteX219" fmla="*/ 2288237 w 3197370"/>
                <a:gd name="connsiteY219" fmla="*/ 2925 h 1489872"/>
                <a:gd name="connsiteX220" fmla="*/ 2295233 w 3197370"/>
                <a:gd name="connsiteY220" fmla="*/ 2411 h 1489872"/>
                <a:gd name="connsiteX221" fmla="*/ 2299040 w 3197370"/>
                <a:gd name="connsiteY221" fmla="*/ 2104 h 1489872"/>
                <a:gd name="connsiteX222" fmla="*/ 2330514 w 3197370"/>
                <a:gd name="connsiteY222" fmla="*/ 561 h 1489872"/>
                <a:gd name="connsiteX223" fmla="*/ 2338229 w 3197370"/>
                <a:gd name="connsiteY223" fmla="*/ 355 h 1489872"/>
                <a:gd name="connsiteX224" fmla="*/ 2352017 w 3197370"/>
                <a:gd name="connsiteY224" fmla="*/ 45 h 1489872"/>
                <a:gd name="connsiteX0" fmla="*/ 2352017 w 3200820"/>
                <a:gd name="connsiteY0" fmla="*/ 45 h 1489872"/>
                <a:gd name="connsiteX1" fmla="*/ 2367035 w 3200820"/>
                <a:gd name="connsiteY1" fmla="*/ 45 h 1489872"/>
                <a:gd name="connsiteX2" fmla="*/ 2374546 w 3200820"/>
                <a:gd name="connsiteY2" fmla="*/ 45 h 1489872"/>
                <a:gd name="connsiteX3" fmla="*/ 2404170 w 3200820"/>
                <a:gd name="connsiteY3" fmla="*/ 972 h 1489872"/>
                <a:gd name="connsiteX4" fmla="*/ 2406330 w 3200820"/>
                <a:gd name="connsiteY4" fmla="*/ 1178 h 1489872"/>
                <a:gd name="connsiteX5" fmla="*/ 2452003 w 3200820"/>
                <a:gd name="connsiteY5" fmla="*/ 4882 h 1489872"/>
                <a:gd name="connsiteX6" fmla="*/ 2455917 w 3200820"/>
                <a:gd name="connsiteY6" fmla="*/ 5188 h 1489872"/>
                <a:gd name="connsiteX7" fmla="*/ 2475461 w 3200820"/>
                <a:gd name="connsiteY7" fmla="*/ 7657 h 1489872"/>
                <a:gd name="connsiteX8" fmla="*/ 2480911 w 3200820"/>
                <a:gd name="connsiteY8" fmla="*/ 8377 h 1489872"/>
                <a:gd name="connsiteX9" fmla="*/ 2507451 w 3200820"/>
                <a:gd name="connsiteY9" fmla="*/ 12493 h 1489872"/>
                <a:gd name="connsiteX10" fmla="*/ 2510436 w 3200820"/>
                <a:gd name="connsiteY10" fmla="*/ 13109 h 1489872"/>
                <a:gd name="connsiteX11" fmla="*/ 2519694 w 3200820"/>
                <a:gd name="connsiteY11" fmla="*/ 14858 h 1489872"/>
                <a:gd name="connsiteX12" fmla="*/ 2539755 w 3200820"/>
                <a:gd name="connsiteY12" fmla="*/ 18868 h 1489872"/>
                <a:gd name="connsiteX13" fmla="*/ 2550042 w 3200820"/>
                <a:gd name="connsiteY13" fmla="*/ 21131 h 1489872"/>
                <a:gd name="connsiteX14" fmla="*/ 2558786 w 3200820"/>
                <a:gd name="connsiteY14" fmla="*/ 23085 h 1489872"/>
                <a:gd name="connsiteX15" fmla="*/ 2567320 w 3200820"/>
                <a:gd name="connsiteY15" fmla="*/ 25246 h 1489872"/>
                <a:gd name="connsiteX16" fmla="*/ 2578948 w 3200820"/>
                <a:gd name="connsiteY16" fmla="*/ 28228 h 1489872"/>
                <a:gd name="connsiteX17" fmla="*/ 2594891 w 3200820"/>
                <a:gd name="connsiteY17" fmla="*/ 32651 h 1489872"/>
                <a:gd name="connsiteX18" fmla="*/ 2605590 w 3200820"/>
                <a:gd name="connsiteY18" fmla="*/ 35738 h 1489872"/>
                <a:gd name="connsiteX19" fmla="*/ 2609703 w 3200820"/>
                <a:gd name="connsiteY19" fmla="*/ 36970 h 1489872"/>
                <a:gd name="connsiteX20" fmla="*/ 2628529 w 3200820"/>
                <a:gd name="connsiteY20" fmla="*/ 43040 h 1489872"/>
                <a:gd name="connsiteX21" fmla="*/ 3132285 w 3200820"/>
                <a:gd name="connsiteY21" fmla="*/ 212640 h 1489872"/>
                <a:gd name="connsiteX22" fmla="*/ 3109341 w 3200820"/>
                <a:gd name="connsiteY22" fmla="*/ 205339 h 1489872"/>
                <a:gd name="connsiteX23" fmla="*/ 3098647 w 3200820"/>
                <a:gd name="connsiteY23" fmla="*/ 202252 h 1489872"/>
                <a:gd name="connsiteX24" fmla="*/ 3082700 w 3200820"/>
                <a:gd name="connsiteY24" fmla="*/ 197828 h 1489872"/>
                <a:gd name="connsiteX25" fmla="*/ 3071076 w 3200820"/>
                <a:gd name="connsiteY25" fmla="*/ 194847 h 1489872"/>
                <a:gd name="connsiteX26" fmla="*/ 3053792 w 3200820"/>
                <a:gd name="connsiteY26" fmla="*/ 190732 h 1489872"/>
                <a:gd name="connsiteX27" fmla="*/ 3043506 w 3200820"/>
                <a:gd name="connsiteY27" fmla="*/ 188469 h 1489872"/>
                <a:gd name="connsiteX28" fmla="*/ 3023449 w 3200820"/>
                <a:gd name="connsiteY28" fmla="*/ 184460 h 1489872"/>
                <a:gd name="connsiteX29" fmla="*/ 3014187 w 3200820"/>
                <a:gd name="connsiteY29" fmla="*/ 182709 h 1489872"/>
                <a:gd name="connsiteX30" fmla="*/ 2984667 w 3200820"/>
                <a:gd name="connsiteY30" fmla="*/ 177979 h 1489872"/>
                <a:gd name="connsiteX31" fmla="*/ 2979317 w 3200820"/>
                <a:gd name="connsiteY31" fmla="*/ 177258 h 1489872"/>
                <a:gd name="connsiteX32" fmla="*/ 3197370 w 3200820"/>
                <a:gd name="connsiteY32" fmla="*/ 262045 h 1489872"/>
                <a:gd name="connsiteX33" fmla="*/ 2780426 w 3200820"/>
                <a:gd name="connsiteY33" fmla="*/ 207411 h 1489872"/>
                <a:gd name="connsiteX34" fmla="*/ 2547513 w 3200820"/>
                <a:gd name="connsiteY34" fmla="*/ 264921 h 1489872"/>
                <a:gd name="connsiteX35" fmla="*/ 2305973 w 3200820"/>
                <a:gd name="connsiteY35" fmla="*/ 377064 h 1489872"/>
                <a:gd name="connsiteX36" fmla="*/ 2090313 w 3200820"/>
                <a:gd name="connsiteY36" fmla="*/ 538091 h 1489872"/>
                <a:gd name="connsiteX37" fmla="*/ 1897656 w 3200820"/>
                <a:gd name="connsiteY37" fmla="*/ 716370 h 1489872"/>
                <a:gd name="connsiteX38" fmla="*/ 1733755 w 3200820"/>
                <a:gd name="connsiteY38" fmla="*/ 943532 h 1489872"/>
                <a:gd name="connsiteX39" fmla="*/ 1463460 w 3200820"/>
                <a:gd name="connsiteY39" fmla="*/ 1199449 h 1489872"/>
                <a:gd name="connsiteX40" fmla="*/ 1253551 w 3200820"/>
                <a:gd name="connsiteY40" fmla="*/ 1363351 h 1489872"/>
                <a:gd name="connsiteX41" fmla="*/ 948751 w 3200820"/>
                <a:gd name="connsiteY41" fmla="*/ 1463993 h 1489872"/>
                <a:gd name="connsiteX42" fmla="*/ 761845 w 3200820"/>
                <a:gd name="connsiteY42" fmla="*/ 1489872 h 1489872"/>
                <a:gd name="connsiteX43" fmla="*/ 528932 w 3200820"/>
                <a:gd name="connsiteY43" fmla="*/ 1449615 h 1489872"/>
                <a:gd name="connsiteX44" fmla="*/ 402411 w 3200820"/>
                <a:gd name="connsiteY44" fmla="*/ 1397857 h 1489872"/>
                <a:gd name="connsiteX45" fmla="*/ 302563 w 3200820"/>
                <a:gd name="connsiteY45" fmla="*/ 1348875 h 1489872"/>
                <a:gd name="connsiteX46" fmla="*/ 0 w 3200820"/>
                <a:gd name="connsiteY46" fmla="*/ 1247010 h 1489872"/>
                <a:gd name="connsiteX47" fmla="*/ 20061 w 3200820"/>
                <a:gd name="connsiteY47" fmla="*/ 1253388 h 1489872"/>
                <a:gd name="connsiteX48" fmla="*/ 29730 w 3200820"/>
                <a:gd name="connsiteY48" fmla="*/ 1256165 h 1489872"/>
                <a:gd name="connsiteX49" fmla="*/ 43514 w 3200820"/>
                <a:gd name="connsiteY49" fmla="*/ 1259969 h 1489872"/>
                <a:gd name="connsiteX50" fmla="*/ 54006 w 3200820"/>
                <a:gd name="connsiteY50" fmla="*/ 1262643 h 1489872"/>
                <a:gd name="connsiteX51" fmla="*/ 68820 w 3200820"/>
                <a:gd name="connsiteY51" fmla="*/ 1266244 h 1489872"/>
                <a:gd name="connsiteX52" fmla="*/ 78182 w 3200820"/>
                <a:gd name="connsiteY52" fmla="*/ 1268301 h 1489872"/>
                <a:gd name="connsiteX53" fmla="*/ 94949 w 3200820"/>
                <a:gd name="connsiteY53" fmla="*/ 1271695 h 1489872"/>
                <a:gd name="connsiteX54" fmla="*/ 104106 w 3200820"/>
                <a:gd name="connsiteY54" fmla="*/ 1273443 h 1489872"/>
                <a:gd name="connsiteX55" fmla="*/ 129411 w 3200820"/>
                <a:gd name="connsiteY55" fmla="*/ 1277559 h 1489872"/>
                <a:gd name="connsiteX56" fmla="*/ 130235 w 3200820"/>
                <a:gd name="connsiteY56" fmla="*/ 1277662 h 1489872"/>
                <a:gd name="connsiteX57" fmla="*/ 156258 w 3200820"/>
                <a:gd name="connsiteY57" fmla="*/ 1280849 h 1489872"/>
                <a:gd name="connsiteX58" fmla="*/ 196688 w 3200820"/>
                <a:gd name="connsiteY58" fmla="*/ 1284037 h 1489872"/>
                <a:gd name="connsiteX59" fmla="*/ 206457 w 3200820"/>
                <a:gd name="connsiteY59" fmla="*/ 1284448 h 1489872"/>
                <a:gd name="connsiteX60" fmla="*/ 238661 w 3200820"/>
                <a:gd name="connsiteY60" fmla="*/ 1285067 h 1489872"/>
                <a:gd name="connsiteX61" fmla="*/ 251001 w 3200820"/>
                <a:gd name="connsiteY61" fmla="*/ 1285067 h 1489872"/>
                <a:gd name="connsiteX62" fmla="*/ 287524 w 3200820"/>
                <a:gd name="connsiteY62" fmla="*/ 1283729 h 1489872"/>
                <a:gd name="connsiteX63" fmla="*/ 293486 w 3200820"/>
                <a:gd name="connsiteY63" fmla="*/ 1283419 h 1489872"/>
                <a:gd name="connsiteX64" fmla="*/ 336387 w 3200820"/>
                <a:gd name="connsiteY64" fmla="*/ 1279307 h 1489872"/>
                <a:gd name="connsiteX65" fmla="*/ 367554 w 3200820"/>
                <a:gd name="connsiteY65" fmla="*/ 1275091 h 1489872"/>
                <a:gd name="connsiteX66" fmla="*/ 373727 w 3200820"/>
                <a:gd name="connsiteY66" fmla="*/ 1274061 h 1489872"/>
                <a:gd name="connsiteX67" fmla="*/ 404895 w 3200820"/>
                <a:gd name="connsiteY67" fmla="*/ 1268404 h 1489872"/>
                <a:gd name="connsiteX68" fmla="*/ 410349 w 3200820"/>
                <a:gd name="connsiteY68" fmla="*/ 1267376 h 1489872"/>
                <a:gd name="connsiteX69" fmla="*/ 445425 w 3200820"/>
                <a:gd name="connsiteY69" fmla="*/ 1259353 h 1489872"/>
                <a:gd name="connsiteX70" fmla="*/ 453451 w 3200820"/>
                <a:gd name="connsiteY70" fmla="*/ 1257294 h 1489872"/>
                <a:gd name="connsiteX71" fmla="*/ 490380 w 3200820"/>
                <a:gd name="connsiteY71" fmla="*/ 1247113 h 1489872"/>
                <a:gd name="connsiteX72" fmla="*/ 533070 w 3200820"/>
                <a:gd name="connsiteY72" fmla="*/ 1233333 h 1489872"/>
                <a:gd name="connsiteX73" fmla="*/ 567225 w 3200820"/>
                <a:gd name="connsiteY73" fmla="*/ 1220683 h 1489872"/>
                <a:gd name="connsiteX74" fmla="*/ 572987 w 3200820"/>
                <a:gd name="connsiteY74" fmla="*/ 1218522 h 1489872"/>
                <a:gd name="connsiteX75" fmla="*/ 606832 w 3200820"/>
                <a:gd name="connsiteY75" fmla="*/ 1204534 h 1489872"/>
                <a:gd name="connsiteX76" fmla="*/ 618661 w 3200820"/>
                <a:gd name="connsiteY76" fmla="*/ 1199288 h 1489872"/>
                <a:gd name="connsiteX77" fmla="*/ 641601 w 3200820"/>
                <a:gd name="connsiteY77" fmla="*/ 1188797 h 1489872"/>
                <a:gd name="connsiteX78" fmla="*/ 654559 w 3200820"/>
                <a:gd name="connsiteY78" fmla="*/ 1182525 h 1489872"/>
                <a:gd name="connsiteX79" fmla="*/ 674415 w 3200820"/>
                <a:gd name="connsiteY79" fmla="*/ 1172648 h 1489872"/>
                <a:gd name="connsiteX80" fmla="*/ 691800 w 3200820"/>
                <a:gd name="connsiteY80" fmla="*/ 1163599 h 1489872"/>
                <a:gd name="connsiteX81" fmla="*/ 709596 w 3200820"/>
                <a:gd name="connsiteY81" fmla="*/ 1154036 h 1489872"/>
                <a:gd name="connsiteX82" fmla="*/ 726569 w 3200820"/>
                <a:gd name="connsiteY82" fmla="*/ 1144570 h 1489872"/>
                <a:gd name="connsiteX83" fmla="*/ 742311 w 3200820"/>
                <a:gd name="connsiteY83" fmla="*/ 1135418 h 1489872"/>
                <a:gd name="connsiteX84" fmla="*/ 767099 w 3200820"/>
                <a:gd name="connsiteY84" fmla="*/ 1120402 h 1489872"/>
                <a:gd name="connsiteX85" fmla="*/ 779857 w 3200820"/>
                <a:gd name="connsiteY85" fmla="*/ 1112483 h 1489872"/>
                <a:gd name="connsiteX86" fmla="*/ 808146 w 3200820"/>
                <a:gd name="connsiteY86" fmla="*/ 1093969 h 1489872"/>
                <a:gd name="connsiteX87" fmla="*/ 816068 w 3200820"/>
                <a:gd name="connsiteY87" fmla="*/ 1088723 h 1489872"/>
                <a:gd name="connsiteX88" fmla="*/ 824195 w 3200820"/>
                <a:gd name="connsiteY88" fmla="*/ 1083066 h 1489872"/>
                <a:gd name="connsiteX89" fmla="*/ 845387 w 3200820"/>
                <a:gd name="connsiteY89" fmla="*/ 1068257 h 1489872"/>
                <a:gd name="connsiteX90" fmla="*/ 855980 w 3200820"/>
                <a:gd name="connsiteY90" fmla="*/ 1060543 h 1489872"/>
                <a:gd name="connsiteX91" fmla="*/ 873776 w 3200820"/>
                <a:gd name="connsiteY91" fmla="*/ 1047377 h 1489872"/>
                <a:gd name="connsiteX92" fmla="*/ 884781 w 3200820"/>
                <a:gd name="connsiteY92" fmla="*/ 1039045 h 1489872"/>
                <a:gd name="connsiteX93" fmla="*/ 901447 w 3200820"/>
                <a:gd name="connsiteY93" fmla="*/ 1026190 h 1489872"/>
                <a:gd name="connsiteX94" fmla="*/ 912146 w 3200820"/>
                <a:gd name="connsiteY94" fmla="*/ 1017757 h 1489872"/>
                <a:gd name="connsiteX95" fmla="*/ 933337 w 3200820"/>
                <a:gd name="connsiteY95" fmla="*/ 1000476 h 1489872"/>
                <a:gd name="connsiteX96" fmla="*/ 935292 w 3200820"/>
                <a:gd name="connsiteY96" fmla="*/ 998831 h 1489872"/>
                <a:gd name="connsiteX97" fmla="*/ 958954 w 3200820"/>
                <a:gd name="connsiteY97" fmla="*/ 978776 h 1489872"/>
                <a:gd name="connsiteX98" fmla="*/ 964304 w 3200820"/>
                <a:gd name="connsiteY98" fmla="*/ 974149 h 1489872"/>
                <a:gd name="connsiteX99" fmla="*/ 986832 w 3200820"/>
                <a:gd name="connsiteY99" fmla="*/ 954194 h 1489872"/>
                <a:gd name="connsiteX100" fmla="*/ 987857 w 3200820"/>
                <a:gd name="connsiteY100" fmla="*/ 953270 h 1489872"/>
                <a:gd name="connsiteX101" fmla="*/ 1008742 w 3200820"/>
                <a:gd name="connsiteY101" fmla="*/ 934139 h 1489872"/>
                <a:gd name="connsiteX102" fmla="*/ 1013474 w 3200820"/>
                <a:gd name="connsiteY102" fmla="*/ 929717 h 1489872"/>
                <a:gd name="connsiteX103" fmla="*/ 1033742 w 3200820"/>
                <a:gd name="connsiteY103" fmla="*/ 910379 h 1489872"/>
                <a:gd name="connsiteX104" fmla="*/ 1036619 w 3200820"/>
                <a:gd name="connsiteY104" fmla="*/ 907601 h 1489872"/>
                <a:gd name="connsiteX105" fmla="*/ 1054004 w 3200820"/>
                <a:gd name="connsiteY105" fmla="*/ 890426 h 1489872"/>
                <a:gd name="connsiteX106" fmla="*/ 1057811 w 3200820"/>
                <a:gd name="connsiteY106" fmla="*/ 886623 h 1489872"/>
                <a:gd name="connsiteX107" fmla="*/ 1075914 w 3200820"/>
                <a:gd name="connsiteY107" fmla="*/ 868108 h 1489872"/>
                <a:gd name="connsiteX108" fmla="*/ 1079309 w 3200820"/>
                <a:gd name="connsiteY108" fmla="*/ 864612 h 1489872"/>
                <a:gd name="connsiteX109" fmla="*/ 1094534 w 3200820"/>
                <a:gd name="connsiteY109" fmla="*/ 848566 h 1489872"/>
                <a:gd name="connsiteX110" fmla="*/ 1097311 w 3200820"/>
                <a:gd name="connsiteY110" fmla="*/ 845585 h 1489872"/>
                <a:gd name="connsiteX111" fmla="*/ 1113259 w 3200820"/>
                <a:gd name="connsiteY111" fmla="*/ 828304 h 1489872"/>
                <a:gd name="connsiteX112" fmla="*/ 1116650 w 3200820"/>
                <a:gd name="connsiteY112" fmla="*/ 824500 h 1489872"/>
                <a:gd name="connsiteX113" fmla="*/ 1130127 w 3200820"/>
                <a:gd name="connsiteY113" fmla="*/ 809381 h 1489872"/>
                <a:gd name="connsiteX114" fmla="*/ 1131775 w 3200820"/>
                <a:gd name="connsiteY114" fmla="*/ 807528 h 1489872"/>
                <a:gd name="connsiteX115" fmla="*/ 1145456 w 3200820"/>
                <a:gd name="connsiteY115" fmla="*/ 791792 h 1489872"/>
                <a:gd name="connsiteX116" fmla="*/ 1148540 w 3200820"/>
                <a:gd name="connsiteY116" fmla="*/ 788194 h 1489872"/>
                <a:gd name="connsiteX117" fmla="*/ 1160988 w 3200820"/>
                <a:gd name="connsiteY117" fmla="*/ 773486 h 1489872"/>
                <a:gd name="connsiteX118" fmla="*/ 1161605 w 3200820"/>
                <a:gd name="connsiteY118" fmla="*/ 772767 h 1489872"/>
                <a:gd name="connsiteX119" fmla="*/ 1172511 w 3200820"/>
                <a:gd name="connsiteY119" fmla="*/ 759498 h 1489872"/>
                <a:gd name="connsiteX120" fmla="*/ 1175082 w 3200820"/>
                <a:gd name="connsiteY120" fmla="*/ 756308 h 1489872"/>
                <a:gd name="connsiteX121" fmla="*/ 1184957 w 3200820"/>
                <a:gd name="connsiteY121" fmla="*/ 743968 h 1489872"/>
                <a:gd name="connsiteX122" fmla="*/ 1186088 w 3200820"/>
                <a:gd name="connsiteY122" fmla="*/ 742528 h 1489872"/>
                <a:gd name="connsiteX123" fmla="*/ 1194114 w 3200820"/>
                <a:gd name="connsiteY123" fmla="*/ 732347 h 1489872"/>
                <a:gd name="connsiteX124" fmla="*/ 1195962 w 3200820"/>
                <a:gd name="connsiteY124" fmla="*/ 729981 h 1489872"/>
                <a:gd name="connsiteX125" fmla="*/ 1203372 w 3200820"/>
                <a:gd name="connsiteY125" fmla="*/ 720414 h 1489872"/>
                <a:gd name="connsiteX126" fmla="*/ 1204708 w 3200820"/>
                <a:gd name="connsiteY126" fmla="*/ 718667 h 1489872"/>
                <a:gd name="connsiteX127" fmla="*/ 1210262 w 3200820"/>
                <a:gd name="connsiteY127" fmla="*/ 711261 h 1489872"/>
                <a:gd name="connsiteX128" fmla="*/ 1211192 w 3200820"/>
                <a:gd name="connsiteY128" fmla="*/ 710026 h 1489872"/>
                <a:gd name="connsiteX129" fmla="*/ 1216129 w 3200820"/>
                <a:gd name="connsiteY129" fmla="*/ 703238 h 1489872"/>
                <a:gd name="connsiteX130" fmla="*/ 1217053 w 3200820"/>
                <a:gd name="connsiteY130" fmla="*/ 702003 h 1489872"/>
                <a:gd name="connsiteX131" fmla="*/ 1220344 w 3200820"/>
                <a:gd name="connsiteY131" fmla="*/ 697375 h 1489872"/>
                <a:gd name="connsiteX132" fmla="*/ 1220655 w 3200820"/>
                <a:gd name="connsiteY132" fmla="*/ 696964 h 1489872"/>
                <a:gd name="connsiteX133" fmla="*/ 1222916 w 3200820"/>
                <a:gd name="connsiteY133" fmla="*/ 693777 h 1489872"/>
                <a:gd name="connsiteX134" fmla="*/ 1223433 w 3200820"/>
                <a:gd name="connsiteY134" fmla="*/ 693056 h 1489872"/>
                <a:gd name="connsiteX135" fmla="*/ 1224151 w 3200820"/>
                <a:gd name="connsiteY135" fmla="*/ 692027 h 1489872"/>
                <a:gd name="connsiteX136" fmla="*/ 1225900 w 3200820"/>
                <a:gd name="connsiteY136" fmla="*/ 689455 h 1489872"/>
                <a:gd name="connsiteX137" fmla="*/ 1226417 w 3200820"/>
                <a:gd name="connsiteY137" fmla="*/ 688737 h 1489872"/>
                <a:gd name="connsiteX138" fmla="*/ 1229808 w 3200820"/>
                <a:gd name="connsiteY138" fmla="*/ 683798 h 1489872"/>
                <a:gd name="connsiteX139" fmla="*/ 1230119 w 3200820"/>
                <a:gd name="connsiteY139" fmla="*/ 683286 h 1489872"/>
                <a:gd name="connsiteX140" fmla="*/ 1234438 w 3200820"/>
                <a:gd name="connsiteY140" fmla="*/ 677218 h 1489872"/>
                <a:gd name="connsiteX141" fmla="*/ 1235775 w 3200820"/>
                <a:gd name="connsiteY141" fmla="*/ 675366 h 1489872"/>
                <a:gd name="connsiteX142" fmla="*/ 1241947 w 3200820"/>
                <a:gd name="connsiteY142" fmla="*/ 666932 h 1489872"/>
                <a:gd name="connsiteX143" fmla="*/ 1243184 w 3200820"/>
                <a:gd name="connsiteY143" fmla="*/ 665184 h 1489872"/>
                <a:gd name="connsiteX144" fmla="*/ 1249869 w 3200820"/>
                <a:gd name="connsiteY144" fmla="*/ 656132 h 1489872"/>
                <a:gd name="connsiteX145" fmla="*/ 1251516 w 3200820"/>
                <a:gd name="connsiteY145" fmla="*/ 653870 h 1489872"/>
                <a:gd name="connsiteX146" fmla="*/ 1260362 w 3200820"/>
                <a:gd name="connsiteY146" fmla="*/ 642146 h 1489872"/>
                <a:gd name="connsiteX147" fmla="*/ 1262522 w 3200820"/>
                <a:gd name="connsiteY147" fmla="*/ 639265 h 1489872"/>
                <a:gd name="connsiteX148" fmla="*/ 1271778 w 3200820"/>
                <a:gd name="connsiteY148" fmla="*/ 627333 h 1489872"/>
                <a:gd name="connsiteX149" fmla="*/ 1273526 w 3200820"/>
                <a:gd name="connsiteY149" fmla="*/ 625174 h 1489872"/>
                <a:gd name="connsiteX150" fmla="*/ 1285154 w 3200820"/>
                <a:gd name="connsiteY150" fmla="*/ 610468 h 1489872"/>
                <a:gd name="connsiteX151" fmla="*/ 1288033 w 3200820"/>
                <a:gd name="connsiteY151" fmla="*/ 606867 h 1489872"/>
                <a:gd name="connsiteX152" fmla="*/ 1300479 w 3200820"/>
                <a:gd name="connsiteY152" fmla="*/ 591542 h 1489872"/>
                <a:gd name="connsiteX153" fmla="*/ 1301610 w 3200820"/>
                <a:gd name="connsiteY153" fmla="*/ 590206 h 1489872"/>
                <a:gd name="connsiteX154" fmla="*/ 1316015 w 3200820"/>
                <a:gd name="connsiteY154" fmla="*/ 573031 h 1489872"/>
                <a:gd name="connsiteX155" fmla="*/ 1319718 w 3200820"/>
                <a:gd name="connsiteY155" fmla="*/ 568708 h 1489872"/>
                <a:gd name="connsiteX156" fmla="*/ 1335661 w 3200820"/>
                <a:gd name="connsiteY156" fmla="*/ 550196 h 1489872"/>
                <a:gd name="connsiteX157" fmla="*/ 1336796 w 3200820"/>
                <a:gd name="connsiteY157" fmla="*/ 548962 h 1489872"/>
                <a:gd name="connsiteX158" fmla="*/ 1352945 w 3200820"/>
                <a:gd name="connsiteY158" fmla="*/ 530655 h 1489872"/>
                <a:gd name="connsiteX159" fmla="*/ 1357164 w 3200820"/>
                <a:gd name="connsiteY159" fmla="*/ 525924 h 1489872"/>
                <a:gd name="connsiteX160" fmla="*/ 1375371 w 3200820"/>
                <a:gd name="connsiteY160" fmla="*/ 505868 h 1489872"/>
                <a:gd name="connsiteX161" fmla="*/ 1378356 w 3200820"/>
                <a:gd name="connsiteY161" fmla="*/ 502680 h 1489872"/>
                <a:gd name="connsiteX162" fmla="*/ 1395739 w 3200820"/>
                <a:gd name="connsiteY162" fmla="*/ 484165 h 1489872"/>
                <a:gd name="connsiteX163" fmla="*/ 1400160 w 3200820"/>
                <a:gd name="connsiteY163" fmla="*/ 479538 h 1489872"/>
                <a:gd name="connsiteX164" fmla="*/ 1420839 w 3200820"/>
                <a:gd name="connsiteY164" fmla="*/ 458248 h 1489872"/>
                <a:gd name="connsiteX165" fmla="*/ 1425054 w 3200820"/>
                <a:gd name="connsiteY165" fmla="*/ 453929 h 1489872"/>
                <a:gd name="connsiteX166" fmla="*/ 1444498 w 3200820"/>
                <a:gd name="connsiteY166" fmla="*/ 434590 h 1489872"/>
                <a:gd name="connsiteX167" fmla="*/ 1448717 w 3200820"/>
                <a:gd name="connsiteY167" fmla="*/ 430478 h 1489872"/>
                <a:gd name="connsiteX168" fmla="*/ 1471756 w 3200820"/>
                <a:gd name="connsiteY168" fmla="*/ 408366 h 1489872"/>
                <a:gd name="connsiteX169" fmla="*/ 1477106 w 3200820"/>
                <a:gd name="connsiteY169" fmla="*/ 403327 h 1489872"/>
                <a:gd name="connsiteX170" fmla="*/ 1499429 w 3200820"/>
                <a:gd name="connsiteY170" fmla="*/ 382757 h 1489872"/>
                <a:gd name="connsiteX171" fmla="*/ 1502517 w 3200820"/>
                <a:gd name="connsiteY171" fmla="*/ 379877 h 1489872"/>
                <a:gd name="connsiteX172" fmla="*/ 1528028 w 3200820"/>
                <a:gd name="connsiteY172" fmla="*/ 357247 h 1489872"/>
                <a:gd name="connsiteX173" fmla="*/ 1534302 w 3200820"/>
                <a:gd name="connsiteY173" fmla="*/ 351797 h 1489872"/>
                <a:gd name="connsiteX174" fmla="*/ 1561151 w 3200820"/>
                <a:gd name="connsiteY174" fmla="*/ 328962 h 1489872"/>
                <a:gd name="connsiteX175" fmla="*/ 1561562 w 3200820"/>
                <a:gd name="connsiteY175" fmla="*/ 328657 h 1489872"/>
                <a:gd name="connsiteX176" fmla="*/ 1582036 w 3200820"/>
                <a:gd name="connsiteY176" fmla="*/ 311890 h 1489872"/>
                <a:gd name="connsiteX177" fmla="*/ 1588310 w 3200820"/>
                <a:gd name="connsiteY177" fmla="*/ 306954 h 1489872"/>
                <a:gd name="connsiteX178" fmla="*/ 1600139 w 3200820"/>
                <a:gd name="connsiteY178" fmla="*/ 297595 h 1489872"/>
                <a:gd name="connsiteX179" fmla="*/ 1619482 w 3200820"/>
                <a:gd name="connsiteY179" fmla="*/ 282579 h 1489872"/>
                <a:gd name="connsiteX180" fmla="*/ 1631723 w 3200820"/>
                <a:gd name="connsiteY180" fmla="*/ 273218 h 1489872"/>
                <a:gd name="connsiteX181" fmla="*/ 1652296 w 3200820"/>
                <a:gd name="connsiteY181" fmla="*/ 257996 h 1489872"/>
                <a:gd name="connsiteX182" fmla="*/ 1664126 w 3200820"/>
                <a:gd name="connsiteY182" fmla="*/ 249356 h 1489872"/>
                <a:gd name="connsiteX183" fmla="*/ 1688713 w 3200820"/>
                <a:gd name="connsiteY183" fmla="*/ 232181 h 1489872"/>
                <a:gd name="connsiteX184" fmla="*/ 1697558 w 3200820"/>
                <a:gd name="connsiteY184" fmla="*/ 226112 h 1489872"/>
                <a:gd name="connsiteX185" fmla="*/ 1699206 w 3200820"/>
                <a:gd name="connsiteY185" fmla="*/ 224982 h 1489872"/>
                <a:gd name="connsiteX186" fmla="*/ 1706715 w 3200820"/>
                <a:gd name="connsiteY186" fmla="*/ 220045 h 1489872"/>
                <a:gd name="connsiteX187" fmla="*/ 1738806 w 3200820"/>
                <a:gd name="connsiteY187" fmla="*/ 199063 h 1489872"/>
                <a:gd name="connsiteX188" fmla="*/ 1753519 w 3200820"/>
                <a:gd name="connsiteY188" fmla="*/ 189911 h 1489872"/>
                <a:gd name="connsiteX189" fmla="*/ 1781602 w 3200820"/>
                <a:gd name="connsiteY189" fmla="*/ 172836 h 1489872"/>
                <a:gd name="connsiteX190" fmla="*/ 1789524 w 3200820"/>
                <a:gd name="connsiteY190" fmla="*/ 168003 h 1489872"/>
                <a:gd name="connsiteX191" fmla="*/ 1799710 w 3200820"/>
                <a:gd name="connsiteY191" fmla="*/ 162242 h 1489872"/>
                <a:gd name="connsiteX192" fmla="*/ 1819049 w 3200820"/>
                <a:gd name="connsiteY192" fmla="*/ 151342 h 1489872"/>
                <a:gd name="connsiteX193" fmla="*/ 1839416 w 3200820"/>
                <a:gd name="connsiteY193" fmla="*/ 140336 h 1489872"/>
                <a:gd name="connsiteX194" fmla="*/ 1859272 w 3200820"/>
                <a:gd name="connsiteY194" fmla="*/ 129947 h 1489872"/>
                <a:gd name="connsiteX195" fmla="*/ 1868941 w 3200820"/>
                <a:gd name="connsiteY195" fmla="*/ 124909 h 1489872"/>
                <a:gd name="connsiteX196" fmla="*/ 1882312 w 3200820"/>
                <a:gd name="connsiteY196" fmla="*/ 118428 h 1489872"/>
                <a:gd name="connsiteX197" fmla="*/ 1897125 w 3200820"/>
                <a:gd name="connsiteY197" fmla="*/ 111332 h 1489872"/>
                <a:gd name="connsiteX198" fmla="*/ 1923766 w 3200820"/>
                <a:gd name="connsiteY198" fmla="*/ 99195 h 1489872"/>
                <a:gd name="connsiteX199" fmla="*/ 1937142 w 3200820"/>
                <a:gd name="connsiteY199" fmla="*/ 93230 h 1489872"/>
                <a:gd name="connsiteX200" fmla="*/ 1941050 w 3200820"/>
                <a:gd name="connsiteY200" fmla="*/ 91482 h 1489872"/>
                <a:gd name="connsiteX201" fmla="*/ 1976130 w 3200820"/>
                <a:gd name="connsiteY201" fmla="*/ 77081 h 1489872"/>
                <a:gd name="connsiteX202" fmla="*/ 1983434 w 3200820"/>
                <a:gd name="connsiteY202" fmla="*/ 74306 h 1489872"/>
                <a:gd name="connsiteX203" fmla="*/ 2008122 w 3200820"/>
                <a:gd name="connsiteY203" fmla="*/ 64945 h 1489872"/>
                <a:gd name="connsiteX204" fmla="*/ 2022216 w 3200820"/>
                <a:gd name="connsiteY204" fmla="*/ 59906 h 1489872"/>
                <a:gd name="connsiteX205" fmla="*/ 2071285 w 3200820"/>
                <a:gd name="connsiteY205" fmla="*/ 44066 h 1489872"/>
                <a:gd name="connsiteX206" fmla="*/ 2071903 w 3200820"/>
                <a:gd name="connsiteY206" fmla="*/ 43861 h 1489872"/>
                <a:gd name="connsiteX207" fmla="*/ 2112946 w 3200820"/>
                <a:gd name="connsiteY207" fmla="*/ 32548 h 1489872"/>
                <a:gd name="connsiteX208" fmla="*/ 2122409 w 3200820"/>
                <a:gd name="connsiteY208" fmla="*/ 30182 h 1489872"/>
                <a:gd name="connsiteX209" fmla="*/ 2131977 w 3200820"/>
                <a:gd name="connsiteY209" fmla="*/ 27715 h 1489872"/>
                <a:gd name="connsiteX210" fmla="*/ 2162632 w 3200820"/>
                <a:gd name="connsiteY210" fmla="*/ 20924 h 1489872"/>
                <a:gd name="connsiteX211" fmla="*/ 2166746 w 3200820"/>
                <a:gd name="connsiteY211" fmla="*/ 20103 h 1489872"/>
                <a:gd name="connsiteX212" fmla="*/ 2189480 w 3200820"/>
                <a:gd name="connsiteY212" fmla="*/ 15680 h 1489872"/>
                <a:gd name="connsiteX213" fmla="*/ 2203061 w 3200820"/>
                <a:gd name="connsiteY213" fmla="*/ 13417 h 1489872"/>
                <a:gd name="connsiteX214" fmla="*/ 2211396 w 3200820"/>
                <a:gd name="connsiteY214" fmla="*/ 12081 h 1489872"/>
                <a:gd name="connsiteX215" fmla="*/ 2245034 w 3200820"/>
                <a:gd name="connsiteY215" fmla="*/ 7247 h 1489872"/>
                <a:gd name="connsiteX216" fmla="*/ 2248941 w 3200820"/>
                <a:gd name="connsiteY216" fmla="*/ 6836 h 1489872"/>
                <a:gd name="connsiteX217" fmla="*/ 2256039 w 3200820"/>
                <a:gd name="connsiteY217" fmla="*/ 6012 h 1489872"/>
                <a:gd name="connsiteX218" fmla="*/ 2288237 w 3200820"/>
                <a:gd name="connsiteY218" fmla="*/ 2925 h 1489872"/>
                <a:gd name="connsiteX219" fmla="*/ 2295233 w 3200820"/>
                <a:gd name="connsiteY219" fmla="*/ 2411 h 1489872"/>
                <a:gd name="connsiteX220" fmla="*/ 2299040 w 3200820"/>
                <a:gd name="connsiteY220" fmla="*/ 2104 h 1489872"/>
                <a:gd name="connsiteX221" fmla="*/ 2330514 w 3200820"/>
                <a:gd name="connsiteY221" fmla="*/ 561 h 1489872"/>
                <a:gd name="connsiteX222" fmla="*/ 2338229 w 3200820"/>
                <a:gd name="connsiteY222" fmla="*/ 355 h 1489872"/>
                <a:gd name="connsiteX223" fmla="*/ 2352017 w 3200820"/>
                <a:gd name="connsiteY223" fmla="*/ 45 h 1489872"/>
                <a:gd name="connsiteX0" fmla="*/ 2352017 w 3200993"/>
                <a:gd name="connsiteY0" fmla="*/ 45 h 1489872"/>
                <a:gd name="connsiteX1" fmla="*/ 2367035 w 3200993"/>
                <a:gd name="connsiteY1" fmla="*/ 45 h 1489872"/>
                <a:gd name="connsiteX2" fmla="*/ 2374546 w 3200993"/>
                <a:gd name="connsiteY2" fmla="*/ 45 h 1489872"/>
                <a:gd name="connsiteX3" fmla="*/ 2404170 w 3200993"/>
                <a:gd name="connsiteY3" fmla="*/ 972 h 1489872"/>
                <a:gd name="connsiteX4" fmla="*/ 2406330 w 3200993"/>
                <a:gd name="connsiteY4" fmla="*/ 1178 h 1489872"/>
                <a:gd name="connsiteX5" fmla="*/ 2452003 w 3200993"/>
                <a:gd name="connsiteY5" fmla="*/ 4882 h 1489872"/>
                <a:gd name="connsiteX6" fmla="*/ 2455917 w 3200993"/>
                <a:gd name="connsiteY6" fmla="*/ 5188 h 1489872"/>
                <a:gd name="connsiteX7" fmla="*/ 2475461 w 3200993"/>
                <a:gd name="connsiteY7" fmla="*/ 7657 h 1489872"/>
                <a:gd name="connsiteX8" fmla="*/ 2480911 w 3200993"/>
                <a:gd name="connsiteY8" fmla="*/ 8377 h 1489872"/>
                <a:gd name="connsiteX9" fmla="*/ 2507451 w 3200993"/>
                <a:gd name="connsiteY9" fmla="*/ 12493 h 1489872"/>
                <a:gd name="connsiteX10" fmla="*/ 2510436 w 3200993"/>
                <a:gd name="connsiteY10" fmla="*/ 13109 h 1489872"/>
                <a:gd name="connsiteX11" fmla="*/ 2519694 w 3200993"/>
                <a:gd name="connsiteY11" fmla="*/ 14858 h 1489872"/>
                <a:gd name="connsiteX12" fmla="*/ 2539755 w 3200993"/>
                <a:gd name="connsiteY12" fmla="*/ 18868 h 1489872"/>
                <a:gd name="connsiteX13" fmla="*/ 2550042 w 3200993"/>
                <a:gd name="connsiteY13" fmla="*/ 21131 h 1489872"/>
                <a:gd name="connsiteX14" fmla="*/ 2558786 w 3200993"/>
                <a:gd name="connsiteY14" fmla="*/ 23085 h 1489872"/>
                <a:gd name="connsiteX15" fmla="*/ 2567320 w 3200993"/>
                <a:gd name="connsiteY15" fmla="*/ 25246 h 1489872"/>
                <a:gd name="connsiteX16" fmla="*/ 2578948 w 3200993"/>
                <a:gd name="connsiteY16" fmla="*/ 28228 h 1489872"/>
                <a:gd name="connsiteX17" fmla="*/ 2594891 w 3200993"/>
                <a:gd name="connsiteY17" fmla="*/ 32651 h 1489872"/>
                <a:gd name="connsiteX18" fmla="*/ 2605590 w 3200993"/>
                <a:gd name="connsiteY18" fmla="*/ 35738 h 1489872"/>
                <a:gd name="connsiteX19" fmla="*/ 2609703 w 3200993"/>
                <a:gd name="connsiteY19" fmla="*/ 36970 h 1489872"/>
                <a:gd name="connsiteX20" fmla="*/ 2628529 w 3200993"/>
                <a:gd name="connsiteY20" fmla="*/ 43040 h 1489872"/>
                <a:gd name="connsiteX21" fmla="*/ 3132285 w 3200993"/>
                <a:gd name="connsiteY21" fmla="*/ 212640 h 1489872"/>
                <a:gd name="connsiteX22" fmla="*/ 3109341 w 3200993"/>
                <a:gd name="connsiteY22" fmla="*/ 205339 h 1489872"/>
                <a:gd name="connsiteX23" fmla="*/ 3098647 w 3200993"/>
                <a:gd name="connsiteY23" fmla="*/ 202252 h 1489872"/>
                <a:gd name="connsiteX24" fmla="*/ 3082700 w 3200993"/>
                <a:gd name="connsiteY24" fmla="*/ 197828 h 1489872"/>
                <a:gd name="connsiteX25" fmla="*/ 3071076 w 3200993"/>
                <a:gd name="connsiteY25" fmla="*/ 194847 h 1489872"/>
                <a:gd name="connsiteX26" fmla="*/ 3053792 w 3200993"/>
                <a:gd name="connsiteY26" fmla="*/ 190732 h 1489872"/>
                <a:gd name="connsiteX27" fmla="*/ 3043506 w 3200993"/>
                <a:gd name="connsiteY27" fmla="*/ 188469 h 1489872"/>
                <a:gd name="connsiteX28" fmla="*/ 3023449 w 3200993"/>
                <a:gd name="connsiteY28" fmla="*/ 184460 h 1489872"/>
                <a:gd name="connsiteX29" fmla="*/ 3014187 w 3200993"/>
                <a:gd name="connsiteY29" fmla="*/ 182709 h 1489872"/>
                <a:gd name="connsiteX30" fmla="*/ 2984667 w 3200993"/>
                <a:gd name="connsiteY30" fmla="*/ 177979 h 1489872"/>
                <a:gd name="connsiteX31" fmla="*/ 3197370 w 3200993"/>
                <a:gd name="connsiteY31" fmla="*/ 262045 h 1489872"/>
                <a:gd name="connsiteX32" fmla="*/ 2780426 w 3200993"/>
                <a:gd name="connsiteY32" fmla="*/ 207411 h 1489872"/>
                <a:gd name="connsiteX33" fmla="*/ 2547513 w 3200993"/>
                <a:gd name="connsiteY33" fmla="*/ 264921 h 1489872"/>
                <a:gd name="connsiteX34" fmla="*/ 2305973 w 3200993"/>
                <a:gd name="connsiteY34" fmla="*/ 377064 h 1489872"/>
                <a:gd name="connsiteX35" fmla="*/ 2090313 w 3200993"/>
                <a:gd name="connsiteY35" fmla="*/ 538091 h 1489872"/>
                <a:gd name="connsiteX36" fmla="*/ 1897656 w 3200993"/>
                <a:gd name="connsiteY36" fmla="*/ 716370 h 1489872"/>
                <a:gd name="connsiteX37" fmla="*/ 1733755 w 3200993"/>
                <a:gd name="connsiteY37" fmla="*/ 943532 h 1489872"/>
                <a:gd name="connsiteX38" fmla="*/ 1463460 w 3200993"/>
                <a:gd name="connsiteY38" fmla="*/ 1199449 h 1489872"/>
                <a:gd name="connsiteX39" fmla="*/ 1253551 w 3200993"/>
                <a:gd name="connsiteY39" fmla="*/ 1363351 h 1489872"/>
                <a:gd name="connsiteX40" fmla="*/ 948751 w 3200993"/>
                <a:gd name="connsiteY40" fmla="*/ 1463993 h 1489872"/>
                <a:gd name="connsiteX41" fmla="*/ 761845 w 3200993"/>
                <a:gd name="connsiteY41" fmla="*/ 1489872 h 1489872"/>
                <a:gd name="connsiteX42" fmla="*/ 528932 w 3200993"/>
                <a:gd name="connsiteY42" fmla="*/ 1449615 h 1489872"/>
                <a:gd name="connsiteX43" fmla="*/ 402411 w 3200993"/>
                <a:gd name="connsiteY43" fmla="*/ 1397857 h 1489872"/>
                <a:gd name="connsiteX44" fmla="*/ 302563 w 3200993"/>
                <a:gd name="connsiteY44" fmla="*/ 1348875 h 1489872"/>
                <a:gd name="connsiteX45" fmla="*/ 0 w 3200993"/>
                <a:gd name="connsiteY45" fmla="*/ 1247010 h 1489872"/>
                <a:gd name="connsiteX46" fmla="*/ 20061 w 3200993"/>
                <a:gd name="connsiteY46" fmla="*/ 1253388 h 1489872"/>
                <a:gd name="connsiteX47" fmla="*/ 29730 w 3200993"/>
                <a:gd name="connsiteY47" fmla="*/ 1256165 h 1489872"/>
                <a:gd name="connsiteX48" fmla="*/ 43514 w 3200993"/>
                <a:gd name="connsiteY48" fmla="*/ 1259969 h 1489872"/>
                <a:gd name="connsiteX49" fmla="*/ 54006 w 3200993"/>
                <a:gd name="connsiteY49" fmla="*/ 1262643 h 1489872"/>
                <a:gd name="connsiteX50" fmla="*/ 68820 w 3200993"/>
                <a:gd name="connsiteY50" fmla="*/ 1266244 h 1489872"/>
                <a:gd name="connsiteX51" fmla="*/ 78182 w 3200993"/>
                <a:gd name="connsiteY51" fmla="*/ 1268301 h 1489872"/>
                <a:gd name="connsiteX52" fmla="*/ 94949 w 3200993"/>
                <a:gd name="connsiteY52" fmla="*/ 1271695 h 1489872"/>
                <a:gd name="connsiteX53" fmla="*/ 104106 w 3200993"/>
                <a:gd name="connsiteY53" fmla="*/ 1273443 h 1489872"/>
                <a:gd name="connsiteX54" fmla="*/ 129411 w 3200993"/>
                <a:gd name="connsiteY54" fmla="*/ 1277559 h 1489872"/>
                <a:gd name="connsiteX55" fmla="*/ 130235 w 3200993"/>
                <a:gd name="connsiteY55" fmla="*/ 1277662 h 1489872"/>
                <a:gd name="connsiteX56" fmla="*/ 156258 w 3200993"/>
                <a:gd name="connsiteY56" fmla="*/ 1280849 h 1489872"/>
                <a:gd name="connsiteX57" fmla="*/ 196688 w 3200993"/>
                <a:gd name="connsiteY57" fmla="*/ 1284037 h 1489872"/>
                <a:gd name="connsiteX58" fmla="*/ 206457 w 3200993"/>
                <a:gd name="connsiteY58" fmla="*/ 1284448 h 1489872"/>
                <a:gd name="connsiteX59" fmla="*/ 238661 w 3200993"/>
                <a:gd name="connsiteY59" fmla="*/ 1285067 h 1489872"/>
                <a:gd name="connsiteX60" fmla="*/ 251001 w 3200993"/>
                <a:gd name="connsiteY60" fmla="*/ 1285067 h 1489872"/>
                <a:gd name="connsiteX61" fmla="*/ 287524 w 3200993"/>
                <a:gd name="connsiteY61" fmla="*/ 1283729 h 1489872"/>
                <a:gd name="connsiteX62" fmla="*/ 293486 w 3200993"/>
                <a:gd name="connsiteY62" fmla="*/ 1283419 h 1489872"/>
                <a:gd name="connsiteX63" fmla="*/ 336387 w 3200993"/>
                <a:gd name="connsiteY63" fmla="*/ 1279307 h 1489872"/>
                <a:gd name="connsiteX64" fmla="*/ 367554 w 3200993"/>
                <a:gd name="connsiteY64" fmla="*/ 1275091 h 1489872"/>
                <a:gd name="connsiteX65" fmla="*/ 373727 w 3200993"/>
                <a:gd name="connsiteY65" fmla="*/ 1274061 h 1489872"/>
                <a:gd name="connsiteX66" fmla="*/ 404895 w 3200993"/>
                <a:gd name="connsiteY66" fmla="*/ 1268404 h 1489872"/>
                <a:gd name="connsiteX67" fmla="*/ 410349 w 3200993"/>
                <a:gd name="connsiteY67" fmla="*/ 1267376 h 1489872"/>
                <a:gd name="connsiteX68" fmla="*/ 445425 w 3200993"/>
                <a:gd name="connsiteY68" fmla="*/ 1259353 h 1489872"/>
                <a:gd name="connsiteX69" fmla="*/ 453451 w 3200993"/>
                <a:gd name="connsiteY69" fmla="*/ 1257294 h 1489872"/>
                <a:gd name="connsiteX70" fmla="*/ 490380 w 3200993"/>
                <a:gd name="connsiteY70" fmla="*/ 1247113 h 1489872"/>
                <a:gd name="connsiteX71" fmla="*/ 533070 w 3200993"/>
                <a:gd name="connsiteY71" fmla="*/ 1233333 h 1489872"/>
                <a:gd name="connsiteX72" fmla="*/ 567225 w 3200993"/>
                <a:gd name="connsiteY72" fmla="*/ 1220683 h 1489872"/>
                <a:gd name="connsiteX73" fmla="*/ 572987 w 3200993"/>
                <a:gd name="connsiteY73" fmla="*/ 1218522 h 1489872"/>
                <a:gd name="connsiteX74" fmla="*/ 606832 w 3200993"/>
                <a:gd name="connsiteY74" fmla="*/ 1204534 h 1489872"/>
                <a:gd name="connsiteX75" fmla="*/ 618661 w 3200993"/>
                <a:gd name="connsiteY75" fmla="*/ 1199288 h 1489872"/>
                <a:gd name="connsiteX76" fmla="*/ 641601 w 3200993"/>
                <a:gd name="connsiteY76" fmla="*/ 1188797 h 1489872"/>
                <a:gd name="connsiteX77" fmla="*/ 654559 w 3200993"/>
                <a:gd name="connsiteY77" fmla="*/ 1182525 h 1489872"/>
                <a:gd name="connsiteX78" fmla="*/ 674415 w 3200993"/>
                <a:gd name="connsiteY78" fmla="*/ 1172648 h 1489872"/>
                <a:gd name="connsiteX79" fmla="*/ 691800 w 3200993"/>
                <a:gd name="connsiteY79" fmla="*/ 1163599 h 1489872"/>
                <a:gd name="connsiteX80" fmla="*/ 709596 w 3200993"/>
                <a:gd name="connsiteY80" fmla="*/ 1154036 h 1489872"/>
                <a:gd name="connsiteX81" fmla="*/ 726569 w 3200993"/>
                <a:gd name="connsiteY81" fmla="*/ 1144570 h 1489872"/>
                <a:gd name="connsiteX82" fmla="*/ 742311 w 3200993"/>
                <a:gd name="connsiteY82" fmla="*/ 1135418 h 1489872"/>
                <a:gd name="connsiteX83" fmla="*/ 767099 w 3200993"/>
                <a:gd name="connsiteY83" fmla="*/ 1120402 h 1489872"/>
                <a:gd name="connsiteX84" fmla="*/ 779857 w 3200993"/>
                <a:gd name="connsiteY84" fmla="*/ 1112483 h 1489872"/>
                <a:gd name="connsiteX85" fmla="*/ 808146 w 3200993"/>
                <a:gd name="connsiteY85" fmla="*/ 1093969 h 1489872"/>
                <a:gd name="connsiteX86" fmla="*/ 816068 w 3200993"/>
                <a:gd name="connsiteY86" fmla="*/ 1088723 h 1489872"/>
                <a:gd name="connsiteX87" fmla="*/ 824195 w 3200993"/>
                <a:gd name="connsiteY87" fmla="*/ 1083066 h 1489872"/>
                <a:gd name="connsiteX88" fmla="*/ 845387 w 3200993"/>
                <a:gd name="connsiteY88" fmla="*/ 1068257 h 1489872"/>
                <a:gd name="connsiteX89" fmla="*/ 855980 w 3200993"/>
                <a:gd name="connsiteY89" fmla="*/ 1060543 h 1489872"/>
                <a:gd name="connsiteX90" fmla="*/ 873776 w 3200993"/>
                <a:gd name="connsiteY90" fmla="*/ 1047377 h 1489872"/>
                <a:gd name="connsiteX91" fmla="*/ 884781 w 3200993"/>
                <a:gd name="connsiteY91" fmla="*/ 1039045 h 1489872"/>
                <a:gd name="connsiteX92" fmla="*/ 901447 w 3200993"/>
                <a:gd name="connsiteY92" fmla="*/ 1026190 h 1489872"/>
                <a:gd name="connsiteX93" fmla="*/ 912146 w 3200993"/>
                <a:gd name="connsiteY93" fmla="*/ 1017757 h 1489872"/>
                <a:gd name="connsiteX94" fmla="*/ 933337 w 3200993"/>
                <a:gd name="connsiteY94" fmla="*/ 1000476 h 1489872"/>
                <a:gd name="connsiteX95" fmla="*/ 935292 w 3200993"/>
                <a:gd name="connsiteY95" fmla="*/ 998831 h 1489872"/>
                <a:gd name="connsiteX96" fmla="*/ 958954 w 3200993"/>
                <a:gd name="connsiteY96" fmla="*/ 978776 h 1489872"/>
                <a:gd name="connsiteX97" fmla="*/ 964304 w 3200993"/>
                <a:gd name="connsiteY97" fmla="*/ 974149 h 1489872"/>
                <a:gd name="connsiteX98" fmla="*/ 986832 w 3200993"/>
                <a:gd name="connsiteY98" fmla="*/ 954194 h 1489872"/>
                <a:gd name="connsiteX99" fmla="*/ 987857 w 3200993"/>
                <a:gd name="connsiteY99" fmla="*/ 953270 h 1489872"/>
                <a:gd name="connsiteX100" fmla="*/ 1008742 w 3200993"/>
                <a:gd name="connsiteY100" fmla="*/ 934139 h 1489872"/>
                <a:gd name="connsiteX101" fmla="*/ 1013474 w 3200993"/>
                <a:gd name="connsiteY101" fmla="*/ 929717 h 1489872"/>
                <a:gd name="connsiteX102" fmla="*/ 1033742 w 3200993"/>
                <a:gd name="connsiteY102" fmla="*/ 910379 h 1489872"/>
                <a:gd name="connsiteX103" fmla="*/ 1036619 w 3200993"/>
                <a:gd name="connsiteY103" fmla="*/ 907601 h 1489872"/>
                <a:gd name="connsiteX104" fmla="*/ 1054004 w 3200993"/>
                <a:gd name="connsiteY104" fmla="*/ 890426 h 1489872"/>
                <a:gd name="connsiteX105" fmla="*/ 1057811 w 3200993"/>
                <a:gd name="connsiteY105" fmla="*/ 886623 h 1489872"/>
                <a:gd name="connsiteX106" fmla="*/ 1075914 w 3200993"/>
                <a:gd name="connsiteY106" fmla="*/ 868108 h 1489872"/>
                <a:gd name="connsiteX107" fmla="*/ 1079309 w 3200993"/>
                <a:gd name="connsiteY107" fmla="*/ 864612 h 1489872"/>
                <a:gd name="connsiteX108" fmla="*/ 1094534 w 3200993"/>
                <a:gd name="connsiteY108" fmla="*/ 848566 h 1489872"/>
                <a:gd name="connsiteX109" fmla="*/ 1097311 w 3200993"/>
                <a:gd name="connsiteY109" fmla="*/ 845585 h 1489872"/>
                <a:gd name="connsiteX110" fmla="*/ 1113259 w 3200993"/>
                <a:gd name="connsiteY110" fmla="*/ 828304 h 1489872"/>
                <a:gd name="connsiteX111" fmla="*/ 1116650 w 3200993"/>
                <a:gd name="connsiteY111" fmla="*/ 824500 h 1489872"/>
                <a:gd name="connsiteX112" fmla="*/ 1130127 w 3200993"/>
                <a:gd name="connsiteY112" fmla="*/ 809381 h 1489872"/>
                <a:gd name="connsiteX113" fmla="*/ 1131775 w 3200993"/>
                <a:gd name="connsiteY113" fmla="*/ 807528 h 1489872"/>
                <a:gd name="connsiteX114" fmla="*/ 1145456 w 3200993"/>
                <a:gd name="connsiteY114" fmla="*/ 791792 h 1489872"/>
                <a:gd name="connsiteX115" fmla="*/ 1148540 w 3200993"/>
                <a:gd name="connsiteY115" fmla="*/ 788194 h 1489872"/>
                <a:gd name="connsiteX116" fmla="*/ 1160988 w 3200993"/>
                <a:gd name="connsiteY116" fmla="*/ 773486 h 1489872"/>
                <a:gd name="connsiteX117" fmla="*/ 1161605 w 3200993"/>
                <a:gd name="connsiteY117" fmla="*/ 772767 h 1489872"/>
                <a:gd name="connsiteX118" fmla="*/ 1172511 w 3200993"/>
                <a:gd name="connsiteY118" fmla="*/ 759498 h 1489872"/>
                <a:gd name="connsiteX119" fmla="*/ 1175082 w 3200993"/>
                <a:gd name="connsiteY119" fmla="*/ 756308 h 1489872"/>
                <a:gd name="connsiteX120" fmla="*/ 1184957 w 3200993"/>
                <a:gd name="connsiteY120" fmla="*/ 743968 h 1489872"/>
                <a:gd name="connsiteX121" fmla="*/ 1186088 w 3200993"/>
                <a:gd name="connsiteY121" fmla="*/ 742528 h 1489872"/>
                <a:gd name="connsiteX122" fmla="*/ 1194114 w 3200993"/>
                <a:gd name="connsiteY122" fmla="*/ 732347 h 1489872"/>
                <a:gd name="connsiteX123" fmla="*/ 1195962 w 3200993"/>
                <a:gd name="connsiteY123" fmla="*/ 729981 h 1489872"/>
                <a:gd name="connsiteX124" fmla="*/ 1203372 w 3200993"/>
                <a:gd name="connsiteY124" fmla="*/ 720414 h 1489872"/>
                <a:gd name="connsiteX125" fmla="*/ 1204708 w 3200993"/>
                <a:gd name="connsiteY125" fmla="*/ 718667 h 1489872"/>
                <a:gd name="connsiteX126" fmla="*/ 1210262 w 3200993"/>
                <a:gd name="connsiteY126" fmla="*/ 711261 h 1489872"/>
                <a:gd name="connsiteX127" fmla="*/ 1211192 w 3200993"/>
                <a:gd name="connsiteY127" fmla="*/ 710026 h 1489872"/>
                <a:gd name="connsiteX128" fmla="*/ 1216129 w 3200993"/>
                <a:gd name="connsiteY128" fmla="*/ 703238 h 1489872"/>
                <a:gd name="connsiteX129" fmla="*/ 1217053 w 3200993"/>
                <a:gd name="connsiteY129" fmla="*/ 702003 h 1489872"/>
                <a:gd name="connsiteX130" fmla="*/ 1220344 w 3200993"/>
                <a:gd name="connsiteY130" fmla="*/ 697375 h 1489872"/>
                <a:gd name="connsiteX131" fmla="*/ 1220655 w 3200993"/>
                <a:gd name="connsiteY131" fmla="*/ 696964 h 1489872"/>
                <a:gd name="connsiteX132" fmla="*/ 1222916 w 3200993"/>
                <a:gd name="connsiteY132" fmla="*/ 693777 h 1489872"/>
                <a:gd name="connsiteX133" fmla="*/ 1223433 w 3200993"/>
                <a:gd name="connsiteY133" fmla="*/ 693056 h 1489872"/>
                <a:gd name="connsiteX134" fmla="*/ 1224151 w 3200993"/>
                <a:gd name="connsiteY134" fmla="*/ 692027 h 1489872"/>
                <a:gd name="connsiteX135" fmla="*/ 1225900 w 3200993"/>
                <a:gd name="connsiteY135" fmla="*/ 689455 h 1489872"/>
                <a:gd name="connsiteX136" fmla="*/ 1226417 w 3200993"/>
                <a:gd name="connsiteY136" fmla="*/ 688737 h 1489872"/>
                <a:gd name="connsiteX137" fmla="*/ 1229808 w 3200993"/>
                <a:gd name="connsiteY137" fmla="*/ 683798 h 1489872"/>
                <a:gd name="connsiteX138" fmla="*/ 1230119 w 3200993"/>
                <a:gd name="connsiteY138" fmla="*/ 683286 h 1489872"/>
                <a:gd name="connsiteX139" fmla="*/ 1234438 w 3200993"/>
                <a:gd name="connsiteY139" fmla="*/ 677218 h 1489872"/>
                <a:gd name="connsiteX140" fmla="*/ 1235775 w 3200993"/>
                <a:gd name="connsiteY140" fmla="*/ 675366 h 1489872"/>
                <a:gd name="connsiteX141" fmla="*/ 1241947 w 3200993"/>
                <a:gd name="connsiteY141" fmla="*/ 666932 h 1489872"/>
                <a:gd name="connsiteX142" fmla="*/ 1243184 w 3200993"/>
                <a:gd name="connsiteY142" fmla="*/ 665184 h 1489872"/>
                <a:gd name="connsiteX143" fmla="*/ 1249869 w 3200993"/>
                <a:gd name="connsiteY143" fmla="*/ 656132 h 1489872"/>
                <a:gd name="connsiteX144" fmla="*/ 1251516 w 3200993"/>
                <a:gd name="connsiteY144" fmla="*/ 653870 h 1489872"/>
                <a:gd name="connsiteX145" fmla="*/ 1260362 w 3200993"/>
                <a:gd name="connsiteY145" fmla="*/ 642146 h 1489872"/>
                <a:gd name="connsiteX146" fmla="*/ 1262522 w 3200993"/>
                <a:gd name="connsiteY146" fmla="*/ 639265 h 1489872"/>
                <a:gd name="connsiteX147" fmla="*/ 1271778 w 3200993"/>
                <a:gd name="connsiteY147" fmla="*/ 627333 h 1489872"/>
                <a:gd name="connsiteX148" fmla="*/ 1273526 w 3200993"/>
                <a:gd name="connsiteY148" fmla="*/ 625174 h 1489872"/>
                <a:gd name="connsiteX149" fmla="*/ 1285154 w 3200993"/>
                <a:gd name="connsiteY149" fmla="*/ 610468 h 1489872"/>
                <a:gd name="connsiteX150" fmla="*/ 1288033 w 3200993"/>
                <a:gd name="connsiteY150" fmla="*/ 606867 h 1489872"/>
                <a:gd name="connsiteX151" fmla="*/ 1300479 w 3200993"/>
                <a:gd name="connsiteY151" fmla="*/ 591542 h 1489872"/>
                <a:gd name="connsiteX152" fmla="*/ 1301610 w 3200993"/>
                <a:gd name="connsiteY152" fmla="*/ 590206 h 1489872"/>
                <a:gd name="connsiteX153" fmla="*/ 1316015 w 3200993"/>
                <a:gd name="connsiteY153" fmla="*/ 573031 h 1489872"/>
                <a:gd name="connsiteX154" fmla="*/ 1319718 w 3200993"/>
                <a:gd name="connsiteY154" fmla="*/ 568708 h 1489872"/>
                <a:gd name="connsiteX155" fmla="*/ 1335661 w 3200993"/>
                <a:gd name="connsiteY155" fmla="*/ 550196 h 1489872"/>
                <a:gd name="connsiteX156" fmla="*/ 1336796 w 3200993"/>
                <a:gd name="connsiteY156" fmla="*/ 548962 h 1489872"/>
                <a:gd name="connsiteX157" fmla="*/ 1352945 w 3200993"/>
                <a:gd name="connsiteY157" fmla="*/ 530655 h 1489872"/>
                <a:gd name="connsiteX158" fmla="*/ 1357164 w 3200993"/>
                <a:gd name="connsiteY158" fmla="*/ 525924 h 1489872"/>
                <a:gd name="connsiteX159" fmla="*/ 1375371 w 3200993"/>
                <a:gd name="connsiteY159" fmla="*/ 505868 h 1489872"/>
                <a:gd name="connsiteX160" fmla="*/ 1378356 w 3200993"/>
                <a:gd name="connsiteY160" fmla="*/ 502680 h 1489872"/>
                <a:gd name="connsiteX161" fmla="*/ 1395739 w 3200993"/>
                <a:gd name="connsiteY161" fmla="*/ 484165 h 1489872"/>
                <a:gd name="connsiteX162" fmla="*/ 1400160 w 3200993"/>
                <a:gd name="connsiteY162" fmla="*/ 479538 h 1489872"/>
                <a:gd name="connsiteX163" fmla="*/ 1420839 w 3200993"/>
                <a:gd name="connsiteY163" fmla="*/ 458248 h 1489872"/>
                <a:gd name="connsiteX164" fmla="*/ 1425054 w 3200993"/>
                <a:gd name="connsiteY164" fmla="*/ 453929 h 1489872"/>
                <a:gd name="connsiteX165" fmla="*/ 1444498 w 3200993"/>
                <a:gd name="connsiteY165" fmla="*/ 434590 h 1489872"/>
                <a:gd name="connsiteX166" fmla="*/ 1448717 w 3200993"/>
                <a:gd name="connsiteY166" fmla="*/ 430478 h 1489872"/>
                <a:gd name="connsiteX167" fmla="*/ 1471756 w 3200993"/>
                <a:gd name="connsiteY167" fmla="*/ 408366 h 1489872"/>
                <a:gd name="connsiteX168" fmla="*/ 1477106 w 3200993"/>
                <a:gd name="connsiteY168" fmla="*/ 403327 h 1489872"/>
                <a:gd name="connsiteX169" fmla="*/ 1499429 w 3200993"/>
                <a:gd name="connsiteY169" fmla="*/ 382757 h 1489872"/>
                <a:gd name="connsiteX170" fmla="*/ 1502517 w 3200993"/>
                <a:gd name="connsiteY170" fmla="*/ 379877 h 1489872"/>
                <a:gd name="connsiteX171" fmla="*/ 1528028 w 3200993"/>
                <a:gd name="connsiteY171" fmla="*/ 357247 h 1489872"/>
                <a:gd name="connsiteX172" fmla="*/ 1534302 w 3200993"/>
                <a:gd name="connsiteY172" fmla="*/ 351797 h 1489872"/>
                <a:gd name="connsiteX173" fmla="*/ 1561151 w 3200993"/>
                <a:gd name="connsiteY173" fmla="*/ 328962 h 1489872"/>
                <a:gd name="connsiteX174" fmla="*/ 1561562 w 3200993"/>
                <a:gd name="connsiteY174" fmla="*/ 328657 h 1489872"/>
                <a:gd name="connsiteX175" fmla="*/ 1582036 w 3200993"/>
                <a:gd name="connsiteY175" fmla="*/ 311890 h 1489872"/>
                <a:gd name="connsiteX176" fmla="*/ 1588310 w 3200993"/>
                <a:gd name="connsiteY176" fmla="*/ 306954 h 1489872"/>
                <a:gd name="connsiteX177" fmla="*/ 1600139 w 3200993"/>
                <a:gd name="connsiteY177" fmla="*/ 297595 h 1489872"/>
                <a:gd name="connsiteX178" fmla="*/ 1619482 w 3200993"/>
                <a:gd name="connsiteY178" fmla="*/ 282579 h 1489872"/>
                <a:gd name="connsiteX179" fmla="*/ 1631723 w 3200993"/>
                <a:gd name="connsiteY179" fmla="*/ 273218 h 1489872"/>
                <a:gd name="connsiteX180" fmla="*/ 1652296 w 3200993"/>
                <a:gd name="connsiteY180" fmla="*/ 257996 h 1489872"/>
                <a:gd name="connsiteX181" fmla="*/ 1664126 w 3200993"/>
                <a:gd name="connsiteY181" fmla="*/ 249356 h 1489872"/>
                <a:gd name="connsiteX182" fmla="*/ 1688713 w 3200993"/>
                <a:gd name="connsiteY182" fmla="*/ 232181 h 1489872"/>
                <a:gd name="connsiteX183" fmla="*/ 1697558 w 3200993"/>
                <a:gd name="connsiteY183" fmla="*/ 226112 h 1489872"/>
                <a:gd name="connsiteX184" fmla="*/ 1699206 w 3200993"/>
                <a:gd name="connsiteY184" fmla="*/ 224982 h 1489872"/>
                <a:gd name="connsiteX185" fmla="*/ 1706715 w 3200993"/>
                <a:gd name="connsiteY185" fmla="*/ 220045 h 1489872"/>
                <a:gd name="connsiteX186" fmla="*/ 1738806 w 3200993"/>
                <a:gd name="connsiteY186" fmla="*/ 199063 h 1489872"/>
                <a:gd name="connsiteX187" fmla="*/ 1753519 w 3200993"/>
                <a:gd name="connsiteY187" fmla="*/ 189911 h 1489872"/>
                <a:gd name="connsiteX188" fmla="*/ 1781602 w 3200993"/>
                <a:gd name="connsiteY188" fmla="*/ 172836 h 1489872"/>
                <a:gd name="connsiteX189" fmla="*/ 1789524 w 3200993"/>
                <a:gd name="connsiteY189" fmla="*/ 168003 h 1489872"/>
                <a:gd name="connsiteX190" fmla="*/ 1799710 w 3200993"/>
                <a:gd name="connsiteY190" fmla="*/ 162242 h 1489872"/>
                <a:gd name="connsiteX191" fmla="*/ 1819049 w 3200993"/>
                <a:gd name="connsiteY191" fmla="*/ 151342 h 1489872"/>
                <a:gd name="connsiteX192" fmla="*/ 1839416 w 3200993"/>
                <a:gd name="connsiteY192" fmla="*/ 140336 h 1489872"/>
                <a:gd name="connsiteX193" fmla="*/ 1859272 w 3200993"/>
                <a:gd name="connsiteY193" fmla="*/ 129947 h 1489872"/>
                <a:gd name="connsiteX194" fmla="*/ 1868941 w 3200993"/>
                <a:gd name="connsiteY194" fmla="*/ 124909 h 1489872"/>
                <a:gd name="connsiteX195" fmla="*/ 1882312 w 3200993"/>
                <a:gd name="connsiteY195" fmla="*/ 118428 h 1489872"/>
                <a:gd name="connsiteX196" fmla="*/ 1897125 w 3200993"/>
                <a:gd name="connsiteY196" fmla="*/ 111332 h 1489872"/>
                <a:gd name="connsiteX197" fmla="*/ 1923766 w 3200993"/>
                <a:gd name="connsiteY197" fmla="*/ 99195 h 1489872"/>
                <a:gd name="connsiteX198" fmla="*/ 1937142 w 3200993"/>
                <a:gd name="connsiteY198" fmla="*/ 93230 h 1489872"/>
                <a:gd name="connsiteX199" fmla="*/ 1941050 w 3200993"/>
                <a:gd name="connsiteY199" fmla="*/ 91482 h 1489872"/>
                <a:gd name="connsiteX200" fmla="*/ 1976130 w 3200993"/>
                <a:gd name="connsiteY200" fmla="*/ 77081 h 1489872"/>
                <a:gd name="connsiteX201" fmla="*/ 1983434 w 3200993"/>
                <a:gd name="connsiteY201" fmla="*/ 74306 h 1489872"/>
                <a:gd name="connsiteX202" fmla="*/ 2008122 w 3200993"/>
                <a:gd name="connsiteY202" fmla="*/ 64945 h 1489872"/>
                <a:gd name="connsiteX203" fmla="*/ 2022216 w 3200993"/>
                <a:gd name="connsiteY203" fmla="*/ 59906 h 1489872"/>
                <a:gd name="connsiteX204" fmla="*/ 2071285 w 3200993"/>
                <a:gd name="connsiteY204" fmla="*/ 44066 h 1489872"/>
                <a:gd name="connsiteX205" fmla="*/ 2071903 w 3200993"/>
                <a:gd name="connsiteY205" fmla="*/ 43861 h 1489872"/>
                <a:gd name="connsiteX206" fmla="*/ 2112946 w 3200993"/>
                <a:gd name="connsiteY206" fmla="*/ 32548 h 1489872"/>
                <a:gd name="connsiteX207" fmla="*/ 2122409 w 3200993"/>
                <a:gd name="connsiteY207" fmla="*/ 30182 h 1489872"/>
                <a:gd name="connsiteX208" fmla="*/ 2131977 w 3200993"/>
                <a:gd name="connsiteY208" fmla="*/ 27715 h 1489872"/>
                <a:gd name="connsiteX209" fmla="*/ 2162632 w 3200993"/>
                <a:gd name="connsiteY209" fmla="*/ 20924 h 1489872"/>
                <a:gd name="connsiteX210" fmla="*/ 2166746 w 3200993"/>
                <a:gd name="connsiteY210" fmla="*/ 20103 h 1489872"/>
                <a:gd name="connsiteX211" fmla="*/ 2189480 w 3200993"/>
                <a:gd name="connsiteY211" fmla="*/ 15680 h 1489872"/>
                <a:gd name="connsiteX212" fmla="*/ 2203061 w 3200993"/>
                <a:gd name="connsiteY212" fmla="*/ 13417 h 1489872"/>
                <a:gd name="connsiteX213" fmla="*/ 2211396 w 3200993"/>
                <a:gd name="connsiteY213" fmla="*/ 12081 h 1489872"/>
                <a:gd name="connsiteX214" fmla="*/ 2245034 w 3200993"/>
                <a:gd name="connsiteY214" fmla="*/ 7247 h 1489872"/>
                <a:gd name="connsiteX215" fmla="*/ 2248941 w 3200993"/>
                <a:gd name="connsiteY215" fmla="*/ 6836 h 1489872"/>
                <a:gd name="connsiteX216" fmla="*/ 2256039 w 3200993"/>
                <a:gd name="connsiteY216" fmla="*/ 6012 h 1489872"/>
                <a:gd name="connsiteX217" fmla="*/ 2288237 w 3200993"/>
                <a:gd name="connsiteY217" fmla="*/ 2925 h 1489872"/>
                <a:gd name="connsiteX218" fmla="*/ 2295233 w 3200993"/>
                <a:gd name="connsiteY218" fmla="*/ 2411 h 1489872"/>
                <a:gd name="connsiteX219" fmla="*/ 2299040 w 3200993"/>
                <a:gd name="connsiteY219" fmla="*/ 2104 h 1489872"/>
                <a:gd name="connsiteX220" fmla="*/ 2330514 w 3200993"/>
                <a:gd name="connsiteY220" fmla="*/ 561 h 1489872"/>
                <a:gd name="connsiteX221" fmla="*/ 2338229 w 3200993"/>
                <a:gd name="connsiteY221" fmla="*/ 355 h 1489872"/>
                <a:gd name="connsiteX222" fmla="*/ 2352017 w 3200993"/>
                <a:gd name="connsiteY222" fmla="*/ 45 h 1489872"/>
                <a:gd name="connsiteX0" fmla="*/ 2352017 w 3202538"/>
                <a:gd name="connsiteY0" fmla="*/ 45 h 1489872"/>
                <a:gd name="connsiteX1" fmla="*/ 2367035 w 3202538"/>
                <a:gd name="connsiteY1" fmla="*/ 45 h 1489872"/>
                <a:gd name="connsiteX2" fmla="*/ 2374546 w 3202538"/>
                <a:gd name="connsiteY2" fmla="*/ 45 h 1489872"/>
                <a:gd name="connsiteX3" fmla="*/ 2404170 w 3202538"/>
                <a:gd name="connsiteY3" fmla="*/ 972 h 1489872"/>
                <a:gd name="connsiteX4" fmla="*/ 2406330 w 3202538"/>
                <a:gd name="connsiteY4" fmla="*/ 1178 h 1489872"/>
                <a:gd name="connsiteX5" fmla="*/ 2452003 w 3202538"/>
                <a:gd name="connsiteY5" fmla="*/ 4882 h 1489872"/>
                <a:gd name="connsiteX6" fmla="*/ 2455917 w 3202538"/>
                <a:gd name="connsiteY6" fmla="*/ 5188 h 1489872"/>
                <a:gd name="connsiteX7" fmla="*/ 2475461 w 3202538"/>
                <a:gd name="connsiteY7" fmla="*/ 7657 h 1489872"/>
                <a:gd name="connsiteX8" fmla="*/ 2480911 w 3202538"/>
                <a:gd name="connsiteY8" fmla="*/ 8377 h 1489872"/>
                <a:gd name="connsiteX9" fmla="*/ 2507451 w 3202538"/>
                <a:gd name="connsiteY9" fmla="*/ 12493 h 1489872"/>
                <a:gd name="connsiteX10" fmla="*/ 2510436 w 3202538"/>
                <a:gd name="connsiteY10" fmla="*/ 13109 h 1489872"/>
                <a:gd name="connsiteX11" fmla="*/ 2519694 w 3202538"/>
                <a:gd name="connsiteY11" fmla="*/ 14858 h 1489872"/>
                <a:gd name="connsiteX12" fmla="*/ 2539755 w 3202538"/>
                <a:gd name="connsiteY12" fmla="*/ 18868 h 1489872"/>
                <a:gd name="connsiteX13" fmla="*/ 2550042 w 3202538"/>
                <a:gd name="connsiteY13" fmla="*/ 21131 h 1489872"/>
                <a:gd name="connsiteX14" fmla="*/ 2558786 w 3202538"/>
                <a:gd name="connsiteY14" fmla="*/ 23085 h 1489872"/>
                <a:gd name="connsiteX15" fmla="*/ 2567320 w 3202538"/>
                <a:gd name="connsiteY15" fmla="*/ 25246 h 1489872"/>
                <a:gd name="connsiteX16" fmla="*/ 2578948 w 3202538"/>
                <a:gd name="connsiteY16" fmla="*/ 28228 h 1489872"/>
                <a:gd name="connsiteX17" fmla="*/ 2594891 w 3202538"/>
                <a:gd name="connsiteY17" fmla="*/ 32651 h 1489872"/>
                <a:gd name="connsiteX18" fmla="*/ 2605590 w 3202538"/>
                <a:gd name="connsiteY18" fmla="*/ 35738 h 1489872"/>
                <a:gd name="connsiteX19" fmla="*/ 2609703 w 3202538"/>
                <a:gd name="connsiteY19" fmla="*/ 36970 h 1489872"/>
                <a:gd name="connsiteX20" fmla="*/ 2628529 w 3202538"/>
                <a:gd name="connsiteY20" fmla="*/ 43040 h 1489872"/>
                <a:gd name="connsiteX21" fmla="*/ 3132285 w 3202538"/>
                <a:gd name="connsiteY21" fmla="*/ 212640 h 1489872"/>
                <a:gd name="connsiteX22" fmla="*/ 3109341 w 3202538"/>
                <a:gd name="connsiteY22" fmla="*/ 205339 h 1489872"/>
                <a:gd name="connsiteX23" fmla="*/ 3098647 w 3202538"/>
                <a:gd name="connsiteY23" fmla="*/ 202252 h 1489872"/>
                <a:gd name="connsiteX24" fmla="*/ 3082700 w 3202538"/>
                <a:gd name="connsiteY24" fmla="*/ 197828 h 1489872"/>
                <a:gd name="connsiteX25" fmla="*/ 3071076 w 3202538"/>
                <a:gd name="connsiteY25" fmla="*/ 194847 h 1489872"/>
                <a:gd name="connsiteX26" fmla="*/ 3053792 w 3202538"/>
                <a:gd name="connsiteY26" fmla="*/ 190732 h 1489872"/>
                <a:gd name="connsiteX27" fmla="*/ 3043506 w 3202538"/>
                <a:gd name="connsiteY27" fmla="*/ 188469 h 1489872"/>
                <a:gd name="connsiteX28" fmla="*/ 3023449 w 3202538"/>
                <a:gd name="connsiteY28" fmla="*/ 184460 h 1489872"/>
                <a:gd name="connsiteX29" fmla="*/ 3014187 w 3202538"/>
                <a:gd name="connsiteY29" fmla="*/ 182709 h 1489872"/>
                <a:gd name="connsiteX30" fmla="*/ 3197370 w 3202538"/>
                <a:gd name="connsiteY30" fmla="*/ 262045 h 1489872"/>
                <a:gd name="connsiteX31" fmla="*/ 2780426 w 3202538"/>
                <a:gd name="connsiteY31" fmla="*/ 207411 h 1489872"/>
                <a:gd name="connsiteX32" fmla="*/ 2547513 w 3202538"/>
                <a:gd name="connsiteY32" fmla="*/ 264921 h 1489872"/>
                <a:gd name="connsiteX33" fmla="*/ 2305973 w 3202538"/>
                <a:gd name="connsiteY33" fmla="*/ 377064 h 1489872"/>
                <a:gd name="connsiteX34" fmla="*/ 2090313 w 3202538"/>
                <a:gd name="connsiteY34" fmla="*/ 538091 h 1489872"/>
                <a:gd name="connsiteX35" fmla="*/ 1897656 w 3202538"/>
                <a:gd name="connsiteY35" fmla="*/ 716370 h 1489872"/>
                <a:gd name="connsiteX36" fmla="*/ 1733755 w 3202538"/>
                <a:gd name="connsiteY36" fmla="*/ 943532 h 1489872"/>
                <a:gd name="connsiteX37" fmla="*/ 1463460 w 3202538"/>
                <a:gd name="connsiteY37" fmla="*/ 1199449 h 1489872"/>
                <a:gd name="connsiteX38" fmla="*/ 1253551 w 3202538"/>
                <a:gd name="connsiteY38" fmla="*/ 1363351 h 1489872"/>
                <a:gd name="connsiteX39" fmla="*/ 948751 w 3202538"/>
                <a:gd name="connsiteY39" fmla="*/ 1463993 h 1489872"/>
                <a:gd name="connsiteX40" fmla="*/ 761845 w 3202538"/>
                <a:gd name="connsiteY40" fmla="*/ 1489872 h 1489872"/>
                <a:gd name="connsiteX41" fmla="*/ 528932 w 3202538"/>
                <a:gd name="connsiteY41" fmla="*/ 1449615 h 1489872"/>
                <a:gd name="connsiteX42" fmla="*/ 402411 w 3202538"/>
                <a:gd name="connsiteY42" fmla="*/ 1397857 h 1489872"/>
                <a:gd name="connsiteX43" fmla="*/ 302563 w 3202538"/>
                <a:gd name="connsiteY43" fmla="*/ 1348875 h 1489872"/>
                <a:gd name="connsiteX44" fmla="*/ 0 w 3202538"/>
                <a:gd name="connsiteY44" fmla="*/ 1247010 h 1489872"/>
                <a:gd name="connsiteX45" fmla="*/ 20061 w 3202538"/>
                <a:gd name="connsiteY45" fmla="*/ 1253388 h 1489872"/>
                <a:gd name="connsiteX46" fmla="*/ 29730 w 3202538"/>
                <a:gd name="connsiteY46" fmla="*/ 1256165 h 1489872"/>
                <a:gd name="connsiteX47" fmla="*/ 43514 w 3202538"/>
                <a:gd name="connsiteY47" fmla="*/ 1259969 h 1489872"/>
                <a:gd name="connsiteX48" fmla="*/ 54006 w 3202538"/>
                <a:gd name="connsiteY48" fmla="*/ 1262643 h 1489872"/>
                <a:gd name="connsiteX49" fmla="*/ 68820 w 3202538"/>
                <a:gd name="connsiteY49" fmla="*/ 1266244 h 1489872"/>
                <a:gd name="connsiteX50" fmla="*/ 78182 w 3202538"/>
                <a:gd name="connsiteY50" fmla="*/ 1268301 h 1489872"/>
                <a:gd name="connsiteX51" fmla="*/ 94949 w 3202538"/>
                <a:gd name="connsiteY51" fmla="*/ 1271695 h 1489872"/>
                <a:gd name="connsiteX52" fmla="*/ 104106 w 3202538"/>
                <a:gd name="connsiteY52" fmla="*/ 1273443 h 1489872"/>
                <a:gd name="connsiteX53" fmla="*/ 129411 w 3202538"/>
                <a:gd name="connsiteY53" fmla="*/ 1277559 h 1489872"/>
                <a:gd name="connsiteX54" fmla="*/ 130235 w 3202538"/>
                <a:gd name="connsiteY54" fmla="*/ 1277662 h 1489872"/>
                <a:gd name="connsiteX55" fmla="*/ 156258 w 3202538"/>
                <a:gd name="connsiteY55" fmla="*/ 1280849 h 1489872"/>
                <a:gd name="connsiteX56" fmla="*/ 196688 w 3202538"/>
                <a:gd name="connsiteY56" fmla="*/ 1284037 h 1489872"/>
                <a:gd name="connsiteX57" fmla="*/ 206457 w 3202538"/>
                <a:gd name="connsiteY57" fmla="*/ 1284448 h 1489872"/>
                <a:gd name="connsiteX58" fmla="*/ 238661 w 3202538"/>
                <a:gd name="connsiteY58" fmla="*/ 1285067 h 1489872"/>
                <a:gd name="connsiteX59" fmla="*/ 251001 w 3202538"/>
                <a:gd name="connsiteY59" fmla="*/ 1285067 h 1489872"/>
                <a:gd name="connsiteX60" fmla="*/ 287524 w 3202538"/>
                <a:gd name="connsiteY60" fmla="*/ 1283729 h 1489872"/>
                <a:gd name="connsiteX61" fmla="*/ 293486 w 3202538"/>
                <a:gd name="connsiteY61" fmla="*/ 1283419 h 1489872"/>
                <a:gd name="connsiteX62" fmla="*/ 336387 w 3202538"/>
                <a:gd name="connsiteY62" fmla="*/ 1279307 h 1489872"/>
                <a:gd name="connsiteX63" fmla="*/ 367554 w 3202538"/>
                <a:gd name="connsiteY63" fmla="*/ 1275091 h 1489872"/>
                <a:gd name="connsiteX64" fmla="*/ 373727 w 3202538"/>
                <a:gd name="connsiteY64" fmla="*/ 1274061 h 1489872"/>
                <a:gd name="connsiteX65" fmla="*/ 404895 w 3202538"/>
                <a:gd name="connsiteY65" fmla="*/ 1268404 h 1489872"/>
                <a:gd name="connsiteX66" fmla="*/ 410349 w 3202538"/>
                <a:gd name="connsiteY66" fmla="*/ 1267376 h 1489872"/>
                <a:gd name="connsiteX67" fmla="*/ 445425 w 3202538"/>
                <a:gd name="connsiteY67" fmla="*/ 1259353 h 1489872"/>
                <a:gd name="connsiteX68" fmla="*/ 453451 w 3202538"/>
                <a:gd name="connsiteY68" fmla="*/ 1257294 h 1489872"/>
                <a:gd name="connsiteX69" fmla="*/ 490380 w 3202538"/>
                <a:gd name="connsiteY69" fmla="*/ 1247113 h 1489872"/>
                <a:gd name="connsiteX70" fmla="*/ 533070 w 3202538"/>
                <a:gd name="connsiteY70" fmla="*/ 1233333 h 1489872"/>
                <a:gd name="connsiteX71" fmla="*/ 567225 w 3202538"/>
                <a:gd name="connsiteY71" fmla="*/ 1220683 h 1489872"/>
                <a:gd name="connsiteX72" fmla="*/ 572987 w 3202538"/>
                <a:gd name="connsiteY72" fmla="*/ 1218522 h 1489872"/>
                <a:gd name="connsiteX73" fmla="*/ 606832 w 3202538"/>
                <a:gd name="connsiteY73" fmla="*/ 1204534 h 1489872"/>
                <a:gd name="connsiteX74" fmla="*/ 618661 w 3202538"/>
                <a:gd name="connsiteY74" fmla="*/ 1199288 h 1489872"/>
                <a:gd name="connsiteX75" fmla="*/ 641601 w 3202538"/>
                <a:gd name="connsiteY75" fmla="*/ 1188797 h 1489872"/>
                <a:gd name="connsiteX76" fmla="*/ 654559 w 3202538"/>
                <a:gd name="connsiteY76" fmla="*/ 1182525 h 1489872"/>
                <a:gd name="connsiteX77" fmla="*/ 674415 w 3202538"/>
                <a:gd name="connsiteY77" fmla="*/ 1172648 h 1489872"/>
                <a:gd name="connsiteX78" fmla="*/ 691800 w 3202538"/>
                <a:gd name="connsiteY78" fmla="*/ 1163599 h 1489872"/>
                <a:gd name="connsiteX79" fmla="*/ 709596 w 3202538"/>
                <a:gd name="connsiteY79" fmla="*/ 1154036 h 1489872"/>
                <a:gd name="connsiteX80" fmla="*/ 726569 w 3202538"/>
                <a:gd name="connsiteY80" fmla="*/ 1144570 h 1489872"/>
                <a:gd name="connsiteX81" fmla="*/ 742311 w 3202538"/>
                <a:gd name="connsiteY81" fmla="*/ 1135418 h 1489872"/>
                <a:gd name="connsiteX82" fmla="*/ 767099 w 3202538"/>
                <a:gd name="connsiteY82" fmla="*/ 1120402 h 1489872"/>
                <a:gd name="connsiteX83" fmla="*/ 779857 w 3202538"/>
                <a:gd name="connsiteY83" fmla="*/ 1112483 h 1489872"/>
                <a:gd name="connsiteX84" fmla="*/ 808146 w 3202538"/>
                <a:gd name="connsiteY84" fmla="*/ 1093969 h 1489872"/>
                <a:gd name="connsiteX85" fmla="*/ 816068 w 3202538"/>
                <a:gd name="connsiteY85" fmla="*/ 1088723 h 1489872"/>
                <a:gd name="connsiteX86" fmla="*/ 824195 w 3202538"/>
                <a:gd name="connsiteY86" fmla="*/ 1083066 h 1489872"/>
                <a:gd name="connsiteX87" fmla="*/ 845387 w 3202538"/>
                <a:gd name="connsiteY87" fmla="*/ 1068257 h 1489872"/>
                <a:gd name="connsiteX88" fmla="*/ 855980 w 3202538"/>
                <a:gd name="connsiteY88" fmla="*/ 1060543 h 1489872"/>
                <a:gd name="connsiteX89" fmla="*/ 873776 w 3202538"/>
                <a:gd name="connsiteY89" fmla="*/ 1047377 h 1489872"/>
                <a:gd name="connsiteX90" fmla="*/ 884781 w 3202538"/>
                <a:gd name="connsiteY90" fmla="*/ 1039045 h 1489872"/>
                <a:gd name="connsiteX91" fmla="*/ 901447 w 3202538"/>
                <a:gd name="connsiteY91" fmla="*/ 1026190 h 1489872"/>
                <a:gd name="connsiteX92" fmla="*/ 912146 w 3202538"/>
                <a:gd name="connsiteY92" fmla="*/ 1017757 h 1489872"/>
                <a:gd name="connsiteX93" fmla="*/ 933337 w 3202538"/>
                <a:gd name="connsiteY93" fmla="*/ 1000476 h 1489872"/>
                <a:gd name="connsiteX94" fmla="*/ 935292 w 3202538"/>
                <a:gd name="connsiteY94" fmla="*/ 998831 h 1489872"/>
                <a:gd name="connsiteX95" fmla="*/ 958954 w 3202538"/>
                <a:gd name="connsiteY95" fmla="*/ 978776 h 1489872"/>
                <a:gd name="connsiteX96" fmla="*/ 964304 w 3202538"/>
                <a:gd name="connsiteY96" fmla="*/ 974149 h 1489872"/>
                <a:gd name="connsiteX97" fmla="*/ 986832 w 3202538"/>
                <a:gd name="connsiteY97" fmla="*/ 954194 h 1489872"/>
                <a:gd name="connsiteX98" fmla="*/ 987857 w 3202538"/>
                <a:gd name="connsiteY98" fmla="*/ 953270 h 1489872"/>
                <a:gd name="connsiteX99" fmla="*/ 1008742 w 3202538"/>
                <a:gd name="connsiteY99" fmla="*/ 934139 h 1489872"/>
                <a:gd name="connsiteX100" fmla="*/ 1013474 w 3202538"/>
                <a:gd name="connsiteY100" fmla="*/ 929717 h 1489872"/>
                <a:gd name="connsiteX101" fmla="*/ 1033742 w 3202538"/>
                <a:gd name="connsiteY101" fmla="*/ 910379 h 1489872"/>
                <a:gd name="connsiteX102" fmla="*/ 1036619 w 3202538"/>
                <a:gd name="connsiteY102" fmla="*/ 907601 h 1489872"/>
                <a:gd name="connsiteX103" fmla="*/ 1054004 w 3202538"/>
                <a:gd name="connsiteY103" fmla="*/ 890426 h 1489872"/>
                <a:gd name="connsiteX104" fmla="*/ 1057811 w 3202538"/>
                <a:gd name="connsiteY104" fmla="*/ 886623 h 1489872"/>
                <a:gd name="connsiteX105" fmla="*/ 1075914 w 3202538"/>
                <a:gd name="connsiteY105" fmla="*/ 868108 h 1489872"/>
                <a:gd name="connsiteX106" fmla="*/ 1079309 w 3202538"/>
                <a:gd name="connsiteY106" fmla="*/ 864612 h 1489872"/>
                <a:gd name="connsiteX107" fmla="*/ 1094534 w 3202538"/>
                <a:gd name="connsiteY107" fmla="*/ 848566 h 1489872"/>
                <a:gd name="connsiteX108" fmla="*/ 1097311 w 3202538"/>
                <a:gd name="connsiteY108" fmla="*/ 845585 h 1489872"/>
                <a:gd name="connsiteX109" fmla="*/ 1113259 w 3202538"/>
                <a:gd name="connsiteY109" fmla="*/ 828304 h 1489872"/>
                <a:gd name="connsiteX110" fmla="*/ 1116650 w 3202538"/>
                <a:gd name="connsiteY110" fmla="*/ 824500 h 1489872"/>
                <a:gd name="connsiteX111" fmla="*/ 1130127 w 3202538"/>
                <a:gd name="connsiteY111" fmla="*/ 809381 h 1489872"/>
                <a:gd name="connsiteX112" fmla="*/ 1131775 w 3202538"/>
                <a:gd name="connsiteY112" fmla="*/ 807528 h 1489872"/>
                <a:gd name="connsiteX113" fmla="*/ 1145456 w 3202538"/>
                <a:gd name="connsiteY113" fmla="*/ 791792 h 1489872"/>
                <a:gd name="connsiteX114" fmla="*/ 1148540 w 3202538"/>
                <a:gd name="connsiteY114" fmla="*/ 788194 h 1489872"/>
                <a:gd name="connsiteX115" fmla="*/ 1160988 w 3202538"/>
                <a:gd name="connsiteY115" fmla="*/ 773486 h 1489872"/>
                <a:gd name="connsiteX116" fmla="*/ 1161605 w 3202538"/>
                <a:gd name="connsiteY116" fmla="*/ 772767 h 1489872"/>
                <a:gd name="connsiteX117" fmla="*/ 1172511 w 3202538"/>
                <a:gd name="connsiteY117" fmla="*/ 759498 h 1489872"/>
                <a:gd name="connsiteX118" fmla="*/ 1175082 w 3202538"/>
                <a:gd name="connsiteY118" fmla="*/ 756308 h 1489872"/>
                <a:gd name="connsiteX119" fmla="*/ 1184957 w 3202538"/>
                <a:gd name="connsiteY119" fmla="*/ 743968 h 1489872"/>
                <a:gd name="connsiteX120" fmla="*/ 1186088 w 3202538"/>
                <a:gd name="connsiteY120" fmla="*/ 742528 h 1489872"/>
                <a:gd name="connsiteX121" fmla="*/ 1194114 w 3202538"/>
                <a:gd name="connsiteY121" fmla="*/ 732347 h 1489872"/>
                <a:gd name="connsiteX122" fmla="*/ 1195962 w 3202538"/>
                <a:gd name="connsiteY122" fmla="*/ 729981 h 1489872"/>
                <a:gd name="connsiteX123" fmla="*/ 1203372 w 3202538"/>
                <a:gd name="connsiteY123" fmla="*/ 720414 h 1489872"/>
                <a:gd name="connsiteX124" fmla="*/ 1204708 w 3202538"/>
                <a:gd name="connsiteY124" fmla="*/ 718667 h 1489872"/>
                <a:gd name="connsiteX125" fmla="*/ 1210262 w 3202538"/>
                <a:gd name="connsiteY125" fmla="*/ 711261 h 1489872"/>
                <a:gd name="connsiteX126" fmla="*/ 1211192 w 3202538"/>
                <a:gd name="connsiteY126" fmla="*/ 710026 h 1489872"/>
                <a:gd name="connsiteX127" fmla="*/ 1216129 w 3202538"/>
                <a:gd name="connsiteY127" fmla="*/ 703238 h 1489872"/>
                <a:gd name="connsiteX128" fmla="*/ 1217053 w 3202538"/>
                <a:gd name="connsiteY128" fmla="*/ 702003 h 1489872"/>
                <a:gd name="connsiteX129" fmla="*/ 1220344 w 3202538"/>
                <a:gd name="connsiteY129" fmla="*/ 697375 h 1489872"/>
                <a:gd name="connsiteX130" fmla="*/ 1220655 w 3202538"/>
                <a:gd name="connsiteY130" fmla="*/ 696964 h 1489872"/>
                <a:gd name="connsiteX131" fmla="*/ 1222916 w 3202538"/>
                <a:gd name="connsiteY131" fmla="*/ 693777 h 1489872"/>
                <a:gd name="connsiteX132" fmla="*/ 1223433 w 3202538"/>
                <a:gd name="connsiteY132" fmla="*/ 693056 h 1489872"/>
                <a:gd name="connsiteX133" fmla="*/ 1224151 w 3202538"/>
                <a:gd name="connsiteY133" fmla="*/ 692027 h 1489872"/>
                <a:gd name="connsiteX134" fmla="*/ 1225900 w 3202538"/>
                <a:gd name="connsiteY134" fmla="*/ 689455 h 1489872"/>
                <a:gd name="connsiteX135" fmla="*/ 1226417 w 3202538"/>
                <a:gd name="connsiteY135" fmla="*/ 688737 h 1489872"/>
                <a:gd name="connsiteX136" fmla="*/ 1229808 w 3202538"/>
                <a:gd name="connsiteY136" fmla="*/ 683798 h 1489872"/>
                <a:gd name="connsiteX137" fmla="*/ 1230119 w 3202538"/>
                <a:gd name="connsiteY137" fmla="*/ 683286 h 1489872"/>
                <a:gd name="connsiteX138" fmla="*/ 1234438 w 3202538"/>
                <a:gd name="connsiteY138" fmla="*/ 677218 h 1489872"/>
                <a:gd name="connsiteX139" fmla="*/ 1235775 w 3202538"/>
                <a:gd name="connsiteY139" fmla="*/ 675366 h 1489872"/>
                <a:gd name="connsiteX140" fmla="*/ 1241947 w 3202538"/>
                <a:gd name="connsiteY140" fmla="*/ 666932 h 1489872"/>
                <a:gd name="connsiteX141" fmla="*/ 1243184 w 3202538"/>
                <a:gd name="connsiteY141" fmla="*/ 665184 h 1489872"/>
                <a:gd name="connsiteX142" fmla="*/ 1249869 w 3202538"/>
                <a:gd name="connsiteY142" fmla="*/ 656132 h 1489872"/>
                <a:gd name="connsiteX143" fmla="*/ 1251516 w 3202538"/>
                <a:gd name="connsiteY143" fmla="*/ 653870 h 1489872"/>
                <a:gd name="connsiteX144" fmla="*/ 1260362 w 3202538"/>
                <a:gd name="connsiteY144" fmla="*/ 642146 h 1489872"/>
                <a:gd name="connsiteX145" fmla="*/ 1262522 w 3202538"/>
                <a:gd name="connsiteY145" fmla="*/ 639265 h 1489872"/>
                <a:gd name="connsiteX146" fmla="*/ 1271778 w 3202538"/>
                <a:gd name="connsiteY146" fmla="*/ 627333 h 1489872"/>
                <a:gd name="connsiteX147" fmla="*/ 1273526 w 3202538"/>
                <a:gd name="connsiteY147" fmla="*/ 625174 h 1489872"/>
                <a:gd name="connsiteX148" fmla="*/ 1285154 w 3202538"/>
                <a:gd name="connsiteY148" fmla="*/ 610468 h 1489872"/>
                <a:gd name="connsiteX149" fmla="*/ 1288033 w 3202538"/>
                <a:gd name="connsiteY149" fmla="*/ 606867 h 1489872"/>
                <a:gd name="connsiteX150" fmla="*/ 1300479 w 3202538"/>
                <a:gd name="connsiteY150" fmla="*/ 591542 h 1489872"/>
                <a:gd name="connsiteX151" fmla="*/ 1301610 w 3202538"/>
                <a:gd name="connsiteY151" fmla="*/ 590206 h 1489872"/>
                <a:gd name="connsiteX152" fmla="*/ 1316015 w 3202538"/>
                <a:gd name="connsiteY152" fmla="*/ 573031 h 1489872"/>
                <a:gd name="connsiteX153" fmla="*/ 1319718 w 3202538"/>
                <a:gd name="connsiteY153" fmla="*/ 568708 h 1489872"/>
                <a:gd name="connsiteX154" fmla="*/ 1335661 w 3202538"/>
                <a:gd name="connsiteY154" fmla="*/ 550196 h 1489872"/>
                <a:gd name="connsiteX155" fmla="*/ 1336796 w 3202538"/>
                <a:gd name="connsiteY155" fmla="*/ 548962 h 1489872"/>
                <a:gd name="connsiteX156" fmla="*/ 1352945 w 3202538"/>
                <a:gd name="connsiteY156" fmla="*/ 530655 h 1489872"/>
                <a:gd name="connsiteX157" fmla="*/ 1357164 w 3202538"/>
                <a:gd name="connsiteY157" fmla="*/ 525924 h 1489872"/>
                <a:gd name="connsiteX158" fmla="*/ 1375371 w 3202538"/>
                <a:gd name="connsiteY158" fmla="*/ 505868 h 1489872"/>
                <a:gd name="connsiteX159" fmla="*/ 1378356 w 3202538"/>
                <a:gd name="connsiteY159" fmla="*/ 502680 h 1489872"/>
                <a:gd name="connsiteX160" fmla="*/ 1395739 w 3202538"/>
                <a:gd name="connsiteY160" fmla="*/ 484165 h 1489872"/>
                <a:gd name="connsiteX161" fmla="*/ 1400160 w 3202538"/>
                <a:gd name="connsiteY161" fmla="*/ 479538 h 1489872"/>
                <a:gd name="connsiteX162" fmla="*/ 1420839 w 3202538"/>
                <a:gd name="connsiteY162" fmla="*/ 458248 h 1489872"/>
                <a:gd name="connsiteX163" fmla="*/ 1425054 w 3202538"/>
                <a:gd name="connsiteY163" fmla="*/ 453929 h 1489872"/>
                <a:gd name="connsiteX164" fmla="*/ 1444498 w 3202538"/>
                <a:gd name="connsiteY164" fmla="*/ 434590 h 1489872"/>
                <a:gd name="connsiteX165" fmla="*/ 1448717 w 3202538"/>
                <a:gd name="connsiteY165" fmla="*/ 430478 h 1489872"/>
                <a:gd name="connsiteX166" fmla="*/ 1471756 w 3202538"/>
                <a:gd name="connsiteY166" fmla="*/ 408366 h 1489872"/>
                <a:gd name="connsiteX167" fmla="*/ 1477106 w 3202538"/>
                <a:gd name="connsiteY167" fmla="*/ 403327 h 1489872"/>
                <a:gd name="connsiteX168" fmla="*/ 1499429 w 3202538"/>
                <a:gd name="connsiteY168" fmla="*/ 382757 h 1489872"/>
                <a:gd name="connsiteX169" fmla="*/ 1502517 w 3202538"/>
                <a:gd name="connsiteY169" fmla="*/ 379877 h 1489872"/>
                <a:gd name="connsiteX170" fmla="*/ 1528028 w 3202538"/>
                <a:gd name="connsiteY170" fmla="*/ 357247 h 1489872"/>
                <a:gd name="connsiteX171" fmla="*/ 1534302 w 3202538"/>
                <a:gd name="connsiteY171" fmla="*/ 351797 h 1489872"/>
                <a:gd name="connsiteX172" fmla="*/ 1561151 w 3202538"/>
                <a:gd name="connsiteY172" fmla="*/ 328962 h 1489872"/>
                <a:gd name="connsiteX173" fmla="*/ 1561562 w 3202538"/>
                <a:gd name="connsiteY173" fmla="*/ 328657 h 1489872"/>
                <a:gd name="connsiteX174" fmla="*/ 1582036 w 3202538"/>
                <a:gd name="connsiteY174" fmla="*/ 311890 h 1489872"/>
                <a:gd name="connsiteX175" fmla="*/ 1588310 w 3202538"/>
                <a:gd name="connsiteY175" fmla="*/ 306954 h 1489872"/>
                <a:gd name="connsiteX176" fmla="*/ 1600139 w 3202538"/>
                <a:gd name="connsiteY176" fmla="*/ 297595 h 1489872"/>
                <a:gd name="connsiteX177" fmla="*/ 1619482 w 3202538"/>
                <a:gd name="connsiteY177" fmla="*/ 282579 h 1489872"/>
                <a:gd name="connsiteX178" fmla="*/ 1631723 w 3202538"/>
                <a:gd name="connsiteY178" fmla="*/ 273218 h 1489872"/>
                <a:gd name="connsiteX179" fmla="*/ 1652296 w 3202538"/>
                <a:gd name="connsiteY179" fmla="*/ 257996 h 1489872"/>
                <a:gd name="connsiteX180" fmla="*/ 1664126 w 3202538"/>
                <a:gd name="connsiteY180" fmla="*/ 249356 h 1489872"/>
                <a:gd name="connsiteX181" fmla="*/ 1688713 w 3202538"/>
                <a:gd name="connsiteY181" fmla="*/ 232181 h 1489872"/>
                <a:gd name="connsiteX182" fmla="*/ 1697558 w 3202538"/>
                <a:gd name="connsiteY182" fmla="*/ 226112 h 1489872"/>
                <a:gd name="connsiteX183" fmla="*/ 1699206 w 3202538"/>
                <a:gd name="connsiteY183" fmla="*/ 224982 h 1489872"/>
                <a:gd name="connsiteX184" fmla="*/ 1706715 w 3202538"/>
                <a:gd name="connsiteY184" fmla="*/ 220045 h 1489872"/>
                <a:gd name="connsiteX185" fmla="*/ 1738806 w 3202538"/>
                <a:gd name="connsiteY185" fmla="*/ 199063 h 1489872"/>
                <a:gd name="connsiteX186" fmla="*/ 1753519 w 3202538"/>
                <a:gd name="connsiteY186" fmla="*/ 189911 h 1489872"/>
                <a:gd name="connsiteX187" fmla="*/ 1781602 w 3202538"/>
                <a:gd name="connsiteY187" fmla="*/ 172836 h 1489872"/>
                <a:gd name="connsiteX188" fmla="*/ 1789524 w 3202538"/>
                <a:gd name="connsiteY188" fmla="*/ 168003 h 1489872"/>
                <a:gd name="connsiteX189" fmla="*/ 1799710 w 3202538"/>
                <a:gd name="connsiteY189" fmla="*/ 162242 h 1489872"/>
                <a:gd name="connsiteX190" fmla="*/ 1819049 w 3202538"/>
                <a:gd name="connsiteY190" fmla="*/ 151342 h 1489872"/>
                <a:gd name="connsiteX191" fmla="*/ 1839416 w 3202538"/>
                <a:gd name="connsiteY191" fmla="*/ 140336 h 1489872"/>
                <a:gd name="connsiteX192" fmla="*/ 1859272 w 3202538"/>
                <a:gd name="connsiteY192" fmla="*/ 129947 h 1489872"/>
                <a:gd name="connsiteX193" fmla="*/ 1868941 w 3202538"/>
                <a:gd name="connsiteY193" fmla="*/ 124909 h 1489872"/>
                <a:gd name="connsiteX194" fmla="*/ 1882312 w 3202538"/>
                <a:gd name="connsiteY194" fmla="*/ 118428 h 1489872"/>
                <a:gd name="connsiteX195" fmla="*/ 1897125 w 3202538"/>
                <a:gd name="connsiteY195" fmla="*/ 111332 h 1489872"/>
                <a:gd name="connsiteX196" fmla="*/ 1923766 w 3202538"/>
                <a:gd name="connsiteY196" fmla="*/ 99195 h 1489872"/>
                <a:gd name="connsiteX197" fmla="*/ 1937142 w 3202538"/>
                <a:gd name="connsiteY197" fmla="*/ 93230 h 1489872"/>
                <a:gd name="connsiteX198" fmla="*/ 1941050 w 3202538"/>
                <a:gd name="connsiteY198" fmla="*/ 91482 h 1489872"/>
                <a:gd name="connsiteX199" fmla="*/ 1976130 w 3202538"/>
                <a:gd name="connsiteY199" fmla="*/ 77081 h 1489872"/>
                <a:gd name="connsiteX200" fmla="*/ 1983434 w 3202538"/>
                <a:gd name="connsiteY200" fmla="*/ 74306 h 1489872"/>
                <a:gd name="connsiteX201" fmla="*/ 2008122 w 3202538"/>
                <a:gd name="connsiteY201" fmla="*/ 64945 h 1489872"/>
                <a:gd name="connsiteX202" fmla="*/ 2022216 w 3202538"/>
                <a:gd name="connsiteY202" fmla="*/ 59906 h 1489872"/>
                <a:gd name="connsiteX203" fmla="*/ 2071285 w 3202538"/>
                <a:gd name="connsiteY203" fmla="*/ 44066 h 1489872"/>
                <a:gd name="connsiteX204" fmla="*/ 2071903 w 3202538"/>
                <a:gd name="connsiteY204" fmla="*/ 43861 h 1489872"/>
                <a:gd name="connsiteX205" fmla="*/ 2112946 w 3202538"/>
                <a:gd name="connsiteY205" fmla="*/ 32548 h 1489872"/>
                <a:gd name="connsiteX206" fmla="*/ 2122409 w 3202538"/>
                <a:gd name="connsiteY206" fmla="*/ 30182 h 1489872"/>
                <a:gd name="connsiteX207" fmla="*/ 2131977 w 3202538"/>
                <a:gd name="connsiteY207" fmla="*/ 27715 h 1489872"/>
                <a:gd name="connsiteX208" fmla="*/ 2162632 w 3202538"/>
                <a:gd name="connsiteY208" fmla="*/ 20924 h 1489872"/>
                <a:gd name="connsiteX209" fmla="*/ 2166746 w 3202538"/>
                <a:gd name="connsiteY209" fmla="*/ 20103 h 1489872"/>
                <a:gd name="connsiteX210" fmla="*/ 2189480 w 3202538"/>
                <a:gd name="connsiteY210" fmla="*/ 15680 h 1489872"/>
                <a:gd name="connsiteX211" fmla="*/ 2203061 w 3202538"/>
                <a:gd name="connsiteY211" fmla="*/ 13417 h 1489872"/>
                <a:gd name="connsiteX212" fmla="*/ 2211396 w 3202538"/>
                <a:gd name="connsiteY212" fmla="*/ 12081 h 1489872"/>
                <a:gd name="connsiteX213" fmla="*/ 2245034 w 3202538"/>
                <a:gd name="connsiteY213" fmla="*/ 7247 h 1489872"/>
                <a:gd name="connsiteX214" fmla="*/ 2248941 w 3202538"/>
                <a:gd name="connsiteY214" fmla="*/ 6836 h 1489872"/>
                <a:gd name="connsiteX215" fmla="*/ 2256039 w 3202538"/>
                <a:gd name="connsiteY215" fmla="*/ 6012 h 1489872"/>
                <a:gd name="connsiteX216" fmla="*/ 2288237 w 3202538"/>
                <a:gd name="connsiteY216" fmla="*/ 2925 h 1489872"/>
                <a:gd name="connsiteX217" fmla="*/ 2295233 w 3202538"/>
                <a:gd name="connsiteY217" fmla="*/ 2411 h 1489872"/>
                <a:gd name="connsiteX218" fmla="*/ 2299040 w 3202538"/>
                <a:gd name="connsiteY218" fmla="*/ 2104 h 1489872"/>
                <a:gd name="connsiteX219" fmla="*/ 2330514 w 3202538"/>
                <a:gd name="connsiteY219" fmla="*/ 561 h 1489872"/>
                <a:gd name="connsiteX220" fmla="*/ 2338229 w 3202538"/>
                <a:gd name="connsiteY220" fmla="*/ 355 h 1489872"/>
                <a:gd name="connsiteX221" fmla="*/ 2352017 w 3202538"/>
                <a:gd name="connsiteY221" fmla="*/ 45 h 1489872"/>
                <a:gd name="connsiteX0" fmla="*/ 2352017 w 3203043"/>
                <a:gd name="connsiteY0" fmla="*/ 45 h 1489872"/>
                <a:gd name="connsiteX1" fmla="*/ 2367035 w 3203043"/>
                <a:gd name="connsiteY1" fmla="*/ 45 h 1489872"/>
                <a:gd name="connsiteX2" fmla="*/ 2374546 w 3203043"/>
                <a:gd name="connsiteY2" fmla="*/ 45 h 1489872"/>
                <a:gd name="connsiteX3" fmla="*/ 2404170 w 3203043"/>
                <a:gd name="connsiteY3" fmla="*/ 972 h 1489872"/>
                <a:gd name="connsiteX4" fmla="*/ 2406330 w 3203043"/>
                <a:gd name="connsiteY4" fmla="*/ 1178 h 1489872"/>
                <a:gd name="connsiteX5" fmla="*/ 2452003 w 3203043"/>
                <a:gd name="connsiteY5" fmla="*/ 4882 h 1489872"/>
                <a:gd name="connsiteX6" fmla="*/ 2455917 w 3203043"/>
                <a:gd name="connsiteY6" fmla="*/ 5188 h 1489872"/>
                <a:gd name="connsiteX7" fmla="*/ 2475461 w 3203043"/>
                <a:gd name="connsiteY7" fmla="*/ 7657 h 1489872"/>
                <a:gd name="connsiteX8" fmla="*/ 2480911 w 3203043"/>
                <a:gd name="connsiteY8" fmla="*/ 8377 h 1489872"/>
                <a:gd name="connsiteX9" fmla="*/ 2507451 w 3203043"/>
                <a:gd name="connsiteY9" fmla="*/ 12493 h 1489872"/>
                <a:gd name="connsiteX10" fmla="*/ 2510436 w 3203043"/>
                <a:gd name="connsiteY10" fmla="*/ 13109 h 1489872"/>
                <a:gd name="connsiteX11" fmla="*/ 2519694 w 3203043"/>
                <a:gd name="connsiteY11" fmla="*/ 14858 h 1489872"/>
                <a:gd name="connsiteX12" fmla="*/ 2539755 w 3203043"/>
                <a:gd name="connsiteY12" fmla="*/ 18868 h 1489872"/>
                <a:gd name="connsiteX13" fmla="*/ 2550042 w 3203043"/>
                <a:gd name="connsiteY13" fmla="*/ 21131 h 1489872"/>
                <a:gd name="connsiteX14" fmla="*/ 2558786 w 3203043"/>
                <a:gd name="connsiteY14" fmla="*/ 23085 h 1489872"/>
                <a:gd name="connsiteX15" fmla="*/ 2567320 w 3203043"/>
                <a:gd name="connsiteY15" fmla="*/ 25246 h 1489872"/>
                <a:gd name="connsiteX16" fmla="*/ 2578948 w 3203043"/>
                <a:gd name="connsiteY16" fmla="*/ 28228 h 1489872"/>
                <a:gd name="connsiteX17" fmla="*/ 2594891 w 3203043"/>
                <a:gd name="connsiteY17" fmla="*/ 32651 h 1489872"/>
                <a:gd name="connsiteX18" fmla="*/ 2605590 w 3203043"/>
                <a:gd name="connsiteY18" fmla="*/ 35738 h 1489872"/>
                <a:gd name="connsiteX19" fmla="*/ 2609703 w 3203043"/>
                <a:gd name="connsiteY19" fmla="*/ 36970 h 1489872"/>
                <a:gd name="connsiteX20" fmla="*/ 2628529 w 3203043"/>
                <a:gd name="connsiteY20" fmla="*/ 43040 h 1489872"/>
                <a:gd name="connsiteX21" fmla="*/ 3132285 w 3203043"/>
                <a:gd name="connsiteY21" fmla="*/ 212640 h 1489872"/>
                <a:gd name="connsiteX22" fmla="*/ 3109341 w 3203043"/>
                <a:gd name="connsiteY22" fmla="*/ 205339 h 1489872"/>
                <a:gd name="connsiteX23" fmla="*/ 3098647 w 3203043"/>
                <a:gd name="connsiteY23" fmla="*/ 202252 h 1489872"/>
                <a:gd name="connsiteX24" fmla="*/ 3082700 w 3203043"/>
                <a:gd name="connsiteY24" fmla="*/ 197828 h 1489872"/>
                <a:gd name="connsiteX25" fmla="*/ 3071076 w 3203043"/>
                <a:gd name="connsiteY25" fmla="*/ 194847 h 1489872"/>
                <a:gd name="connsiteX26" fmla="*/ 3053792 w 3203043"/>
                <a:gd name="connsiteY26" fmla="*/ 190732 h 1489872"/>
                <a:gd name="connsiteX27" fmla="*/ 3043506 w 3203043"/>
                <a:gd name="connsiteY27" fmla="*/ 188469 h 1489872"/>
                <a:gd name="connsiteX28" fmla="*/ 3023449 w 3203043"/>
                <a:gd name="connsiteY28" fmla="*/ 184460 h 1489872"/>
                <a:gd name="connsiteX29" fmla="*/ 3197370 w 3203043"/>
                <a:gd name="connsiteY29" fmla="*/ 262045 h 1489872"/>
                <a:gd name="connsiteX30" fmla="*/ 2780426 w 3203043"/>
                <a:gd name="connsiteY30" fmla="*/ 207411 h 1489872"/>
                <a:gd name="connsiteX31" fmla="*/ 2547513 w 3203043"/>
                <a:gd name="connsiteY31" fmla="*/ 264921 h 1489872"/>
                <a:gd name="connsiteX32" fmla="*/ 2305973 w 3203043"/>
                <a:gd name="connsiteY32" fmla="*/ 377064 h 1489872"/>
                <a:gd name="connsiteX33" fmla="*/ 2090313 w 3203043"/>
                <a:gd name="connsiteY33" fmla="*/ 538091 h 1489872"/>
                <a:gd name="connsiteX34" fmla="*/ 1897656 w 3203043"/>
                <a:gd name="connsiteY34" fmla="*/ 716370 h 1489872"/>
                <a:gd name="connsiteX35" fmla="*/ 1733755 w 3203043"/>
                <a:gd name="connsiteY35" fmla="*/ 943532 h 1489872"/>
                <a:gd name="connsiteX36" fmla="*/ 1463460 w 3203043"/>
                <a:gd name="connsiteY36" fmla="*/ 1199449 h 1489872"/>
                <a:gd name="connsiteX37" fmla="*/ 1253551 w 3203043"/>
                <a:gd name="connsiteY37" fmla="*/ 1363351 h 1489872"/>
                <a:gd name="connsiteX38" fmla="*/ 948751 w 3203043"/>
                <a:gd name="connsiteY38" fmla="*/ 1463993 h 1489872"/>
                <a:gd name="connsiteX39" fmla="*/ 761845 w 3203043"/>
                <a:gd name="connsiteY39" fmla="*/ 1489872 h 1489872"/>
                <a:gd name="connsiteX40" fmla="*/ 528932 w 3203043"/>
                <a:gd name="connsiteY40" fmla="*/ 1449615 h 1489872"/>
                <a:gd name="connsiteX41" fmla="*/ 402411 w 3203043"/>
                <a:gd name="connsiteY41" fmla="*/ 1397857 h 1489872"/>
                <a:gd name="connsiteX42" fmla="*/ 302563 w 3203043"/>
                <a:gd name="connsiteY42" fmla="*/ 1348875 h 1489872"/>
                <a:gd name="connsiteX43" fmla="*/ 0 w 3203043"/>
                <a:gd name="connsiteY43" fmla="*/ 1247010 h 1489872"/>
                <a:gd name="connsiteX44" fmla="*/ 20061 w 3203043"/>
                <a:gd name="connsiteY44" fmla="*/ 1253388 h 1489872"/>
                <a:gd name="connsiteX45" fmla="*/ 29730 w 3203043"/>
                <a:gd name="connsiteY45" fmla="*/ 1256165 h 1489872"/>
                <a:gd name="connsiteX46" fmla="*/ 43514 w 3203043"/>
                <a:gd name="connsiteY46" fmla="*/ 1259969 h 1489872"/>
                <a:gd name="connsiteX47" fmla="*/ 54006 w 3203043"/>
                <a:gd name="connsiteY47" fmla="*/ 1262643 h 1489872"/>
                <a:gd name="connsiteX48" fmla="*/ 68820 w 3203043"/>
                <a:gd name="connsiteY48" fmla="*/ 1266244 h 1489872"/>
                <a:gd name="connsiteX49" fmla="*/ 78182 w 3203043"/>
                <a:gd name="connsiteY49" fmla="*/ 1268301 h 1489872"/>
                <a:gd name="connsiteX50" fmla="*/ 94949 w 3203043"/>
                <a:gd name="connsiteY50" fmla="*/ 1271695 h 1489872"/>
                <a:gd name="connsiteX51" fmla="*/ 104106 w 3203043"/>
                <a:gd name="connsiteY51" fmla="*/ 1273443 h 1489872"/>
                <a:gd name="connsiteX52" fmla="*/ 129411 w 3203043"/>
                <a:gd name="connsiteY52" fmla="*/ 1277559 h 1489872"/>
                <a:gd name="connsiteX53" fmla="*/ 130235 w 3203043"/>
                <a:gd name="connsiteY53" fmla="*/ 1277662 h 1489872"/>
                <a:gd name="connsiteX54" fmla="*/ 156258 w 3203043"/>
                <a:gd name="connsiteY54" fmla="*/ 1280849 h 1489872"/>
                <a:gd name="connsiteX55" fmla="*/ 196688 w 3203043"/>
                <a:gd name="connsiteY55" fmla="*/ 1284037 h 1489872"/>
                <a:gd name="connsiteX56" fmla="*/ 206457 w 3203043"/>
                <a:gd name="connsiteY56" fmla="*/ 1284448 h 1489872"/>
                <a:gd name="connsiteX57" fmla="*/ 238661 w 3203043"/>
                <a:gd name="connsiteY57" fmla="*/ 1285067 h 1489872"/>
                <a:gd name="connsiteX58" fmla="*/ 251001 w 3203043"/>
                <a:gd name="connsiteY58" fmla="*/ 1285067 h 1489872"/>
                <a:gd name="connsiteX59" fmla="*/ 287524 w 3203043"/>
                <a:gd name="connsiteY59" fmla="*/ 1283729 h 1489872"/>
                <a:gd name="connsiteX60" fmla="*/ 293486 w 3203043"/>
                <a:gd name="connsiteY60" fmla="*/ 1283419 h 1489872"/>
                <a:gd name="connsiteX61" fmla="*/ 336387 w 3203043"/>
                <a:gd name="connsiteY61" fmla="*/ 1279307 h 1489872"/>
                <a:gd name="connsiteX62" fmla="*/ 367554 w 3203043"/>
                <a:gd name="connsiteY62" fmla="*/ 1275091 h 1489872"/>
                <a:gd name="connsiteX63" fmla="*/ 373727 w 3203043"/>
                <a:gd name="connsiteY63" fmla="*/ 1274061 h 1489872"/>
                <a:gd name="connsiteX64" fmla="*/ 404895 w 3203043"/>
                <a:gd name="connsiteY64" fmla="*/ 1268404 h 1489872"/>
                <a:gd name="connsiteX65" fmla="*/ 410349 w 3203043"/>
                <a:gd name="connsiteY65" fmla="*/ 1267376 h 1489872"/>
                <a:gd name="connsiteX66" fmla="*/ 445425 w 3203043"/>
                <a:gd name="connsiteY66" fmla="*/ 1259353 h 1489872"/>
                <a:gd name="connsiteX67" fmla="*/ 453451 w 3203043"/>
                <a:gd name="connsiteY67" fmla="*/ 1257294 h 1489872"/>
                <a:gd name="connsiteX68" fmla="*/ 490380 w 3203043"/>
                <a:gd name="connsiteY68" fmla="*/ 1247113 h 1489872"/>
                <a:gd name="connsiteX69" fmla="*/ 533070 w 3203043"/>
                <a:gd name="connsiteY69" fmla="*/ 1233333 h 1489872"/>
                <a:gd name="connsiteX70" fmla="*/ 567225 w 3203043"/>
                <a:gd name="connsiteY70" fmla="*/ 1220683 h 1489872"/>
                <a:gd name="connsiteX71" fmla="*/ 572987 w 3203043"/>
                <a:gd name="connsiteY71" fmla="*/ 1218522 h 1489872"/>
                <a:gd name="connsiteX72" fmla="*/ 606832 w 3203043"/>
                <a:gd name="connsiteY72" fmla="*/ 1204534 h 1489872"/>
                <a:gd name="connsiteX73" fmla="*/ 618661 w 3203043"/>
                <a:gd name="connsiteY73" fmla="*/ 1199288 h 1489872"/>
                <a:gd name="connsiteX74" fmla="*/ 641601 w 3203043"/>
                <a:gd name="connsiteY74" fmla="*/ 1188797 h 1489872"/>
                <a:gd name="connsiteX75" fmla="*/ 654559 w 3203043"/>
                <a:gd name="connsiteY75" fmla="*/ 1182525 h 1489872"/>
                <a:gd name="connsiteX76" fmla="*/ 674415 w 3203043"/>
                <a:gd name="connsiteY76" fmla="*/ 1172648 h 1489872"/>
                <a:gd name="connsiteX77" fmla="*/ 691800 w 3203043"/>
                <a:gd name="connsiteY77" fmla="*/ 1163599 h 1489872"/>
                <a:gd name="connsiteX78" fmla="*/ 709596 w 3203043"/>
                <a:gd name="connsiteY78" fmla="*/ 1154036 h 1489872"/>
                <a:gd name="connsiteX79" fmla="*/ 726569 w 3203043"/>
                <a:gd name="connsiteY79" fmla="*/ 1144570 h 1489872"/>
                <a:gd name="connsiteX80" fmla="*/ 742311 w 3203043"/>
                <a:gd name="connsiteY80" fmla="*/ 1135418 h 1489872"/>
                <a:gd name="connsiteX81" fmla="*/ 767099 w 3203043"/>
                <a:gd name="connsiteY81" fmla="*/ 1120402 h 1489872"/>
                <a:gd name="connsiteX82" fmla="*/ 779857 w 3203043"/>
                <a:gd name="connsiteY82" fmla="*/ 1112483 h 1489872"/>
                <a:gd name="connsiteX83" fmla="*/ 808146 w 3203043"/>
                <a:gd name="connsiteY83" fmla="*/ 1093969 h 1489872"/>
                <a:gd name="connsiteX84" fmla="*/ 816068 w 3203043"/>
                <a:gd name="connsiteY84" fmla="*/ 1088723 h 1489872"/>
                <a:gd name="connsiteX85" fmla="*/ 824195 w 3203043"/>
                <a:gd name="connsiteY85" fmla="*/ 1083066 h 1489872"/>
                <a:gd name="connsiteX86" fmla="*/ 845387 w 3203043"/>
                <a:gd name="connsiteY86" fmla="*/ 1068257 h 1489872"/>
                <a:gd name="connsiteX87" fmla="*/ 855980 w 3203043"/>
                <a:gd name="connsiteY87" fmla="*/ 1060543 h 1489872"/>
                <a:gd name="connsiteX88" fmla="*/ 873776 w 3203043"/>
                <a:gd name="connsiteY88" fmla="*/ 1047377 h 1489872"/>
                <a:gd name="connsiteX89" fmla="*/ 884781 w 3203043"/>
                <a:gd name="connsiteY89" fmla="*/ 1039045 h 1489872"/>
                <a:gd name="connsiteX90" fmla="*/ 901447 w 3203043"/>
                <a:gd name="connsiteY90" fmla="*/ 1026190 h 1489872"/>
                <a:gd name="connsiteX91" fmla="*/ 912146 w 3203043"/>
                <a:gd name="connsiteY91" fmla="*/ 1017757 h 1489872"/>
                <a:gd name="connsiteX92" fmla="*/ 933337 w 3203043"/>
                <a:gd name="connsiteY92" fmla="*/ 1000476 h 1489872"/>
                <a:gd name="connsiteX93" fmla="*/ 935292 w 3203043"/>
                <a:gd name="connsiteY93" fmla="*/ 998831 h 1489872"/>
                <a:gd name="connsiteX94" fmla="*/ 958954 w 3203043"/>
                <a:gd name="connsiteY94" fmla="*/ 978776 h 1489872"/>
                <a:gd name="connsiteX95" fmla="*/ 964304 w 3203043"/>
                <a:gd name="connsiteY95" fmla="*/ 974149 h 1489872"/>
                <a:gd name="connsiteX96" fmla="*/ 986832 w 3203043"/>
                <a:gd name="connsiteY96" fmla="*/ 954194 h 1489872"/>
                <a:gd name="connsiteX97" fmla="*/ 987857 w 3203043"/>
                <a:gd name="connsiteY97" fmla="*/ 953270 h 1489872"/>
                <a:gd name="connsiteX98" fmla="*/ 1008742 w 3203043"/>
                <a:gd name="connsiteY98" fmla="*/ 934139 h 1489872"/>
                <a:gd name="connsiteX99" fmla="*/ 1013474 w 3203043"/>
                <a:gd name="connsiteY99" fmla="*/ 929717 h 1489872"/>
                <a:gd name="connsiteX100" fmla="*/ 1033742 w 3203043"/>
                <a:gd name="connsiteY100" fmla="*/ 910379 h 1489872"/>
                <a:gd name="connsiteX101" fmla="*/ 1036619 w 3203043"/>
                <a:gd name="connsiteY101" fmla="*/ 907601 h 1489872"/>
                <a:gd name="connsiteX102" fmla="*/ 1054004 w 3203043"/>
                <a:gd name="connsiteY102" fmla="*/ 890426 h 1489872"/>
                <a:gd name="connsiteX103" fmla="*/ 1057811 w 3203043"/>
                <a:gd name="connsiteY103" fmla="*/ 886623 h 1489872"/>
                <a:gd name="connsiteX104" fmla="*/ 1075914 w 3203043"/>
                <a:gd name="connsiteY104" fmla="*/ 868108 h 1489872"/>
                <a:gd name="connsiteX105" fmla="*/ 1079309 w 3203043"/>
                <a:gd name="connsiteY105" fmla="*/ 864612 h 1489872"/>
                <a:gd name="connsiteX106" fmla="*/ 1094534 w 3203043"/>
                <a:gd name="connsiteY106" fmla="*/ 848566 h 1489872"/>
                <a:gd name="connsiteX107" fmla="*/ 1097311 w 3203043"/>
                <a:gd name="connsiteY107" fmla="*/ 845585 h 1489872"/>
                <a:gd name="connsiteX108" fmla="*/ 1113259 w 3203043"/>
                <a:gd name="connsiteY108" fmla="*/ 828304 h 1489872"/>
                <a:gd name="connsiteX109" fmla="*/ 1116650 w 3203043"/>
                <a:gd name="connsiteY109" fmla="*/ 824500 h 1489872"/>
                <a:gd name="connsiteX110" fmla="*/ 1130127 w 3203043"/>
                <a:gd name="connsiteY110" fmla="*/ 809381 h 1489872"/>
                <a:gd name="connsiteX111" fmla="*/ 1131775 w 3203043"/>
                <a:gd name="connsiteY111" fmla="*/ 807528 h 1489872"/>
                <a:gd name="connsiteX112" fmla="*/ 1145456 w 3203043"/>
                <a:gd name="connsiteY112" fmla="*/ 791792 h 1489872"/>
                <a:gd name="connsiteX113" fmla="*/ 1148540 w 3203043"/>
                <a:gd name="connsiteY113" fmla="*/ 788194 h 1489872"/>
                <a:gd name="connsiteX114" fmla="*/ 1160988 w 3203043"/>
                <a:gd name="connsiteY114" fmla="*/ 773486 h 1489872"/>
                <a:gd name="connsiteX115" fmla="*/ 1161605 w 3203043"/>
                <a:gd name="connsiteY115" fmla="*/ 772767 h 1489872"/>
                <a:gd name="connsiteX116" fmla="*/ 1172511 w 3203043"/>
                <a:gd name="connsiteY116" fmla="*/ 759498 h 1489872"/>
                <a:gd name="connsiteX117" fmla="*/ 1175082 w 3203043"/>
                <a:gd name="connsiteY117" fmla="*/ 756308 h 1489872"/>
                <a:gd name="connsiteX118" fmla="*/ 1184957 w 3203043"/>
                <a:gd name="connsiteY118" fmla="*/ 743968 h 1489872"/>
                <a:gd name="connsiteX119" fmla="*/ 1186088 w 3203043"/>
                <a:gd name="connsiteY119" fmla="*/ 742528 h 1489872"/>
                <a:gd name="connsiteX120" fmla="*/ 1194114 w 3203043"/>
                <a:gd name="connsiteY120" fmla="*/ 732347 h 1489872"/>
                <a:gd name="connsiteX121" fmla="*/ 1195962 w 3203043"/>
                <a:gd name="connsiteY121" fmla="*/ 729981 h 1489872"/>
                <a:gd name="connsiteX122" fmla="*/ 1203372 w 3203043"/>
                <a:gd name="connsiteY122" fmla="*/ 720414 h 1489872"/>
                <a:gd name="connsiteX123" fmla="*/ 1204708 w 3203043"/>
                <a:gd name="connsiteY123" fmla="*/ 718667 h 1489872"/>
                <a:gd name="connsiteX124" fmla="*/ 1210262 w 3203043"/>
                <a:gd name="connsiteY124" fmla="*/ 711261 h 1489872"/>
                <a:gd name="connsiteX125" fmla="*/ 1211192 w 3203043"/>
                <a:gd name="connsiteY125" fmla="*/ 710026 h 1489872"/>
                <a:gd name="connsiteX126" fmla="*/ 1216129 w 3203043"/>
                <a:gd name="connsiteY126" fmla="*/ 703238 h 1489872"/>
                <a:gd name="connsiteX127" fmla="*/ 1217053 w 3203043"/>
                <a:gd name="connsiteY127" fmla="*/ 702003 h 1489872"/>
                <a:gd name="connsiteX128" fmla="*/ 1220344 w 3203043"/>
                <a:gd name="connsiteY128" fmla="*/ 697375 h 1489872"/>
                <a:gd name="connsiteX129" fmla="*/ 1220655 w 3203043"/>
                <a:gd name="connsiteY129" fmla="*/ 696964 h 1489872"/>
                <a:gd name="connsiteX130" fmla="*/ 1222916 w 3203043"/>
                <a:gd name="connsiteY130" fmla="*/ 693777 h 1489872"/>
                <a:gd name="connsiteX131" fmla="*/ 1223433 w 3203043"/>
                <a:gd name="connsiteY131" fmla="*/ 693056 h 1489872"/>
                <a:gd name="connsiteX132" fmla="*/ 1224151 w 3203043"/>
                <a:gd name="connsiteY132" fmla="*/ 692027 h 1489872"/>
                <a:gd name="connsiteX133" fmla="*/ 1225900 w 3203043"/>
                <a:gd name="connsiteY133" fmla="*/ 689455 h 1489872"/>
                <a:gd name="connsiteX134" fmla="*/ 1226417 w 3203043"/>
                <a:gd name="connsiteY134" fmla="*/ 688737 h 1489872"/>
                <a:gd name="connsiteX135" fmla="*/ 1229808 w 3203043"/>
                <a:gd name="connsiteY135" fmla="*/ 683798 h 1489872"/>
                <a:gd name="connsiteX136" fmla="*/ 1230119 w 3203043"/>
                <a:gd name="connsiteY136" fmla="*/ 683286 h 1489872"/>
                <a:gd name="connsiteX137" fmla="*/ 1234438 w 3203043"/>
                <a:gd name="connsiteY137" fmla="*/ 677218 h 1489872"/>
                <a:gd name="connsiteX138" fmla="*/ 1235775 w 3203043"/>
                <a:gd name="connsiteY138" fmla="*/ 675366 h 1489872"/>
                <a:gd name="connsiteX139" fmla="*/ 1241947 w 3203043"/>
                <a:gd name="connsiteY139" fmla="*/ 666932 h 1489872"/>
                <a:gd name="connsiteX140" fmla="*/ 1243184 w 3203043"/>
                <a:gd name="connsiteY140" fmla="*/ 665184 h 1489872"/>
                <a:gd name="connsiteX141" fmla="*/ 1249869 w 3203043"/>
                <a:gd name="connsiteY141" fmla="*/ 656132 h 1489872"/>
                <a:gd name="connsiteX142" fmla="*/ 1251516 w 3203043"/>
                <a:gd name="connsiteY142" fmla="*/ 653870 h 1489872"/>
                <a:gd name="connsiteX143" fmla="*/ 1260362 w 3203043"/>
                <a:gd name="connsiteY143" fmla="*/ 642146 h 1489872"/>
                <a:gd name="connsiteX144" fmla="*/ 1262522 w 3203043"/>
                <a:gd name="connsiteY144" fmla="*/ 639265 h 1489872"/>
                <a:gd name="connsiteX145" fmla="*/ 1271778 w 3203043"/>
                <a:gd name="connsiteY145" fmla="*/ 627333 h 1489872"/>
                <a:gd name="connsiteX146" fmla="*/ 1273526 w 3203043"/>
                <a:gd name="connsiteY146" fmla="*/ 625174 h 1489872"/>
                <a:gd name="connsiteX147" fmla="*/ 1285154 w 3203043"/>
                <a:gd name="connsiteY147" fmla="*/ 610468 h 1489872"/>
                <a:gd name="connsiteX148" fmla="*/ 1288033 w 3203043"/>
                <a:gd name="connsiteY148" fmla="*/ 606867 h 1489872"/>
                <a:gd name="connsiteX149" fmla="*/ 1300479 w 3203043"/>
                <a:gd name="connsiteY149" fmla="*/ 591542 h 1489872"/>
                <a:gd name="connsiteX150" fmla="*/ 1301610 w 3203043"/>
                <a:gd name="connsiteY150" fmla="*/ 590206 h 1489872"/>
                <a:gd name="connsiteX151" fmla="*/ 1316015 w 3203043"/>
                <a:gd name="connsiteY151" fmla="*/ 573031 h 1489872"/>
                <a:gd name="connsiteX152" fmla="*/ 1319718 w 3203043"/>
                <a:gd name="connsiteY152" fmla="*/ 568708 h 1489872"/>
                <a:gd name="connsiteX153" fmla="*/ 1335661 w 3203043"/>
                <a:gd name="connsiteY153" fmla="*/ 550196 h 1489872"/>
                <a:gd name="connsiteX154" fmla="*/ 1336796 w 3203043"/>
                <a:gd name="connsiteY154" fmla="*/ 548962 h 1489872"/>
                <a:gd name="connsiteX155" fmla="*/ 1352945 w 3203043"/>
                <a:gd name="connsiteY155" fmla="*/ 530655 h 1489872"/>
                <a:gd name="connsiteX156" fmla="*/ 1357164 w 3203043"/>
                <a:gd name="connsiteY156" fmla="*/ 525924 h 1489872"/>
                <a:gd name="connsiteX157" fmla="*/ 1375371 w 3203043"/>
                <a:gd name="connsiteY157" fmla="*/ 505868 h 1489872"/>
                <a:gd name="connsiteX158" fmla="*/ 1378356 w 3203043"/>
                <a:gd name="connsiteY158" fmla="*/ 502680 h 1489872"/>
                <a:gd name="connsiteX159" fmla="*/ 1395739 w 3203043"/>
                <a:gd name="connsiteY159" fmla="*/ 484165 h 1489872"/>
                <a:gd name="connsiteX160" fmla="*/ 1400160 w 3203043"/>
                <a:gd name="connsiteY160" fmla="*/ 479538 h 1489872"/>
                <a:gd name="connsiteX161" fmla="*/ 1420839 w 3203043"/>
                <a:gd name="connsiteY161" fmla="*/ 458248 h 1489872"/>
                <a:gd name="connsiteX162" fmla="*/ 1425054 w 3203043"/>
                <a:gd name="connsiteY162" fmla="*/ 453929 h 1489872"/>
                <a:gd name="connsiteX163" fmla="*/ 1444498 w 3203043"/>
                <a:gd name="connsiteY163" fmla="*/ 434590 h 1489872"/>
                <a:gd name="connsiteX164" fmla="*/ 1448717 w 3203043"/>
                <a:gd name="connsiteY164" fmla="*/ 430478 h 1489872"/>
                <a:gd name="connsiteX165" fmla="*/ 1471756 w 3203043"/>
                <a:gd name="connsiteY165" fmla="*/ 408366 h 1489872"/>
                <a:gd name="connsiteX166" fmla="*/ 1477106 w 3203043"/>
                <a:gd name="connsiteY166" fmla="*/ 403327 h 1489872"/>
                <a:gd name="connsiteX167" fmla="*/ 1499429 w 3203043"/>
                <a:gd name="connsiteY167" fmla="*/ 382757 h 1489872"/>
                <a:gd name="connsiteX168" fmla="*/ 1502517 w 3203043"/>
                <a:gd name="connsiteY168" fmla="*/ 379877 h 1489872"/>
                <a:gd name="connsiteX169" fmla="*/ 1528028 w 3203043"/>
                <a:gd name="connsiteY169" fmla="*/ 357247 h 1489872"/>
                <a:gd name="connsiteX170" fmla="*/ 1534302 w 3203043"/>
                <a:gd name="connsiteY170" fmla="*/ 351797 h 1489872"/>
                <a:gd name="connsiteX171" fmla="*/ 1561151 w 3203043"/>
                <a:gd name="connsiteY171" fmla="*/ 328962 h 1489872"/>
                <a:gd name="connsiteX172" fmla="*/ 1561562 w 3203043"/>
                <a:gd name="connsiteY172" fmla="*/ 328657 h 1489872"/>
                <a:gd name="connsiteX173" fmla="*/ 1582036 w 3203043"/>
                <a:gd name="connsiteY173" fmla="*/ 311890 h 1489872"/>
                <a:gd name="connsiteX174" fmla="*/ 1588310 w 3203043"/>
                <a:gd name="connsiteY174" fmla="*/ 306954 h 1489872"/>
                <a:gd name="connsiteX175" fmla="*/ 1600139 w 3203043"/>
                <a:gd name="connsiteY175" fmla="*/ 297595 h 1489872"/>
                <a:gd name="connsiteX176" fmla="*/ 1619482 w 3203043"/>
                <a:gd name="connsiteY176" fmla="*/ 282579 h 1489872"/>
                <a:gd name="connsiteX177" fmla="*/ 1631723 w 3203043"/>
                <a:gd name="connsiteY177" fmla="*/ 273218 h 1489872"/>
                <a:gd name="connsiteX178" fmla="*/ 1652296 w 3203043"/>
                <a:gd name="connsiteY178" fmla="*/ 257996 h 1489872"/>
                <a:gd name="connsiteX179" fmla="*/ 1664126 w 3203043"/>
                <a:gd name="connsiteY179" fmla="*/ 249356 h 1489872"/>
                <a:gd name="connsiteX180" fmla="*/ 1688713 w 3203043"/>
                <a:gd name="connsiteY180" fmla="*/ 232181 h 1489872"/>
                <a:gd name="connsiteX181" fmla="*/ 1697558 w 3203043"/>
                <a:gd name="connsiteY181" fmla="*/ 226112 h 1489872"/>
                <a:gd name="connsiteX182" fmla="*/ 1699206 w 3203043"/>
                <a:gd name="connsiteY182" fmla="*/ 224982 h 1489872"/>
                <a:gd name="connsiteX183" fmla="*/ 1706715 w 3203043"/>
                <a:gd name="connsiteY183" fmla="*/ 220045 h 1489872"/>
                <a:gd name="connsiteX184" fmla="*/ 1738806 w 3203043"/>
                <a:gd name="connsiteY184" fmla="*/ 199063 h 1489872"/>
                <a:gd name="connsiteX185" fmla="*/ 1753519 w 3203043"/>
                <a:gd name="connsiteY185" fmla="*/ 189911 h 1489872"/>
                <a:gd name="connsiteX186" fmla="*/ 1781602 w 3203043"/>
                <a:gd name="connsiteY186" fmla="*/ 172836 h 1489872"/>
                <a:gd name="connsiteX187" fmla="*/ 1789524 w 3203043"/>
                <a:gd name="connsiteY187" fmla="*/ 168003 h 1489872"/>
                <a:gd name="connsiteX188" fmla="*/ 1799710 w 3203043"/>
                <a:gd name="connsiteY188" fmla="*/ 162242 h 1489872"/>
                <a:gd name="connsiteX189" fmla="*/ 1819049 w 3203043"/>
                <a:gd name="connsiteY189" fmla="*/ 151342 h 1489872"/>
                <a:gd name="connsiteX190" fmla="*/ 1839416 w 3203043"/>
                <a:gd name="connsiteY190" fmla="*/ 140336 h 1489872"/>
                <a:gd name="connsiteX191" fmla="*/ 1859272 w 3203043"/>
                <a:gd name="connsiteY191" fmla="*/ 129947 h 1489872"/>
                <a:gd name="connsiteX192" fmla="*/ 1868941 w 3203043"/>
                <a:gd name="connsiteY192" fmla="*/ 124909 h 1489872"/>
                <a:gd name="connsiteX193" fmla="*/ 1882312 w 3203043"/>
                <a:gd name="connsiteY193" fmla="*/ 118428 h 1489872"/>
                <a:gd name="connsiteX194" fmla="*/ 1897125 w 3203043"/>
                <a:gd name="connsiteY194" fmla="*/ 111332 h 1489872"/>
                <a:gd name="connsiteX195" fmla="*/ 1923766 w 3203043"/>
                <a:gd name="connsiteY195" fmla="*/ 99195 h 1489872"/>
                <a:gd name="connsiteX196" fmla="*/ 1937142 w 3203043"/>
                <a:gd name="connsiteY196" fmla="*/ 93230 h 1489872"/>
                <a:gd name="connsiteX197" fmla="*/ 1941050 w 3203043"/>
                <a:gd name="connsiteY197" fmla="*/ 91482 h 1489872"/>
                <a:gd name="connsiteX198" fmla="*/ 1976130 w 3203043"/>
                <a:gd name="connsiteY198" fmla="*/ 77081 h 1489872"/>
                <a:gd name="connsiteX199" fmla="*/ 1983434 w 3203043"/>
                <a:gd name="connsiteY199" fmla="*/ 74306 h 1489872"/>
                <a:gd name="connsiteX200" fmla="*/ 2008122 w 3203043"/>
                <a:gd name="connsiteY200" fmla="*/ 64945 h 1489872"/>
                <a:gd name="connsiteX201" fmla="*/ 2022216 w 3203043"/>
                <a:gd name="connsiteY201" fmla="*/ 59906 h 1489872"/>
                <a:gd name="connsiteX202" fmla="*/ 2071285 w 3203043"/>
                <a:gd name="connsiteY202" fmla="*/ 44066 h 1489872"/>
                <a:gd name="connsiteX203" fmla="*/ 2071903 w 3203043"/>
                <a:gd name="connsiteY203" fmla="*/ 43861 h 1489872"/>
                <a:gd name="connsiteX204" fmla="*/ 2112946 w 3203043"/>
                <a:gd name="connsiteY204" fmla="*/ 32548 h 1489872"/>
                <a:gd name="connsiteX205" fmla="*/ 2122409 w 3203043"/>
                <a:gd name="connsiteY205" fmla="*/ 30182 h 1489872"/>
                <a:gd name="connsiteX206" fmla="*/ 2131977 w 3203043"/>
                <a:gd name="connsiteY206" fmla="*/ 27715 h 1489872"/>
                <a:gd name="connsiteX207" fmla="*/ 2162632 w 3203043"/>
                <a:gd name="connsiteY207" fmla="*/ 20924 h 1489872"/>
                <a:gd name="connsiteX208" fmla="*/ 2166746 w 3203043"/>
                <a:gd name="connsiteY208" fmla="*/ 20103 h 1489872"/>
                <a:gd name="connsiteX209" fmla="*/ 2189480 w 3203043"/>
                <a:gd name="connsiteY209" fmla="*/ 15680 h 1489872"/>
                <a:gd name="connsiteX210" fmla="*/ 2203061 w 3203043"/>
                <a:gd name="connsiteY210" fmla="*/ 13417 h 1489872"/>
                <a:gd name="connsiteX211" fmla="*/ 2211396 w 3203043"/>
                <a:gd name="connsiteY211" fmla="*/ 12081 h 1489872"/>
                <a:gd name="connsiteX212" fmla="*/ 2245034 w 3203043"/>
                <a:gd name="connsiteY212" fmla="*/ 7247 h 1489872"/>
                <a:gd name="connsiteX213" fmla="*/ 2248941 w 3203043"/>
                <a:gd name="connsiteY213" fmla="*/ 6836 h 1489872"/>
                <a:gd name="connsiteX214" fmla="*/ 2256039 w 3203043"/>
                <a:gd name="connsiteY214" fmla="*/ 6012 h 1489872"/>
                <a:gd name="connsiteX215" fmla="*/ 2288237 w 3203043"/>
                <a:gd name="connsiteY215" fmla="*/ 2925 h 1489872"/>
                <a:gd name="connsiteX216" fmla="*/ 2295233 w 3203043"/>
                <a:gd name="connsiteY216" fmla="*/ 2411 h 1489872"/>
                <a:gd name="connsiteX217" fmla="*/ 2299040 w 3203043"/>
                <a:gd name="connsiteY217" fmla="*/ 2104 h 1489872"/>
                <a:gd name="connsiteX218" fmla="*/ 2330514 w 3203043"/>
                <a:gd name="connsiteY218" fmla="*/ 561 h 1489872"/>
                <a:gd name="connsiteX219" fmla="*/ 2338229 w 3203043"/>
                <a:gd name="connsiteY219" fmla="*/ 355 h 1489872"/>
                <a:gd name="connsiteX220" fmla="*/ 2352017 w 3203043"/>
                <a:gd name="connsiteY220" fmla="*/ 45 h 14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203043" h="1489872">
                  <a:moveTo>
                    <a:pt x="2352017" y="45"/>
                  </a:moveTo>
                  <a:cubicBezTo>
                    <a:pt x="2357055" y="-58"/>
                    <a:pt x="2361993" y="45"/>
                    <a:pt x="2367035" y="45"/>
                  </a:cubicBezTo>
                  <a:lnTo>
                    <a:pt x="2374546" y="45"/>
                  </a:lnTo>
                  <a:cubicBezTo>
                    <a:pt x="2384520" y="251"/>
                    <a:pt x="2394501" y="458"/>
                    <a:pt x="2404170" y="972"/>
                  </a:cubicBezTo>
                  <a:cubicBezTo>
                    <a:pt x="2404888" y="1075"/>
                    <a:pt x="2405612" y="1178"/>
                    <a:pt x="2406330" y="1178"/>
                  </a:cubicBezTo>
                  <a:cubicBezTo>
                    <a:pt x="2421966" y="2002"/>
                    <a:pt x="2437191" y="3338"/>
                    <a:pt x="2452003" y="4882"/>
                  </a:cubicBezTo>
                  <a:lnTo>
                    <a:pt x="2455917" y="5188"/>
                  </a:lnTo>
                  <a:cubicBezTo>
                    <a:pt x="2462496" y="5910"/>
                    <a:pt x="2468976" y="6836"/>
                    <a:pt x="2475461" y="7657"/>
                  </a:cubicBezTo>
                  <a:cubicBezTo>
                    <a:pt x="2477310" y="7966"/>
                    <a:pt x="2479164" y="8171"/>
                    <a:pt x="2480911" y="8377"/>
                  </a:cubicBezTo>
                  <a:cubicBezTo>
                    <a:pt x="2489862" y="9613"/>
                    <a:pt x="2498813" y="10948"/>
                    <a:pt x="2507451" y="12493"/>
                  </a:cubicBezTo>
                  <a:lnTo>
                    <a:pt x="2510436" y="13109"/>
                  </a:lnTo>
                  <a:cubicBezTo>
                    <a:pt x="2513520" y="13623"/>
                    <a:pt x="2516610" y="14241"/>
                    <a:pt x="2519694" y="14858"/>
                  </a:cubicBezTo>
                  <a:lnTo>
                    <a:pt x="2539755" y="18868"/>
                  </a:lnTo>
                  <a:cubicBezTo>
                    <a:pt x="2543251" y="19589"/>
                    <a:pt x="2546647" y="20309"/>
                    <a:pt x="2550042" y="21131"/>
                  </a:cubicBezTo>
                  <a:cubicBezTo>
                    <a:pt x="2552920" y="21851"/>
                    <a:pt x="2555903" y="22367"/>
                    <a:pt x="2558786" y="23085"/>
                  </a:cubicBezTo>
                  <a:cubicBezTo>
                    <a:pt x="2561664" y="23701"/>
                    <a:pt x="2564443" y="24525"/>
                    <a:pt x="2567320" y="25246"/>
                  </a:cubicBezTo>
                  <a:lnTo>
                    <a:pt x="2578948" y="28228"/>
                  </a:lnTo>
                  <a:lnTo>
                    <a:pt x="2594891" y="32651"/>
                  </a:lnTo>
                  <a:lnTo>
                    <a:pt x="2605590" y="35738"/>
                  </a:lnTo>
                  <a:lnTo>
                    <a:pt x="2609703" y="36970"/>
                  </a:lnTo>
                  <a:cubicBezTo>
                    <a:pt x="2616083" y="38923"/>
                    <a:pt x="2622357" y="40981"/>
                    <a:pt x="2628529" y="43040"/>
                  </a:cubicBezTo>
                  <a:lnTo>
                    <a:pt x="3132285" y="212640"/>
                  </a:lnTo>
                  <a:cubicBezTo>
                    <a:pt x="3124878" y="210069"/>
                    <a:pt x="3117162" y="207703"/>
                    <a:pt x="3109341" y="205339"/>
                  </a:cubicBezTo>
                  <a:lnTo>
                    <a:pt x="3098647" y="202252"/>
                  </a:lnTo>
                  <a:lnTo>
                    <a:pt x="3082700" y="197828"/>
                  </a:lnTo>
                  <a:cubicBezTo>
                    <a:pt x="3078891" y="196800"/>
                    <a:pt x="3074984" y="195771"/>
                    <a:pt x="3071076" y="194847"/>
                  </a:cubicBezTo>
                  <a:cubicBezTo>
                    <a:pt x="3065420" y="193406"/>
                    <a:pt x="3059659" y="192070"/>
                    <a:pt x="3053792" y="190732"/>
                  </a:cubicBezTo>
                  <a:lnTo>
                    <a:pt x="3043506" y="188469"/>
                  </a:lnTo>
                  <a:cubicBezTo>
                    <a:pt x="3036925" y="187031"/>
                    <a:pt x="3030234" y="185692"/>
                    <a:pt x="3023449" y="184460"/>
                  </a:cubicBezTo>
                  <a:cubicBezTo>
                    <a:pt x="3049093" y="196723"/>
                    <a:pt x="3237874" y="258220"/>
                    <a:pt x="3197370" y="262045"/>
                  </a:cubicBezTo>
                  <a:lnTo>
                    <a:pt x="2780426" y="207411"/>
                  </a:lnTo>
                  <a:lnTo>
                    <a:pt x="2547513" y="264921"/>
                  </a:lnTo>
                  <a:lnTo>
                    <a:pt x="2305973" y="377064"/>
                  </a:lnTo>
                  <a:lnTo>
                    <a:pt x="2090313" y="538091"/>
                  </a:lnTo>
                  <a:lnTo>
                    <a:pt x="1897656" y="716370"/>
                  </a:lnTo>
                  <a:lnTo>
                    <a:pt x="1733755" y="943532"/>
                  </a:lnTo>
                  <a:lnTo>
                    <a:pt x="1463460" y="1199449"/>
                  </a:lnTo>
                  <a:lnTo>
                    <a:pt x="1253551" y="1363351"/>
                  </a:lnTo>
                  <a:lnTo>
                    <a:pt x="948751" y="1463993"/>
                  </a:lnTo>
                  <a:lnTo>
                    <a:pt x="761845" y="1489872"/>
                  </a:lnTo>
                  <a:lnTo>
                    <a:pt x="528932" y="1449615"/>
                  </a:lnTo>
                  <a:lnTo>
                    <a:pt x="402411" y="1397857"/>
                  </a:lnTo>
                  <a:lnTo>
                    <a:pt x="302563" y="1348875"/>
                  </a:lnTo>
                  <a:lnTo>
                    <a:pt x="0" y="1247010"/>
                  </a:lnTo>
                  <a:cubicBezTo>
                    <a:pt x="6480" y="1249172"/>
                    <a:pt x="13166" y="1251332"/>
                    <a:pt x="20061" y="1253388"/>
                  </a:cubicBezTo>
                  <a:lnTo>
                    <a:pt x="29730" y="1256165"/>
                  </a:lnTo>
                  <a:lnTo>
                    <a:pt x="43514" y="1259969"/>
                  </a:lnTo>
                  <a:cubicBezTo>
                    <a:pt x="46910" y="1260895"/>
                    <a:pt x="50511" y="1261719"/>
                    <a:pt x="54006" y="1262643"/>
                  </a:cubicBezTo>
                  <a:cubicBezTo>
                    <a:pt x="58844" y="1263880"/>
                    <a:pt x="63781" y="1265112"/>
                    <a:pt x="68820" y="1266244"/>
                  </a:cubicBezTo>
                  <a:cubicBezTo>
                    <a:pt x="71908" y="1266965"/>
                    <a:pt x="74992" y="1267580"/>
                    <a:pt x="78182" y="1268301"/>
                  </a:cubicBezTo>
                  <a:cubicBezTo>
                    <a:pt x="83738" y="1269537"/>
                    <a:pt x="89293" y="1270563"/>
                    <a:pt x="94949" y="1271695"/>
                  </a:cubicBezTo>
                  <a:cubicBezTo>
                    <a:pt x="98033" y="1272314"/>
                    <a:pt x="101017" y="1272929"/>
                    <a:pt x="104106" y="1273443"/>
                  </a:cubicBezTo>
                  <a:cubicBezTo>
                    <a:pt x="112333" y="1274885"/>
                    <a:pt x="120771" y="1276323"/>
                    <a:pt x="129411" y="1277559"/>
                  </a:cubicBezTo>
                  <a:cubicBezTo>
                    <a:pt x="129718" y="1277662"/>
                    <a:pt x="129923" y="1277662"/>
                    <a:pt x="130235" y="1277662"/>
                  </a:cubicBezTo>
                  <a:cubicBezTo>
                    <a:pt x="138775" y="1278894"/>
                    <a:pt x="147413" y="1279924"/>
                    <a:pt x="156258" y="1280849"/>
                  </a:cubicBezTo>
                  <a:cubicBezTo>
                    <a:pt x="169428" y="1282187"/>
                    <a:pt x="182901" y="1283316"/>
                    <a:pt x="196688" y="1284037"/>
                  </a:cubicBezTo>
                  <a:cubicBezTo>
                    <a:pt x="199878" y="1284243"/>
                    <a:pt x="203168" y="1284346"/>
                    <a:pt x="206457" y="1284448"/>
                  </a:cubicBezTo>
                  <a:cubicBezTo>
                    <a:pt x="216950" y="1284861"/>
                    <a:pt x="227755" y="1285067"/>
                    <a:pt x="238661" y="1285067"/>
                  </a:cubicBezTo>
                  <a:lnTo>
                    <a:pt x="251001" y="1285067"/>
                  </a:lnTo>
                  <a:cubicBezTo>
                    <a:pt x="262937" y="1284964"/>
                    <a:pt x="275177" y="1284448"/>
                    <a:pt x="287524" y="1283729"/>
                  </a:cubicBezTo>
                  <a:lnTo>
                    <a:pt x="293486" y="1283419"/>
                  </a:lnTo>
                  <a:cubicBezTo>
                    <a:pt x="307479" y="1282392"/>
                    <a:pt x="321880" y="1281055"/>
                    <a:pt x="336387" y="1279307"/>
                  </a:cubicBezTo>
                  <a:cubicBezTo>
                    <a:pt x="346674" y="1278070"/>
                    <a:pt x="357061" y="1276736"/>
                    <a:pt x="367554" y="1275091"/>
                  </a:cubicBezTo>
                  <a:cubicBezTo>
                    <a:pt x="369613" y="1274782"/>
                    <a:pt x="371668" y="1274370"/>
                    <a:pt x="373727" y="1274061"/>
                  </a:cubicBezTo>
                  <a:cubicBezTo>
                    <a:pt x="384014" y="1272416"/>
                    <a:pt x="394402" y="1270563"/>
                    <a:pt x="404895" y="1268404"/>
                  </a:cubicBezTo>
                  <a:cubicBezTo>
                    <a:pt x="406748" y="1268094"/>
                    <a:pt x="408496" y="1267786"/>
                    <a:pt x="410349" y="1267376"/>
                  </a:cubicBezTo>
                  <a:cubicBezTo>
                    <a:pt x="421867" y="1265009"/>
                    <a:pt x="433595" y="1262235"/>
                    <a:pt x="445425" y="1259353"/>
                  </a:cubicBezTo>
                  <a:cubicBezTo>
                    <a:pt x="448102" y="1258634"/>
                    <a:pt x="450773" y="1258015"/>
                    <a:pt x="453451" y="1257294"/>
                  </a:cubicBezTo>
                  <a:cubicBezTo>
                    <a:pt x="465587" y="1254212"/>
                    <a:pt x="477934" y="1250816"/>
                    <a:pt x="490380" y="1247113"/>
                  </a:cubicBezTo>
                  <a:cubicBezTo>
                    <a:pt x="504368" y="1242999"/>
                    <a:pt x="518669" y="1238372"/>
                    <a:pt x="533070" y="1233333"/>
                  </a:cubicBezTo>
                  <a:cubicBezTo>
                    <a:pt x="544593" y="1229319"/>
                    <a:pt x="555908" y="1225000"/>
                    <a:pt x="567225" y="1220683"/>
                  </a:cubicBezTo>
                  <a:lnTo>
                    <a:pt x="572987" y="1218522"/>
                  </a:lnTo>
                  <a:cubicBezTo>
                    <a:pt x="584403" y="1213995"/>
                    <a:pt x="595720" y="1209367"/>
                    <a:pt x="606832" y="1204534"/>
                  </a:cubicBezTo>
                  <a:cubicBezTo>
                    <a:pt x="610840" y="1202889"/>
                    <a:pt x="614747" y="1201036"/>
                    <a:pt x="618661" y="1199288"/>
                  </a:cubicBezTo>
                  <a:lnTo>
                    <a:pt x="641601" y="1188797"/>
                  </a:lnTo>
                  <a:lnTo>
                    <a:pt x="654559" y="1182525"/>
                  </a:lnTo>
                  <a:cubicBezTo>
                    <a:pt x="661244" y="1179336"/>
                    <a:pt x="667830" y="1176044"/>
                    <a:pt x="674415" y="1172648"/>
                  </a:cubicBezTo>
                  <a:cubicBezTo>
                    <a:pt x="680277" y="1169669"/>
                    <a:pt x="686039" y="1166686"/>
                    <a:pt x="691800" y="1163599"/>
                  </a:cubicBezTo>
                  <a:cubicBezTo>
                    <a:pt x="697767" y="1160513"/>
                    <a:pt x="703734" y="1157221"/>
                    <a:pt x="709596" y="1154036"/>
                  </a:cubicBezTo>
                  <a:cubicBezTo>
                    <a:pt x="715358" y="1150948"/>
                    <a:pt x="721013" y="1147760"/>
                    <a:pt x="726569" y="1144570"/>
                  </a:cubicBezTo>
                  <a:cubicBezTo>
                    <a:pt x="731917" y="1141588"/>
                    <a:pt x="737062" y="1138504"/>
                    <a:pt x="742311" y="1135418"/>
                  </a:cubicBezTo>
                  <a:cubicBezTo>
                    <a:pt x="750644" y="1130481"/>
                    <a:pt x="758870" y="1125442"/>
                    <a:pt x="767099" y="1120402"/>
                  </a:cubicBezTo>
                  <a:cubicBezTo>
                    <a:pt x="771318" y="1117728"/>
                    <a:pt x="775637" y="1115156"/>
                    <a:pt x="779857" y="1112483"/>
                  </a:cubicBezTo>
                  <a:cubicBezTo>
                    <a:pt x="789426" y="1106414"/>
                    <a:pt x="798784" y="1100244"/>
                    <a:pt x="808146" y="1093969"/>
                  </a:cubicBezTo>
                  <a:cubicBezTo>
                    <a:pt x="810718" y="1092221"/>
                    <a:pt x="813496" y="1090471"/>
                    <a:pt x="816068" y="1088723"/>
                  </a:cubicBezTo>
                  <a:cubicBezTo>
                    <a:pt x="818845" y="1086873"/>
                    <a:pt x="821518" y="1084917"/>
                    <a:pt x="824195" y="1083066"/>
                  </a:cubicBezTo>
                  <a:cubicBezTo>
                    <a:pt x="831291" y="1078233"/>
                    <a:pt x="838389" y="1073296"/>
                    <a:pt x="845387" y="1068257"/>
                  </a:cubicBezTo>
                  <a:cubicBezTo>
                    <a:pt x="848983" y="1065686"/>
                    <a:pt x="852484" y="1063114"/>
                    <a:pt x="855980" y="1060543"/>
                  </a:cubicBezTo>
                  <a:lnTo>
                    <a:pt x="873776" y="1047377"/>
                  </a:lnTo>
                  <a:lnTo>
                    <a:pt x="884781" y="1039045"/>
                  </a:lnTo>
                  <a:cubicBezTo>
                    <a:pt x="890441" y="1034829"/>
                    <a:pt x="895997" y="1030512"/>
                    <a:pt x="901447" y="1026190"/>
                  </a:cubicBezTo>
                  <a:cubicBezTo>
                    <a:pt x="905048" y="1023412"/>
                    <a:pt x="908651" y="1020534"/>
                    <a:pt x="912146" y="1017757"/>
                  </a:cubicBezTo>
                  <a:lnTo>
                    <a:pt x="933337" y="1000476"/>
                  </a:lnTo>
                  <a:cubicBezTo>
                    <a:pt x="933956" y="999965"/>
                    <a:pt x="934674" y="999347"/>
                    <a:pt x="935292" y="998831"/>
                  </a:cubicBezTo>
                  <a:cubicBezTo>
                    <a:pt x="943318" y="992148"/>
                    <a:pt x="951240" y="985461"/>
                    <a:pt x="958954" y="978776"/>
                  </a:cubicBezTo>
                  <a:cubicBezTo>
                    <a:pt x="960803" y="977233"/>
                    <a:pt x="962551" y="975691"/>
                    <a:pt x="964304" y="974149"/>
                  </a:cubicBezTo>
                  <a:lnTo>
                    <a:pt x="986832" y="954194"/>
                  </a:lnTo>
                  <a:cubicBezTo>
                    <a:pt x="987139" y="953885"/>
                    <a:pt x="987451" y="953578"/>
                    <a:pt x="987857" y="953270"/>
                  </a:cubicBezTo>
                  <a:cubicBezTo>
                    <a:pt x="994960" y="946892"/>
                    <a:pt x="1001951" y="940517"/>
                    <a:pt x="1008742" y="934139"/>
                  </a:cubicBezTo>
                  <a:lnTo>
                    <a:pt x="1013474" y="929717"/>
                  </a:lnTo>
                  <a:cubicBezTo>
                    <a:pt x="1020365" y="923236"/>
                    <a:pt x="1027157" y="916757"/>
                    <a:pt x="1033742" y="910379"/>
                  </a:cubicBezTo>
                  <a:cubicBezTo>
                    <a:pt x="1034766" y="909455"/>
                    <a:pt x="1035695" y="908528"/>
                    <a:pt x="1036619" y="907601"/>
                  </a:cubicBezTo>
                  <a:lnTo>
                    <a:pt x="1054004" y="890426"/>
                  </a:lnTo>
                  <a:lnTo>
                    <a:pt x="1057811" y="886623"/>
                  </a:lnTo>
                  <a:lnTo>
                    <a:pt x="1075914" y="868108"/>
                  </a:lnTo>
                  <a:cubicBezTo>
                    <a:pt x="1077049" y="866976"/>
                    <a:pt x="1078179" y="865744"/>
                    <a:pt x="1079309" y="864612"/>
                  </a:cubicBezTo>
                  <a:lnTo>
                    <a:pt x="1094534" y="848566"/>
                  </a:lnTo>
                  <a:cubicBezTo>
                    <a:pt x="1095464" y="847539"/>
                    <a:pt x="1096388" y="846510"/>
                    <a:pt x="1097311" y="845585"/>
                  </a:cubicBezTo>
                  <a:cubicBezTo>
                    <a:pt x="1102867" y="839722"/>
                    <a:pt x="1108116" y="833962"/>
                    <a:pt x="1113259" y="828304"/>
                  </a:cubicBezTo>
                  <a:cubicBezTo>
                    <a:pt x="1114390" y="826969"/>
                    <a:pt x="1115521" y="825734"/>
                    <a:pt x="1116650" y="824500"/>
                  </a:cubicBezTo>
                  <a:cubicBezTo>
                    <a:pt x="1121282" y="819357"/>
                    <a:pt x="1125807" y="814319"/>
                    <a:pt x="1130127" y="809381"/>
                  </a:cubicBezTo>
                  <a:cubicBezTo>
                    <a:pt x="1130644" y="808764"/>
                    <a:pt x="1131262" y="808146"/>
                    <a:pt x="1131775" y="807528"/>
                  </a:cubicBezTo>
                  <a:lnTo>
                    <a:pt x="1145456" y="791792"/>
                  </a:lnTo>
                  <a:cubicBezTo>
                    <a:pt x="1146486" y="790558"/>
                    <a:pt x="1147511" y="789426"/>
                    <a:pt x="1148540" y="788194"/>
                  </a:cubicBezTo>
                  <a:cubicBezTo>
                    <a:pt x="1152861" y="783154"/>
                    <a:pt x="1157080" y="778218"/>
                    <a:pt x="1160988" y="773486"/>
                  </a:cubicBezTo>
                  <a:cubicBezTo>
                    <a:pt x="1161194" y="773178"/>
                    <a:pt x="1161399" y="772972"/>
                    <a:pt x="1161605" y="772767"/>
                  </a:cubicBezTo>
                  <a:lnTo>
                    <a:pt x="1172511" y="759498"/>
                  </a:lnTo>
                  <a:lnTo>
                    <a:pt x="1175082" y="756308"/>
                  </a:lnTo>
                  <a:cubicBezTo>
                    <a:pt x="1178478" y="751991"/>
                    <a:pt x="1181873" y="747877"/>
                    <a:pt x="1184957" y="743968"/>
                  </a:cubicBezTo>
                  <a:cubicBezTo>
                    <a:pt x="1185370" y="743452"/>
                    <a:pt x="1185675" y="743041"/>
                    <a:pt x="1186088" y="742528"/>
                  </a:cubicBezTo>
                  <a:cubicBezTo>
                    <a:pt x="1188971" y="739030"/>
                    <a:pt x="1191542" y="735636"/>
                    <a:pt x="1194114" y="732347"/>
                  </a:cubicBezTo>
                  <a:cubicBezTo>
                    <a:pt x="1194732" y="731523"/>
                    <a:pt x="1195350" y="730699"/>
                    <a:pt x="1195962" y="729981"/>
                  </a:cubicBezTo>
                  <a:cubicBezTo>
                    <a:pt x="1198640" y="726585"/>
                    <a:pt x="1201105" y="723397"/>
                    <a:pt x="1203372" y="720414"/>
                  </a:cubicBezTo>
                  <a:cubicBezTo>
                    <a:pt x="1203783" y="719796"/>
                    <a:pt x="1204295" y="719284"/>
                    <a:pt x="1204708" y="718667"/>
                  </a:cubicBezTo>
                  <a:cubicBezTo>
                    <a:pt x="1206661" y="715993"/>
                    <a:pt x="1208620" y="713524"/>
                    <a:pt x="1210262" y="711261"/>
                  </a:cubicBezTo>
                  <a:cubicBezTo>
                    <a:pt x="1210574" y="710850"/>
                    <a:pt x="1210880" y="710437"/>
                    <a:pt x="1211192" y="710026"/>
                  </a:cubicBezTo>
                  <a:cubicBezTo>
                    <a:pt x="1213041" y="707454"/>
                    <a:pt x="1214689" y="705193"/>
                    <a:pt x="1216129" y="703238"/>
                  </a:cubicBezTo>
                  <a:lnTo>
                    <a:pt x="1217053" y="702003"/>
                  </a:lnTo>
                  <a:cubicBezTo>
                    <a:pt x="1218290" y="700255"/>
                    <a:pt x="1219419" y="698713"/>
                    <a:pt x="1220344" y="697375"/>
                  </a:cubicBezTo>
                  <a:cubicBezTo>
                    <a:pt x="1220450" y="697273"/>
                    <a:pt x="1220655" y="697067"/>
                    <a:pt x="1220655" y="696964"/>
                  </a:cubicBezTo>
                  <a:cubicBezTo>
                    <a:pt x="1221579" y="695628"/>
                    <a:pt x="1222297" y="694598"/>
                    <a:pt x="1222916" y="693777"/>
                  </a:cubicBezTo>
                  <a:cubicBezTo>
                    <a:pt x="1223121" y="693469"/>
                    <a:pt x="1223327" y="693262"/>
                    <a:pt x="1223433" y="693056"/>
                  </a:cubicBezTo>
                  <a:cubicBezTo>
                    <a:pt x="1223739" y="692645"/>
                    <a:pt x="1224151" y="692027"/>
                    <a:pt x="1224151" y="692027"/>
                  </a:cubicBezTo>
                  <a:cubicBezTo>
                    <a:pt x="1224458" y="691513"/>
                    <a:pt x="1225180" y="690588"/>
                    <a:pt x="1225900" y="689455"/>
                  </a:cubicBezTo>
                  <a:cubicBezTo>
                    <a:pt x="1226105" y="689250"/>
                    <a:pt x="1226211" y="689044"/>
                    <a:pt x="1226417" y="688737"/>
                  </a:cubicBezTo>
                  <a:cubicBezTo>
                    <a:pt x="1227340" y="687399"/>
                    <a:pt x="1228370" y="685755"/>
                    <a:pt x="1229808" y="683798"/>
                  </a:cubicBezTo>
                  <a:cubicBezTo>
                    <a:pt x="1229912" y="683596"/>
                    <a:pt x="1230013" y="683389"/>
                    <a:pt x="1230119" y="683286"/>
                  </a:cubicBezTo>
                  <a:cubicBezTo>
                    <a:pt x="1231354" y="681537"/>
                    <a:pt x="1232790" y="679479"/>
                    <a:pt x="1234438" y="677218"/>
                  </a:cubicBezTo>
                  <a:cubicBezTo>
                    <a:pt x="1234951" y="676599"/>
                    <a:pt x="1235262" y="675984"/>
                    <a:pt x="1235775" y="675366"/>
                  </a:cubicBezTo>
                  <a:cubicBezTo>
                    <a:pt x="1237628" y="672796"/>
                    <a:pt x="1239682" y="670019"/>
                    <a:pt x="1241947" y="666932"/>
                  </a:cubicBezTo>
                  <a:cubicBezTo>
                    <a:pt x="1242360" y="666315"/>
                    <a:pt x="1242771" y="665799"/>
                    <a:pt x="1243184" y="665184"/>
                  </a:cubicBezTo>
                  <a:cubicBezTo>
                    <a:pt x="1245238" y="662304"/>
                    <a:pt x="1247503" y="659321"/>
                    <a:pt x="1249869" y="656132"/>
                  </a:cubicBezTo>
                  <a:cubicBezTo>
                    <a:pt x="1250381" y="655311"/>
                    <a:pt x="1250898" y="654694"/>
                    <a:pt x="1251516" y="653870"/>
                  </a:cubicBezTo>
                  <a:cubicBezTo>
                    <a:pt x="1254294" y="650168"/>
                    <a:pt x="1257172" y="646258"/>
                    <a:pt x="1260362" y="642146"/>
                  </a:cubicBezTo>
                  <a:cubicBezTo>
                    <a:pt x="1261080" y="641220"/>
                    <a:pt x="1261802" y="640190"/>
                    <a:pt x="1262522" y="639265"/>
                  </a:cubicBezTo>
                  <a:cubicBezTo>
                    <a:pt x="1265505" y="635458"/>
                    <a:pt x="1268589" y="631449"/>
                    <a:pt x="1271778" y="627333"/>
                  </a:cubicBezTo>
                  <a:cubicBezTo>
                    <a:pt x="1272397" y="626615"/>
                    <a:pt x="1272914" y="625895"/>
                    <a:pt x="1273526" y="625174"/>
                  </a:cubicBezTo>
                  <a:cubicBezTo>
                    <a:pt x="1277233" y="620444"/>
                    <a:pt x="1281036" y="615506"/>
                    <a:pt x="1285154" y="610468"/>
                  </a:cubicBezTo>
                  <a:cubicBezTo>
                    <a:pt x="1286080" y="609334"/>
                    <a:pt x="1287003" y="608102"/>
                    <a:pt x="1288033" y="606867"/>
                  </a:cubicBezTo>
                  <a:cubicBezTo>
                    <a:pt x="1292047" y="601826"/>
                    <a:pt x="1296160" y="596786"/>
                    <a:pt x="1300479" y="591542"/>
                  </a:cubicBezTo>
                  <a:cubicBezTo>
                    <a:pt x="1300892" y="591132"/>
                    <a:pt x="1301203" y="590617"/>
                    <a:pt x="1301610" y="590206"/>
                  </a:cubicBezTo>
                  <a:lnTo>
                    <a:pt x="1316015" y="573031"/>
                  </a:lnTo>
                  <a:lnTo>
                    <a:pt x="1319718" y="568708"/>
                  </a:lnTo>
                  <a:cubicBezTo>
                    <a:pt x="1324861" y="562642"/>
                    <a:pt x="1330105" y="556471"/>
                    <a:pt x="1335661" y="550196"/>
                  </a:cubicBezTo>
                  <a:cubicBezTo>
                    <a:pt x="1336072" y="549786"/>
                    <a:pt x="1336485" y="549375"/>
                    <a:pt x="1336796" y="548962"/>
                  </a:cubicBezTo>
                  <a:cubicBezTo>
                    <a:pt x="1341939" y="542997"/>
                    <a:pt x="1347389" y="536827"/>
                    <a:pt x="1352945" y="530655"/>
                  </a:cubicBezTo>
                  <a:cubicBezTo>
                    <a:pt x="1354385" y="529113"/>
                    <a:pt x="1355722" y="527466"/>
                    <a:pt x="1357164" y="525924"/>
                  </a:cubicBezTo>
                  <a:cubicBezTo>
                    <a:pt x="1363025" y="519341"/>
                    <a:pt x="1369093" y="512656"/>
                    <a:pt x="1375371" y="505868"/>
                  </a:cubicBezTo>
                  <a:cubicBezTo>
                    <a:pt x="1376396" y="504838"/>
                    <a:pt x="1377426" y="503709"/>
                    <a:pt x="1378356" y="502680"/>
                  </a:cubicBezTo>
                  <a:lnTo>
                    <a:pt x="1395739" y="484165"/>
                  </a:lnTo>
                  <a:cubicBezTo>
                    <a:pt x="1397177" y="482625"/>
                    <a:pt x="1398723" y="481080"/>
                    <a:pt x="1400160" y="479538"/>
                  </a:cubicBezTo>
                  <a:cubicBezTo>
                    <a:pt x="1406846" y="472544"/>
                    <a:pt x="1413741" y="465447"/>
                    <a:pt x="1420839" y="458248"/>
                  </a:cubicBezTo>
                  <a:cubicBezTo>
                    <a:pt x="1422175" y="456808"/>
                    <a:pt x="1423618" y="455368"/>
                    <a:pt x="1425054" y="453929"/>
                  </a:cubicBezTo>
                  <a:lnTo>
                    <a:pt x="1444498" y="434590"/>
                  </a:lnTo>
                  <a:cubicBezTo>
                    <a:pt x="1445939" y="433255"/>
                    <a:pt x="1447275" y="431813"/>
                    <a:pt x="1448717" y="430478"/>
                  </a:cubicBezTo>
                  <a:cubicBezTo>
                    <a:pt x="1456226" y="423176"/>
                    <a:pt x="1463941" y="415770"/>
                    <a:pt x="1471756" y="408366"/>
                  </a:cubicBezTo>
                  <a:cubicBezTo>
                    <a:pt x="1473510" y="406719"/>
                    <a:pt x="1475258" y="404970"/>
                    <a:pt x="1477106" y="403327"/>
                  </a:cubicBezTo>
                  <a:lnTo>
                    <a:pt x="1499429" y="382757"/>
                  </a:lnTo>
                  <a:cubicBezTo>
                    <a:pt x="1500458" y="381727"/>
                    <a:pt x="1501488" y="380800"/>
                    <a:pt x="1502517" y="379877"/>
                  </a:cubicBezTo>
                  <a:cubicBezTo>
                    <a:pt x="1510850" y="372368"/>
                    <a:pt x="1519390" y="364860"/>
                    <a:pt x="1528028" y="357247"/>
                  </a:cubicBezTo>
                  <a:cubicBezTo>
                    <a:pt x="1530089" y="355397"/>
                    <a:pt x="1532248" y="353648"/>
                    <a:pt x="1534302" y="351797"/>
                  </a:cubicBezTo>
                  <a:cubicBezTo>
                    <a:pt x="1543048" y="344187"/>
                    <a:pt x="1551999" y="336576"/>
                    <a:pt x="1561151" y="328962"/>
                  </a:cubicBezTo>
                  <a:lnTo>
                    <a:pt x="1561562" y="328657"/>
                  </a:lnTo>
                  <a:lnTo>
                    <a:pt x="1582036" y="311890"/>
                  </a:lnTo>
                  <a:cubicBezTo>
                    <a:pt x="1584095" y="310245"/>
                    <a:pt x="1586255" y="308599"/>
                    <a:pt x="1588310" y="306954"/>
                  </a:cubicBezTo>
                  <a:cubicBezTo>
                    <a:pt x="1592217" y="303867"/>
                    <a:pt x="1596130" y="300679"/>
                    <a:pt x="1600139" y="297595"/>
                  </a:cubicBezTo>
                  <a:cubicBezTo>
                    <a:pt x="1606517" y="292556"/>
                    <a:pt x="1612996" y="287516"/>
                    <a:pt x="1619482" y="282579"/>
                  </a:cubicBezTo>
                  <a:cubicBezTo>
                    <a:pt x="1623490" y="279390"/>
                    <a:pt x="1627609" y="276305"/>
                    <a:pt x="1631723" y="273218"/>
                  </a:cubicBezTo>
                  <a:cubicBezTo>
                    <a:pt x="1638509" y="268076"/>
                    <a:pt x="1645405" y="263036"/>
                    <a:pt x="1652296" y="257996"/>
                  </a:cubicBezTo>
                  <a:lnTo>
                    <a:pt x="1664126" y="249356"/>
                  </a:lnTo>
                  <a:cubicBezTo>
                    <a:pt x="1672253" y="243598"/>
                    <a:pt x="1680380" y="237838"/>
                    <a:pt x="1688713" y="232181"/>
                  </a:cubicBezTo>
                  <a:cubicBezTo>
                    <a:pt x="1691697" y="230228"/>
                    <a:pt x="1694575" y="228171"/>
                    <a:pt x="1697558" y="226112"/>
                  </a:cubicBezTo>
                  <a:cubicBezTo>
                    <a:pt x="1698070" y="225702"/>
                    <a:pt x="1698689" y="225394"/>
                    <a:pt x="1699206" y="224982"/>
                  </a:cubicBezTo>
                  <a:lnTo>
                    <a:pt x="1706715" y="220045"/>
                  </a:lnTo>
                  <a:cubicBezTo>
                    <a:pt x="1717309" y="212949"/>
                    <a:pt x="1727906" y="205954"/>
                    <a:pt x="1738806" y="199063"/>
                  </a:cubicBezTo>
                  <a:cubicBezTo>
                    <a:pt x="1743644" y="195978"/>
                    <a:pt x="1748581" y="192994"/>
                    <a:pt x="1753519" y="189911"/>
                  </a:cubicBezTo>
                  <a:cubicBezTo>
                    <a:pt x="1762777" y="184150"/>
                    <a:pt x="1772139" y="178390"/>
                    <a:pt x="1781602" y="172836"/>
                  </a:cubicBezTo>
                  <a:cubicBezTo>
                    <a:pt x="1784280" y="171191"/>
                    <a:pt x="1786851" y="169543"/>
                    <a:pt x="1789524" y="168003"/>
                  </a:cubicBezTo>
                  <a:cubicBezTo>
                    <a:pt x="1792814" y="166048"/>
                    <a:pt x="1796315" y="164198"/>
                    <a:pt x="1799710" y="162242"/>
                  </a:cubicBezTo>
                  <a:cubicBezTo>
                    <a:pt x="1806084" y="158541"/>
                    <a:pt x="1812569" y="154940"/>
                    <a:pt x="1819049" y="151342"/>
                  </a:cubicBezTo>
                  <a:lnTo>
                    <a:pt x="1839416" y="140336"/>
                  </a:lnTo>
                  <a:lnTo>
                    <a:pt x="1859272" y="129947"/>
                  </a:lnTo>
                  <a:cubicBezTo>
                    <a:pt x="1862561" y="128303"/>
                    <a:pt x="1865645" y="126554"/>
                    <a:pt x="1868941" y="124909"/>
                  </a:cubicBezTo>
                  <a:cubicBezTo>
                    <a:pt x="1873361" y="122646"/>
                    <a:pt x="1877888" y="120590"/>
                    <a:pt x="1882312" y="118428"/>
                  </a:cubicBezTo>
                  <a:lnTo>
                    <a:pt x="1897125" y="111332"/>
                  </a:lnTo>
                  <a:lnTo>
                    <a:pt x="1923766" y="99195"/>
                  </a:lnTo>
                  <a:cubicBezTo>
                    <a:pt x="1928297" y="97242"/>
                    <a:pt x="1932616" y="95183"/>
                    <a:pt x="1937142" y="93230"/>
                  </a:cubicBezTo>
                  <a:cubicBezTo>
                    <a:pt x="1938479" y="92612"/>
                    <a:pt x="1939714" y="91996"/>
                    <a:pt x="1941050" y="91482"/>
                  </a:cubicBezTo>
                  <a:cubicBezTo>
                    <a:pt x="1952674" y="86545"/>
                    <a:pt x="1964301" y="81712"/>
                    <a:pt x="1976130" y="77081"/>
                  </a:cubicBezTo>
                  <a:lnTo>
                    <a:pt x="1983434" y="74306"/>
                  </a:lnTo>
                  <a:cubicBezTo>
                    <a:pt x="1991662" y="71118"/>
                    <a:pt x="1999788" y="67928"/>
                    <a:pt x="2008122" y="64945"/>
                  </a:cubicBezTo>
                  <a:cubicBezTo>
                    <a:pt x="2012854" y="63197"/>
                    <a:pt x="2017484" y="61551"/>
                    <a:pt x="2022216" y="59906"/>
                  </a:cubicBezTo>
                  <a:cubicBezTo>
                    <a:pt x="2038776" y="54145"/>
                    <a:pt x="2055132" y="48899"/>
                    <a:pt x="2071285" y="44066"/>
                  </a:cubicBezTo>
                  <a:cubicBezTo>
                    <a:pt x="2071490" y="43963"/>
                    <a:pt x="2071697" y="43861"/>
                    <a:pt x="2071903" y="43861"/>
                  </a:cubicBezTo>
                  <a:cubicBezTo>
                    <a:pt x="2085787" y="39747"/>
                    <a:pt x="2099369" y="36043"/>
                    <a:pt x="2112946" y="32548"/>
                  </a:cubicBezTo>
                  <a:cubicBezTo>
                    <a:pt x="2116135" y="31827"/>
                    <a:pt x="2119219" y="31005"/>
                    <a:pt x="2122409" y="30182"/>
                  </a:cubicBezTo>
                  <a:cubicBezTo>
                    <a:pt x="2125597" y="29360"/>
                    <a:pt x="2128787" y="28433"/>
                    <a:pt x="2131977" y="27715"/>
                  </a:cubicBezTo>
                  <a:cubicBezTo>
                    <a:pt x="2142364" y="25246"/>
                    <a:pt x="2152551" y="22982"/>
                    <a:pt x="2162632" y="20924"/>
                  </a:cubicBezTo>
                  <a:cubicBezTo>
                    <a:pt x="2163969" y="20616"/>
                    <a:pt x="2165410" y="20410"/>
                    <a:pt x="2166746" y="20103"/>
                  </a:cubicBezTo>
                  <a:lnTo>
                    <a:pt x="2189480" y="15680"/>
                  </a:lnTo>
                  <a:cubicBezTo>
                    <a:pt x="2194006" y="14858"/>
                    <a:pt x="2198537" y="14138"/>
                    <a:pt x="2203061" y="13417"/>
                  </a:cubicBezTo>
                  <a:cubicBezTo>
                    <a:pt x="2205840" y="13006"/>
                    <a:pt x="2208617" y="12493"/>
                    <a:pt x="2211396" y="12081"/>
                  </a:cubicBezTo>
                  <a:cubicBezTo>
                    <a:pt x="2222707" y="10229"/>
                    <a:pt x="2234024" y="8584"/>
                    <a:pt x="2245034" y="7247"/>
                  </a:cubicBezTo>
                  <a:cubicBezTo>
                    <a:pt x="2246370" y="7145"/>
                    <a:pt x="2247605" y="6939"/>
                    <a:pt x="2248941" y="6836"/>
                  </a:cubicBezTo>
                  <a:cubicBezTo>
                    <a:pt x="2251307" y="6526"/>
                    <a:pt x="2253673" y="6321"/>
                    <a:pt x="2256039" y="6012"/>
                  </a:cubicBezTo>
                  <a:cubicBezTo>
                    <a:pt x="2266838" y="4779"/>
                    <a:pt x="2277642" y="3749"/>
                    <a:pt x="2288237" y="2925"/>
                  </a:cubicBezTo>
                  <a:cubicBezTo>
                    <a:pt x="2290602" y="2823"/>
                    <a:pt x="2292967" y="2617"/>
                    <a:pt x="2295233" y="2411"/>
                  </a:cubicBezTo>
                  <a:cubicBezTo>
                    <a:pt x="2296468" y="2310"/>
                    <a:pt x="2297804" y="2104"/>
                    <a:pt x="2299040" y="2104"/>
                  </a:cubicBezTo>
                  <a:cubicBezTo>
                    <a:pt x="2309734" y="1385"/>
                    <a:pt x="2320127" y="869"/>
                    <a:pt x="2330514" y="561"/>
                  </a:cubicBezTo>
                  <a:cubicBezTo>
                    <a:pt x="2333086" y="355"/>
                    <a:pt x="2335657" y="355"/>
                    <a:pt x="2338229" y="355"/>
                  </a:cubicBezTo>
                  <a:cubicBezTo>
                    <a:pt x="2342861" y="251"/>
                    <a:pt x="2347491" y="45"/>
                    <a:pt x="2352017" y="45"/>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31" name="Freeform: Shape 30">
              <a:extLst>
                <a:ext uri="{FF2B5EF4-FFF2-40B4-BE49-F238E27FC236}">
                  <a16:creationId xmlns:a16="http://schemas.microsoft.com/office/drawing/2014/main" id="{A06D9C4A-831D-48D4-2C63-E949DAD19F6E}"/>
                </a:ext>
              </a:extLst>
            </p:cNvPr>
            <p:cNvSpPr/>
            <p:nvPr/>
          </p:nvSpPr>
          <p:spPr>
            <a:xfrm>
              <a:off x="1053738" y="4333803"/>
              <a:ext cx="2189222" cy="1305716"/>
            </a:xfrm>
            <a:custGeom>
              <a:avLst/>
              <a:gdLst>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1969379 w 2183325"/>
                <a:gd name="connsiteY33" fmla="*/ 174309 h 1305716"/>
                <a:gd name="connsiteX34" fmla="*/ 2183325 w 2183325"/>
                <a:gd name="connsiteY34" fmla="*/ 244667 h 1305716"/>
                <a:gd name="connsiteX35" fmla="*/ 1808076 w 2183325"/>
                <a:gd name="connsiteY35" fmla="*/ 201535 h 1305716"/>
                <a:gd name="connsiteX36" fmla="*/ 1503995 w 2183325"/>
                <a:gd name="connsiteY36" fmla="*/ 279172 h 1305716"/>
                <a:gd name="connsiteX37" fmla="*/ 1189131 w 2183325"/>
                <a:gd name="connsiteY37" fmla="*/ 460327 h 1305716"/>
                <a:gd name="connsiteX38" fmla="*/ 882893 w 2183325"/>
                <a:gd name="connsiteY38" fmla="*/ 757939 h 1305716"/>
                <a:gd name="connsiteX39" fmla="*/ 535680 w 2183325"/>
                <a:gd name="connsiteY39" fmla="*/ 1305716 h 1305716"/>
                <a:gd name="connsiteX40" fmla="*/ 108672 w 2183325"/>
                <a:gd name="connsiteY40" fmla="*/ 1182789 h 1305716"/>
                <a:gd name="connsiteX41" fmla="*/ 59232 w 2183325"/>
                <a:gd name="connsiteY41" fmla="*/ 1133349 h 1305716"/>
                <a:gd name="connsiteX42" fmla="*/ 0 w 2183325"/>
                <a:gd name="connsiteY42" fmla="*/ 1113407 h 1305716"/>
                <a:gd name="connsiteX43" fmla="*/ 97520 w 2183325"/>
                <a:gd name="connsiteY43" fmla="*/ 938561 h 1305716"/>
                <a:gd name="connsiteX44" fmla="*/ 117371 w 2183325"/>
                <a:gd name="connsiteY44" fmla="*/ 904208 h 1305716"/>
                <a:gd name="connsiteX45" fmla="*/ 118401 w 2183325"/>
                <a:gd name="connsiteY45" fmla="*/ 902460 h 1305716"/>
                <a:gd name="connsiteX46" fmla="*/ 156258 w 2183325"/>
                <a:gd name="connsiteY46" fmla="*/ 840132 h 1305716"/>
                <a:gd name="connsiteX47" fmla="*/ 162326 w 2183325"/>
                <a:gd name="connsiteY47" fmla="*/ 830464 h 1305716"/>
                <a:gd name="connsiteX48" fmla="*/ 200596 w 2183325"/>
                <a:gd name="connsiteY48" fmla="*/ 771633 h 1305716"/>
                <a:gd name="connsiteX49" fmla="*/ 203886 w 2183325"/>
                <a:gd name="connsiteY49" fmla="*/ 766591 h 1305716"/>
                <a:gd name="connsiteX50" fmla="*/ 210677 w 2183325"/>
                <a:gd name="connsiteY50" fmla="*/ 756615 h 1305716"/>
                <a:gd name="connsiteX51" fmla="*/ 221989 w 2183325"/>
                <a:gd name="connsiteY51" fmla="*/ 740058 h 1305716"/>
                <a:gd name="connsiteX52" fmla="*/ 235365 w 2183325"/>
                <a:gd name="connsiteY52" fmla="*/ 721030 h 1305716"/>
                <a:gd name="connsiteX53" fmla="*/ 246782 w 2183325"/>
                <a:gd name="connsiteY53" fmla="*/ 704984 h 1305716"/>
                <a:gd name="connsiteX54" fmla="*/ 260465 w 2183325"/>
                <a:gd name="connsiteY54" fmla="*/ 686164 h 1305716"/>
                <a:gd name="connsiteX55" fmla="*/ 271987 w 2183325"/>
                <a:gd name="connsiteY55" fmla="*/ 670530 h 1305716"/>
                <a:gd name="connsiteX56" fmla="*/ 285975 w 2183325"/>
                <a:gd name="connsiteY56" fmla="*/ 652017 h 1305716"/>
                <a:gd name="connsiteX57" fmla="*/ 297705 w 2183325"/>
                <a:gd name="connsiteY57" fmla="*/ 636692 h 1305716"/>
                <a:gd name="connsiteX58" fmla="*/ 312106 w 2183325"/>
                <a:gd name="connsiteY58" fmla="*/ 618385 h 1305716"/>
                <a:gd name="connsiteX59" fmla="*/ 323729 w 2183325"/>
                <a:gd name="connsiteY59" fmla="*/ 603677 h 1305716"/>
                <a:gd name="connsiteX60" fmla="*/ 338541 w 2183325"/>
                <a:gd name="connsiteY60" fmla="*/ 585472 h 1305716"/>
                <a:gd name="connsiteX61" fmla="*/ 350165 w 2183325"/>
                <a:gd name="connsiteY61" fmla="*/ 571381 h 1305716"/>
                <a:gd name="connsiteX62" fmla="*/ 365701 w 2183325"/>
                <a:gd name="connsiteY62" fmla="*/ 552973 h 1305716"/>
                <a:gd name="connsiteX63" fmla="*/ 376912 w 2183325"/>
                <a:gd name="connsiteY63" fmla="*/ 539807 h 1305716"/>
                <a:gd name="connsiteX64" fmla="*/ 393677 w 2183325"/>
                <a:gd name="connsiteY64" fmla="*/ 520778 h 1305716"/>
                <a:gd name="connsiteX65" fmla="*/ 404071 w 2183325"/>
                <a:gd name="connsiteY65" fmla="*/ 509055 h 1305716"/>
                <a:gd name="connsiteX66" fmla="*/ 423308 w 2183325"/>
                <a:gd name="connsiteY66" fmla="*/ 488073 h 1305716"/>
                <a:gd name="connsiteX67" fmla="*/ 431536 w 2183325"/>
                <a:gd name="connsiteY67" fmla="*/ 479021 h 1305716"/>
                <a:gd name="connsiteX68" fmla="*/ 459313 w 2183325"/>
                <a:gd name="connsiteY68" fmla="*/ 449812 h 1305716"/>
                <a:gd name="connsiteX69" fmla="*/ 464662 w 2183325"/>
                <a:gd name="connsiteY69" fmla="*/ 444361 h 1305716"/>
                <a:gd name="connsiteX70" fmla="*/ 487395 w 2183325"/>
                <a:gd name="connsiteY70" fmla="*/ 421426 h 1305716"/>
                <a:gd name="connsiteX71" fmla="*/ 497372 w 2183325"/>
                <a:gd name="connsiteY71" fmla="*/ 411755 h 1305716"/>
                <a:gd name="connsiteX72" fmla="*/ 515786 w 2183325"/>
                <a:gd name="connsiteY72" fmla="*/ 393861 h 1305716"/>
                <a:gd name="connsiteX73" fmla="*/ 527309 w 2183325"/>
                <a:gd name="connsiteY73" fmla="*/ 383062 h 1305716"/>
                <a:gd name="connsiteX74" fmla="*/ 544386 w 2183325"/>
                <a:gd name="connsiteY74" fmla="*/ 367121 h 1305716"/>
                <a:gd name="connsiteX75" fmla="*/ 556833 w 2183325"/>
                <a:gd name="connsiteY75" fmla="*/ 355908 h 1305716"/>
                <a:gd name="connsiteX76" fmla="*/ 573293 w 2183325"/>
                <a:gd name="connsiteY76" fmla="*/ 341202 h 1305716"/>
                <a:gd name="connsiteX77" fmla="*/ 586252 w 2183325"/>
                <a:gd name="connsiteY77" fmla="*/ 329990 h 1305716"/>
                <a:gd name="connsiteX78" fmla="*/ 602506 w 2183325"/>
                <a:gd name="connsiteY78" fmla="*/ 316106 h 1305716"/>
                <a:gd name="connsiteX79" fmla="*/ 615777 w 2183325"/>
                <a:gd name="connsiteY79" fmla="*/ 305101 h 1305716"/>
                <a:gd name="connsiteX80" fmla="*/ 626988 w 2183325"/>
                <a:gd name="connsiteY80" fmla="*/ 295846 h 1305716"/>
                <a:gd name="connsiteX81" fmla="*/ 632132 w 2183325"/>
                <a:gd name="connsiteY81" fmla="*/ 291832 h 1305716"/>
                <a:gd name="connsiteX82" fmla="*/ 644373 w 2183325"/>
                <a:gd name="connsiteY82" fmla="*/ 282165 h 1305716"/>
                <a:gd name="connsiteX83" fmla="*/ 661244 w 2183325"/>
                <a:gd name="connsiteY83" fmla="*/ 269000 h 1305716"/>
                <a:gd name="connsiteX84" fmla="*/ 673798 w 2183325"/>
                <a:gd name="connsiteY84" fmla="*/ 259435 h 1305716"/>
                <a:gd name="connsiteX85" fmla="*/ 690664 w 2183325"/>
                <a:gd name="connsiteY85" fmla="*/ 246888 h 1305716"/>
                <a:gd name="connsiteX86" fmla="*/ 703318 w 2183325"/>
                <a:gd name="connsiteY86" fmla="*/ 237733 h 1305716"/>
                <a:gd name="connsiteX87" fmla="*/ 720395 w 2183325"/>
                <a:gd name="connsiteY87" fmla="*/ 225598 h 1305716"/>
                <a:gd name="connsiteX88" fmla="*/ 732947 w 2183325"/>
                <a:gd name="connsiteY88" fmla="*/ 216854 h 1305716"/>
                <a:gd name="connsiteX89" fmla="*/ 738191 w 2183325"/>
                <a:gd name="connsiteY89" fmla="*/ 213256 h 1305716"/>
                <a:gd name="connsiteX90" fmla="*/ 744776 w 2183325"/>
                <a:gd name="connsiteY90" fmla="*/ 208934 h 1305716"/>
                <a:gd name="connsiteX91" fmla="*/ 774296 w 2183325"/>
                <a:gd name="connsiteY91" fmla="*/ 189600 h 1305716"/>
                <a:gd name="connsiteX92" fmla="*/ 784688 w 2183325"/>
                <a:gd name="connsiteY92" fmla="*/ 183016 h 1305716"/>
                <a:gd name="connsiteX93" fmla="*/ 823159 w 2183325"/>
                <a:gd name="connsiteY93" fmla="*/ 159771 h 1305716"/>
                <a:gd name="connsiteX94" fmla="*/ 824089 w 2183325"/>
                <a:gd name="connsiteY94" fmla="*/ 159259 h 1305716"/>
                <a:gd name="connsiteX95" fmla="*/ 830674 w 2183325"/>
                <a:gd name="connsiteY95" fmla="*/ 155555 h 1305716"/>
                <a:gd name="connsiteX96" fmla="*/ 857316 w 2183325"/>
                <a:gd name="connsiteY96" fmla="*/ 140642 h 1305716"/>
                <a:gd name="connsiteX97" fmla="*/ 869556 w 2183325"/>
                <a:gd name="connsiteY97" fmla="*/ 134161 h 1305716"/>
                <a:gd name="connsiteX98" fmla="*/ 891879 w 2183325"/>
                <a:gd name="connsiteY98" fmla="*/ 122540 h 1305716"/>
                <a:gd name="connsiteX99" fmla="*/ 897333 w 2183325"/>
                <a:gd name="connsiteY99" fmla="*/ 119660 h 1305716"/>
                <a:gd name="connsiteX100" fmla="*/ 906590 w 2183325"/>
                <a:gd name="connsiteY100" fmla="*/ 115238 h 1305716"/>
                <a:gd name="connsiteX101" fmla="*/ 923663 w 2183325"/>
                <a:gd name="connsiteY101" fmla="*/ 107010 h 1305716"/>
                <a:gd name="connsiteX102" fmla="*/ 938993 w 2183325"/>
                <a:gd name="connsiteY102" fmla="*/ 99914 h 1305716"/>
                <a:gd name="connsiteX103" fmla="*/ 955967 w 2183325"/>
                <a:gd name="connsiteY103" fmla="*/ 92303 h 1305716"/>
                <a:gd name="connsiteX104" fmla="*/ 963063 w 2183325"/>
                <a:gd name="connsiteY104" fmla="*/ 89114 h 1305716"/>
                <a:gd name="connsiteX105" fmla="*/ 968519 w 2183325"/>
                <a:gd name="connsiteY105" fmla="*/ 86955 h 1305716"/>
                <a:gd name="connsiteX106" fmla="*/ 1012133 w 2183325"/>
                <a:gd name="connsiteY106" fmla="*/ 69470 h 1305716"/>
                <a:gd name="connsiteX107" fmla="*/ 1025509 w 2183325"/>
                <a:gd name="connsiteY107" fmla="*/ 64534 h 1305716"/>
                <a:gd name="connsiteX108" fmla="*/ 1037955 w 2183325"/>
                <a:gd name="connsiteY108" fmla="*/ 60109 h 1305716"/>
                <a:gd name="connsiteX109" fmla="*/ 1087025 w 2183325"/>
                <a:gd name="connsiteY109" fmla="*/ 44270 h 1305716"/>
                <a:gd name="connsiteX110" fmla="*/ 1087642 w 2183325"/>
                <a:gd name="connsiteY110" fmla="*/ 44063 h 1305716"/>
                <a:gd name="connsiteX111" fmla="*/ 1128685 w 2183325"/>
                <a:gd name="connsiteY111" fmla="*/ 32752 h 1305716"/>
                <a:gd name="connsiteX112" fmla="*/ 1138254 w 2183325"/>
                <a:gd name="connsiteY112" fmla="*/ 30284 h 1305716"/>
                <a:gd name="connsiteX113" fmla="*/ 1147817 w 2183325"/>
                <a:gd name="connsiteY113" fmla="*/ 27815 h 1305716"/>
                <a:gd name="connsiteX114" fmla="*/ 1178371 w 2183325"/>
                <a:gd name="connsiteY114" fmla="*/ 21026 h 1305716"/>
                <a:gd name="connsiteX115" fmla="*/ 1182485 w 2183325"/>
                <a:gd name="connsiteY115" fmla="*/ 20205 h 1305716"/>
                <a:gd name="connsiteX116" fmla="*/ 1205219 w 2183325"/>
                <a:gd name="connsiteY116" fmla="*/ 15780 h 1305716"/>
                <a:gd name="connsiteX117" fmla="*/ 1218802 w 2183325"/>
                <a:gd name="connsiteY117" fmla="*/ 13517 h 1305716"/>
                <a:gd name="connsiteX118" fmla="*/ 1227130 w 2183325"/>
                <a:gd name="connsiteY118" fmla="*/ 12079 h 1305716"/>
                <a:gd name="connsiteX119" fmla="*/ 1260768 w 2183325"/>
                <a:gd name="connsiteY119" fmla="*/ 7245 h 1305716"/>
                <a:gd name="connsiteX120" fmla="*/ 1264680 w 2183325"/>
                <a:gd name="connsiteY120" fmla="*/ 6833 h 1305716"/>
                <a:gd name="connsiteX121" fmla="*/ 1271778 w 2183325"/>
                <a:gd name="connsiteY121" fmla="*/ 6009 h 1305716"/>
                <a:gd name="connsiteX122" fmla="*/ 1303975 w 2183325"/>
                <a:gd name="connsiteY122" fmla="*/ 2924 h 1305716"/>
                <a:gd name="connsiteX123" fmla="*/ 1310972 w 2183325"/>
                <a:gd name="connsiteY123" fmla="*/ 2411 h 1305716"/>
                <a:gd name="connsiteX124" fmla="*/ 1314880 w 2183325"/>
                <a:gd name="connsiteY124" fmla="*/ 2103 h 1305716"/>
                <a:gd name="connsiteX125" fmla="*/ 1346359 w 2183325"/>
                <a:gd name="connsiteY125" fmla="*/ 558 h 1305716"/>
                <a:gd name="connsiteX126" fmla="*/ 1353969 w 2183325"/>
                <a:gd name="connsiteY126" fmla="*/ 352 h 1305716"/>
                <a:gd name="connsiteX127" fmla="*/ 1367756 w 2183325"/>
                <a:gd name="connsiteY127" fmla="*/ 46 h 1305716"/>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2183325 w 2183325"/>
                <a:gd name="connsiteY33" fmla="*/ 244667 h 1305716"/>
                <a:gd name="connsiteX34" fmla="*/ 1808076 w 2183325"/>
                <a:gd name="connsiteY34" fmla="*/ 201535 h 1305716"/>
                <a:gd name="connsiteX35" fmla="*/ 1503995 w 2183325"/>
                <a:gd name="connsiteY35" fmla="*/ 279172 h 1305716"/>
                <a:gd name="connsiteX36" fmla="*/ 1189131 w 2183325"/>
                <a:gd name="connsiteY36" fmla="*/ 460327 h 1305716"/>
                <a:gd name="connsiteX37" fmla="*/ 882893 w 2183325"/>
                <a:gd name="connsiteY37" fmla="*/ 757939 h 1305716"/>
                <a:gd name="connsiteX38" fmla="*/ 535680 w 2183325"/>
                <a:gd name="connsiteY38" fmla="*/ 1305716 h 1305716"/>
                <a:gd name="connsiteX39" fmla="*/ 108672 w 2183325"/>
                <a:gd name="connsiteY39" fmla="*/ 1182789 h 1305716"/>
                <a:gd name="connsiteX40" fmla="*/ 59232 w 2183325"/>
                <a:gd name="connsiteY40" fmla="*/ 1133349 h 1305716"/>
                <a:gd name="connsiteX41" fmla="*/ 0 w 2183325"/>
                <a:gd name="connsiteY41" fmla="*/ 1113407 h 1305716"/>
                <a:gd name="connsiteX42" fmla="*/ 97520 w 2183325"/>
                <a:gd name="connsiteY42" fmla="*/ 938561 h 1305716"/>
                <a:gd name="connsiteX43" fmla="*/ 117371 w 2183325"/>
                <a:gd name="connsiteY43" fmla="*/ 904208 h 1305716"/>
                <a:gd name="connsiteX44" fmla="*/ 118401 w 2183325"/>
                <a:gd name="connsiteY44" fmla="*/ 902460 h 1305716"/>
                <a:gd name="connsiteX45" fmla="*/ 156258 w 2183325"/>
                <a:gd name="connsiteY45" fmla="*/ 840132 h 1305716"/>
                <a:gd name="connsiteX46" fmla="*/ 162326 w 2183325"/>
                <a:gd name="connsiteY46" fmla="*/ 830464 h 1305716"/>
                <a:gd name="connsiteX47" fmla="*/ 200596 w 2183325"/>
                <a:gd name="connsiteY47" fmla="*/ 771633 h 1305716"/>
                <a:gd name="connsiteX48" fmla="*/ 203886 w 2183325"/>
                <a:gd name="connsiteY48" fmla="*/ 766591 h 1305716"/>
                <a:gd name="connsiteX49" fmla="*/ 210677 w 2183325"/>
                <a:gd name="connsiteY49" fmla="*/ 756615 h 1305716"/>
                <a:gd name="connsiteX50" fmla="*/ 221989 w 2183325"/>
                <a:gd name="connsiteY50" fmla="*/ 740058 h 1305716"/>
                <a:gd name="connsiteX51" fmla="*/ 235365 w 2183325"/>
                <a:gd name="connsiteY51" fmla="*/ 721030 h 1305716"/>
                <a:gd name="connsiteX52" fmla="*/ 246782 w 2183325"/>
                <a:gd name="connsiteY52" fmla="*/ 704984 h 1305716"/>
                <a:gd name="connsiteX53" fmla="*/ 260465 w 2183325"/>
                <a:gd name="connsiteY53" fmla="*/ 686164 h 1305716"/>
                <a:gd name="connsiteX54" fmla="*/ 271987 w 2183325"/>
                <a:gd name="connsiteY54" fmla="*/ 670530 h 1305716"/>
                <a:gd name="connsiteX55" fmla="*/ 285975 w 2183325"/>
                <a:gd name="connsiteY55" fmla="*/ 652017 h 1305716"/>
                <a:gd name="connsiteX56" fmla="*/ 297705 w 2183325"/>
                <a:gd name="connsiteY56" fmla="*/ 636692 h 1305716"/>
                <a:gd name="connsiteX57" fmla="*/ 312106 w 2183325"/>
                <a:gd name="connsiteY57" fmla="*/ 618385 h 1305716"/>
                <a:gd name="connsiteX58" fmla="*/ 323729 w 2183325"/>
                <a:gd name="connsiteY58" fmla="*/ 603677 h 1305716"/>
                <a:gd name="connsiteX59" fmla="*/ 338541 w 2183325"/>
                <a:gd name="connsiteY59" fmla="*/ 585472 h 1305716"/>
                <a:gd name="connsiteX60" fmla="*/ 350165 w 2183325"/>
                <a:gd name="connsiteY60" fmla="*/ 571381 h 1305716"/>
                <a:gd name="connsiteX61" fmla="*/ 365701 w 2183325"/>
                <a:gd name="connsiteY61" fmla="*/ 552973 h 1305716"/>
                <a:gd name="connsiteX62" fmla="*/ 376912 w 2183325"/>
                <a:gd name="connsiteY62" fmla="*/ 539807 h 1305716"/>
                <a:gd name="connsiteX63" fmla="*/ 393677 w 2183325"/>
                <a:gd name="connsiteY63" fmla="*/ 520778 h 1305716"/>
                <a:gd name="connsiteX64" fmla="*/ 404071 w 2183325"/>
                <a:gd name="connsiteY64" fmla="*/ 509055 h 1305716"/>
                <a:gd name="connsiteX65" fmla="*/ 423308 w 2183325"/>
                <a:gd name="connsiteY65" fmla="*/ 488073 h 1305716"/>
                <a:gd name="connsiteX66" fmla="*/ 431536 w 2183325"/>
                <a:gd name="connsiteY66" fmla="*/ 479021 h 1305716"/>
                <a:gd name="connsiteX67" fmla="*/ 459313 w 2183325"/>
                <a:gd name="connsiteY67" fmla="*/ 449812 h 1305716"/>
                <a:gd name="connsiteX68" fmla="*/ 464662 w 2183325"/>
                <a:gd name="connsiteY68" fmla="*/ 444361 h 1305716"/>
                <a:gd name="connsiteX69" fmla="*/ 487395 w 2183325"/>
                <a:gd name="connsiteY69" fmla="*/ 421426 h 1305716"/>
                <a:gd name="connsiteX70" fmla="*/ 497372 w 2183325"/>
                <a:gd name="connsiteY70" fmla="*/ 411755 h 1305716"/>
                <a:gd name="connsiteX71" fmla="*/ 515786 w 2183325"/>
                <a:gd name="connsiteY71" fmla="*/ 393861 h 1305716"/>
                <a:gd name="connsiteX72" fmla="*/ 527309 w 2183325"/>
                <a:gd name="connsiteY72" fmla="*/ 383062 h 1305716"/>
                <a:gd name="connsiteX73" fmla="*/ 544386 w 2183325"/>
                <a:gd name="connsiteY73" fmla="*/ 367121 h 1305716"/>
                <a:gd name="connsiteX74" fmla="*/ 556833 w 2183325"/>
                <a:gd name="connsiteY74" fmla="*/ 355908 h 1305716"/>
                <a:gd name="connsiteX75" fmla="*/ 573293 w 2183325"/>
                <a:gd name="connsiteY75" fmla="*/ 341202 h 1305716"/>
                <a:gd name="connsiteX76" fmla="*/ 586252 w 2183325"/>
                <a:gd name="connsiteY76" fmla="*/ 329990 h 1305716"/>
                <a:gd name="connsiteX77" fmla="*/ 602506 w 2183325"/>
                <a:gd name="connsiteY77" fmla="*/ 316106 h 1305716"/>
                <a:gd name="connsiteX78" fmla="*/ 615777 w 2183325"/>
                <a:gd name="connsiteY78" fmla="*/ 305101 h 1305716"/>
                <a:gd name="connsiteX79" fmla="*/ 626988 w 2183325"/>
                <a:gd name="connsiteY79" fmla="*/ 295846 h 1305716"/>
                <a:gd name="connsiteX80" fmla="*/ 632132 w 2183325"/>
                <a:gd name="connsiteY80" fmla="*/ 291832 h 1305716"/>
                <a:gd name="connsiteX81" fmla="*/ 644373 w 2183325"/>
                <a:gd name="connsiteY81" fmla="*/ 282165 h 1305716"/>
                <a:gd name="connsiteX82" fmla="*/ 661244 w 2183325"/>
                <a:gd name="connsiteY82" fmla="*/ 269000 h 1305716"/>
                <a:gd name="connsiteX83" fmla="*/ 673798 w 2183325"/>
                <a:gd name="connsiteY83" fmla="*/ 259435 h 1305716"/>
                <a:gd name="connsiteX84" fmla="*/ 690664 w 2183325"/>
                <a:gd name="connsiteY84" fmla="*/ 246888 h 1305716"/>
                <a:gd name="connsiteX85" fmla="*/ 703318 w 2183325"/>
                <a:gd name="connsiteY85" fmla="*/ 237733 h 1305716"/>
                <a:gd name="connsiteX86" fmla="*/ 720395 w 2183325"/>
                <a:gd name="connsiteY86" fmla="*/ 225598 h 1305716"/>
                <a:gd name="connsiteX87" fmla="*/ 732947 w 2183325"/>
                <a:gd name="connsiteY87" fmla="*/ 216854 h 1305716"/>
                <a:gd name="connsiteX88" fmla="*/ 738191 w 2183325"/>
                <a:gd name="connsiteY88" fmla="*/ 213256 h 1305716"/>
                <a:gd name="connsiteX89" fmla="*/ 744776 w 2183325"/>
                <a:gd name="connsiteY89" fmla="*/ 208934 h 1305716"/>
                <a:gd name="connsiteX90" fmla="*/ 774296 w 2183325"/>
                <a:gd name="connsiteY90" fmla="*/ 189600 h 1305716"/>
                <a:gd name="connsiteX91" fmla="*/ 784688 w 2183325"/>
                <a:gd name="connsiteY91" fmla="*/ 183016 h 1305716"/>
                <a:gd name="connsiteX92" fmla="*/ 823159 w 2183325"/>
                <a:gd name="connsiteY92" fmla="*/ 159771 h 1305716"/>
                <a:gd name="connsiteX93" fmla="*/ 824089 w 2183325"/>
                <a:gd name="connsiteY93" fmla="*/ 159259 h 1305716"/>
                <a:gd name="connsiteX94" fmla="*/ 830674 w 2183325"/>
                <a:gd name="connsiteY94" fmla="*/ 155555 h 1305716"/>
                <a:gd name="connsiteX95" fmla="*/ 857316 w 2183325"/>
                <a:gd name="connsiteY95" fmla="*/ 140642 h 1305716"/>
                <a:gd name="connsiteX96" fmla="*/ 869556 w 2183325"/>
                <a:gd name="connsiteY96" fmla="*/ 134161 h 1305716"/>
                <a:gd name="connsiteX97" fmla="*/ 891879 w 2183325"/>
                <a:gd name="connsiteY97" fmla="*/ 122540 h 1305716"/>
                <a:gd name="connsiteX98" fmla="*/ 897333 w 2183325"/>
                <a:gd name="connsiteY98" fmla="*/ 119660 h 1305716"/>
                <a:gd name="connsiteX99" fmla="*/ 906590 w 2183325"/>
                <a:gd name="connsiteY99" fmla="*/ 115238 h 1305716"/>
                <a:gd name="connsiteX100" fmla="*/ 923663 w 2183325"/>
                <a:gd name="connsiteY100" fmla="*/ 107010 h 1305716"/>
                <a:gd name="connsiteX101" fmla="*/ 938993 w 2183325"/>
                <a:gd name="connsiteY101" fmla="*/ 99914 h 1305716"/>
                <a:gd name="connsiteX102" fmla="*/ 955967 w 2183325"/>
                <a:gd name="connsiteY102" fmla="*/ 92303 h 1305716"/>
                <a:gd name="connsiteX103" fmla="*/ 963063 w 2183325"/>
                <a:gd name="connsiteY103" fmla="*/ 89114 h 1305716"/>
                <a:gd name="connsiteX104" fmla="*/ 968519 w 2183325"/>
                <a:gd name="connsiteY104" fmla="*/ 86955 h 1305716"/>
                <a:gd name="connsiteX105" fmla="*/ 1012133 w 2183325"/>
                <a:gd name="connsiteY105" fmla="*/ 69470 h 1305716"/>
                <a:gd name="connsiteX106" fmla="*/ 1025509 w 2183325"/>
                <a:gd name="connsiteY106" fmla="*/ 64534 h 1305716"/>
                <a:gd name="connsiteX107" fmla="*/ 1037955 w 2183325"/>
                <a:gd name="connsiteY107" fmla="*/ 60109 h 1305716"/>
                <a:gd name="connsiteX108" fmla="*/ 1087025 w 2183325"/>
                <a:gd name="connsiteY108" fmla="*/ 44270 h 1305716"/>
                <a:gd name="connsiteX109" fmla="*/ 1087642 w 2183325"/>
                <a:gd name="connsiteY109" fmla="*/ 44063 h 1305716"/>
                <a:gd name="connsiteX110" fmla="*/ 1128685 w 2183325"/>
                <a:gd name="connsiteY110" fmla="*/ 32752 h 1305716"/>
                <a:gd name="connsiteX111" fmla="*/ 1138254 w 2183325"/>
                <a:gd name="connsiteY111" fmla="*/ 30284 h 1305716"/>
                <a:gd name="connsiteX112" fmla="*/ 1147817 w 2183325"/>
                <a:gd name="connsiteY112" fmla="*/ 27815 h 1305716"/>
                <a:gd name="connsiteX113" fmla="*/ 1178371 w 2183325"/>
                <a:gd name="connsiteY113" fmla="*/ 21026 h 1305716"/>
                <a:gd name="connsiteX114" fmla="*/ 1182485 w 2183325"/>
                <a:gd name="connsiteY114" fmla="*/ 20205 h 1305716"/>
                <a:gd name="connsiteX115" fmla="*/ 1205219 w 2183325"/>
                <a:gd name="connsiteY115" fmla="*/ 15780 h 1305716"/>
                <a:gd name="connsiteX116" fmla="*/ 1218802 w 2183325"/>
                <a:gd name="connsiteY116" fmla="*/ 13517 h 1305716"/>
                <a:gd name="connsiteX117" fmla="*/ 1227130 w 2183325"/>
                <a:gd name="connsiteY117" fmla="*/ 12079 h 1305716"/>
                <a:gd name="connsiteX118" fmla="*/ 1260768 w 2183325"/>
                <a:gd name="connsiteY118" fmla="*/ 7245 h 1305716"/>
                <a:gd name="connsiteX119" fmla="*/ 1264680 w 2183325"/>
                <a:gd name="connsiteY119" fmla="*/ 6833 h 1305716"/>
                <a:gd name="connsiteX120" fmla="*/ 1271778 w 2183325"/>
                <a:gd name="connsiteY120" fmla="*/ 6009 h 1305716"/>
                <a:gd name="connsiteX121" fmla="*/ 1303975 w 2183325"/>
                <a:gd name="connsiteY121" fmla="*/ 2924 h 1305716"/>
                <a:gd name="connsiteX122" fmla="*/ 1310972 w 2183325"/>
                <a:gd name="connsiteY122" fmla="*/ 2411 h 1305716"/>
                <a:gd name="connsiteX123" fmla="*/ 1314880 w 2183325"/>
                <a:gd name="connsiteY123" fmla="*/ 2103 h 1305716"/>
                <a:gd name="connsiteX124" fmla="*/ 1346359 w 2183325"/>
                <a:gd name="connsiteY124" fmla="*/ 558 h 1305716"/>
                <a:gd name="connsiteX125" fmla="*/ 1353969 w 2183325"/>
                <a:gd name="connsiteY125" fmla="*/ 352 h 1305716"/>
                <a:gd name="connsiteX126" fmla="*/ 1367756 w 2183325"/>
                <a:gd name="connsiteY126" fmla="*/ 46 h 1305716"/>
                <a:gd name="connsiteX0" fmla="*/ 1367756 w 2186777"/>
                <a:gd name="connsiteY0" fmla="*/ 46 h 1305716"/>
                <a:gd name="connsiteX1" fmla="*/ 1382670 w 2186777"/>
                <a:gd name="connsiteY1" fmla="*/ 46 h 1305716"/>
                <a:gd name="connsiteX2" fmla="*/ 1390284 w 2186777"/>
                <a:gd name="connsiteY2" fmla="*/ 46 h 1305716"/>
                <a:gd name="connsiteX3" fmla="*/ 1419910 w 2186777"/>
                <a:gd name="connsiteY3" fmla="*/ 971 h 1305716"/>
                <a:gd name="connsiteX4" fmla="*/ 1422069 w 2186777"/>
                <a:gd name="connsiteY4" fmla="*/ 1176 h 1305716"/>
                <a:gd name="connsiteX5" fmla="*/ 1467744 w 2186777"/>
                <a:gd name="connsiteY5" fmla="*/ 4880 h 1305716"/>
                <a:gd name="connsiteX6" fmla="*/ 1471652 w 2186777"/>
                <a:gd name="connsiteY6" fmla="*/ 5189 h 1305716"/>
                <a:gd name="connsiteX7" fmla="*/ 1491301 w 2186777"/>
                <a:gd name="connsiteY7" fmla="*/ 7657 h 1305716"/>
                <a:gd name="connsiteX8" fmla="*/ 1496650 w 2186777"/>
                <a:gd name="connsiteY8" fmla="*/ 8375 h 1305716"/>
                <a:gd name="connsiteX9" fmla="*/ 1523192 w 2186777"/>
                <a:gd name="connsiteY9" fmla="*/ 12490 h 1305716"/>
                <a:gd name="connsiteX10" fmla="*/ 1526174 w 2186777"/>
                <a:gd name="connsiteY10" fmla="*/ 13109 h 1305716"/>
                <a:gd name="connsiteX11" fmla="*/ 1535432 w 2186777"/>
                <a:gd name="connsiteY11" fmla="*/ 14856 h 1305716"/>
                <a:gd name="connsiteX12" fmla="*/ 1555493 w 2186777"/>
                <a:gd name="connsiteY12" fmla="*/ 18865 h 1305716"/>
                <a:gd name="connsiteX13" fmla="*/ 1565781 w 2186777"/>
                <a:gd name="connsiteY13" fmla="*/ 21129 h 1305716"/>
                <a:gd name="connsiteX14" fmla="*/ 1574520 w 2186777"/>
                <a:gd name="connsiteY14" fmla="*/ 23085 h 1305716"/>
                <a:gd name="connsiteX15" fmla="*/ 1583060 w 2186777"/>
                <a:gd name="connsiteY15" fmla="*/ 25244 h 1305716"/>
                <a:gd name="connsiteX16" fmla="*/ 1594683 w 2186777"/>
                <a:gd name="connsiteY16" fmla="*/ 28228 h 1305716"/>
                <a:gd name="connsiteX17" fmla="*/ 1610630 w 2186777"/>
                <a:gd name="connsiteY17" fmla="*/ 32650 h 1305716"/>
                <a:gd name="connsiteX18" fmla="*/ 1621330 w 2186777"/>
                <a:gd name="connsiteY18" fmla="*/ 35735 h 1305716"/>
                <a:gd name="connsiteX19" fmla="*/ 1625444 w 2186777"/>
                <a:gd name="connsiteY19" fmla="*/ 36967 h 1305716"/>
                <a:gd name="connsiteX20" fmla="*/ 1644270 w 2186777"/>
                <a:gd name="connsiteY20" fmla="*/ 43037 h 1305716"/>
                <a:gd name="connsiteX21" fmla="*/ 2148019 w 2186777"/>
                <a:gd name="connsiteY21" fmla="*/ 212638 h 1305716"/>
                <a:gd name="connsiteX22" fmla="*/ 2125080 w 2186777"/>
                <a:gd name="connsiteY22" fmla="*/ 205336 h 1305716"/>
                <a:gd name="connsiteX23" fmla="*/ 2114381 w 2186777"/>
                <a:gd name="connsiteY23" fmla="*/ 202250 h 1305716"/>
                <a:gd name="connsiteX24" fmla="*/ 2098438 w 2186777"/>
                <a:gd name="connsiteY24" fmla="*/ 197828 h 1305716"/>
                <a:gd name="connsiteX25" fmla="*/ 2086816 w 2186777"/>
                <a:gd name="connsiteY25" fmla="*/ 194846 h 1305716"/>
                <a:gd name="connsiteX26" fmla="*/ 2069532 w 2186777"/>
                <a:gd name="connsiteY26" fmla="*/ 190729 h 1305716"/>
                <a:gd name="connsiteX27" fmla="*/ 2059244 w 2186777"/>
                <a:gd name="connsiteY27" fmla="*/ 188468 h 1305716"/>
                <a:gd name="connsiteX28" fmla="*/ 2039188 w 2186777"/>
                <a:gd name="connsiteY28" fmla="*/ 184457 h 1305716"/>
                <a:gd name="connsiteX29" fmla="*/ 2029926 w 2186777"/>
                <a:gd name="connsiteY29" fmla="*/ 182709 h 1305716"/>
                <a:gd name="connsiteX30" fmla="*/ 2000300 w 2186777"/>
                <a:gd name="connsiteY30" fmla="*/ 177976 h 1305716"/>
                <a:gd name="connsiteX31" fmla="*/ 1994951 w 2186777"/>
                <a:gd name="connsiteY31" fmla="*/ 177258 h 1305716"/>
                <a:gd name="connsiteX32" fmla="*/ 2183325 w 2186777"/>
                <a:gd name="connsiteY32" fmla="*/ 244667 h 1305716"/>
                <a:gd name="connsiteX33" fmla="*/ 1808076 w 2186777"/>
                <a:gd name="connsiteY33" fmla="*/ 201535 h 1305716"/>
                <a:gd name="connsiteX34" fmla="*/ 1503995 w 2186777"/>
                <a:gd name="connsiteY34" fmla="*/ 279172 h 1305716"/>
                <a:gd name="connsiteX35" fmla="*/ 1189131 w 2186777"/>
                <a:gd name="connsiteY35" fmla="*/ 460327 h 1305716"/>
                <a:gd name="connsiteX36" fmla="*/ 882893 w 2186777"/>
                <a:gd name="connsiteY36" fmla="*/ 757939 h 1305716"/>
                <a:gd name="connsiteX37" fmla="*/ 535680 w 2186777"/>
                <a:gd name="connsiteY37" fmla="*/ 1305716 h 1305716"/>
                <a:gd name="connsiteX38" fmla="*/ 108672 w 2186777"/>
                <a:gd name="connsiteY38" fmla="*/ 1182789 h 1305716"/>
                <a:gd name="connsiteX39" fmla="*/ 59232 w 2186777"/>
                <a:gd name="connsiteY39" fmla="*/ 1133349 h 1305716"/>
                <a:gd name="connsiteX40" fmla="*/ 0 w 2186777"/>
                <a:gd name="connsiteY40" fmla="*/ 1113407 h 1305716"/>
                <a:gd name="connsiteX41" fmla="*/ 97520 w 2186777"/>
                <a:gd name="connsiteY41" fmla="*/ 938561 h 1305716"/>
                <a:gd name="connsiteX42" fmla="*/ 117371 w 2186777"/>
                <a:gd name="connsiteY42" fmla="*/ 904208 h 1305716"/>
                <a:gd name="connsiteX43" fmla="*/ 118401 w 2186777"/>
                <a:gd name="connsiteY43" fmla="*/ 902460 h 1305716"/>
                <a:gd name="connsiteX44" fmla="*/ 156258 w 2186777"/>
                <a:gd name="connsiteY44" fmla="*/ 840132 h 1305716"/>
                <a:gd name="connsiteX45" fmla="*/ 162326 w 2186777"/>
                <a:gd name="connsiteY45" fmla="*/ 830464 h 1305716"/>
                <a:gd name="connsiteX46" fmla="*/ 200596 w 2186777"/>
                <a:gd name="connsiteY46" fmla="*/ 771633 h 1305716"/>
                <a:gd name="connsiteX47" fmla="*/ 203886 w 2186777"/>
                <a:gd name="connsiteY47" fmla="*/ 766591 h 1305716"/>
                <a:gd name="connsiteX48" fmla="*/ 210677 w 2186777"/>
                <a:gd name="connsiteY48" fmla="*/ 756615 h 1305716"/>
                <a:gd name="connsiteX49" fmla="*/ 221989 w 2186777"/>
                <a:gd name="connsiteY49" fmla="*/ 740058 h 1305716"/>
                <a:gd name="connsiteX50" fmla="*/ 235365 w 2186777"/>
                <a:gd name="connsiteY50" fmla="*/ 721030 h 1305716"/>
                <a:gd name="connsiteX51" fmla="*/ 246782 w 2186777"/>
                <a:gd name="connsiteY51" fmla="*/ 704984 h 1305716"/>
                <a:gd name="connsiteX52" fmla="*/ 260465 w 2186777"/>
                <a:gd name="connsiteY52" fmla="*/ 686164 h 1305716"/>
                <a:gd name="connsiteX53" fmla="*/ 271987 w 2186777"/>
                <a:gd name="connsiteY53" fmla="*/ 670530 h 1305716"/>
                <a:gd name="connsiteX54" fmla="*/ 285975 w 2186777"/>
                <a:gd name="connsiteY54" fmla="*/ 652017 h 1305716"/>
                <a:gd name="connsiteX55" fmla="*/ 297705 w 2186777"/>
                <a:gd name="connsiteY55" fmla="*/ 636692 h 1305716"/>
                <a:gd name="connsiteX56" fmla="*/ 312106 w 2186777"/>
                <a:gd name="connsiteY56" fmla="*/ 618385 h 1305716"/>
                <a:gd name="connsiteX57" fmla="*/ 323729 w 2186777"/>
                <a:gd name="connsiteY57" fmla="*/ 603677 h 1305716"/>
                <a:gd name="connsiteX58" fmla="*/ 338541 w 2186777"/>
                <a:gd name="connsiteY58" fmla="*/ 585472 h 1305716"/>
                <a:gd name="connsiteX59" fmla="*/ 350165 w 2186777"/>
                <a:gd name="connsiteY59" fmla="*/ 571381 h 1305716"/>
                <a:gd name="connsiteX60" fmla="*/ 365701 w 2186777"/>
                <a:gd name="connsiteY60" fmla="*/ 552973 h 1305716"/>
                <a:gd name="connsiteX61" fmla="*/ 376912 w 2186777"/>
                <a:gd name="connsiteY61" fmla="*/ 539807 h 1305716"/>
                <a:gd name="connsiteX62" fmla="*/ 393677 w 2186777"/>
                <a:gd name="connsiteY62" fmla="*/ 520778 h 1305716"/>
                <a:gd name="connsiteX63" fmla="*/ 404071 w 2186777"/>
                <a:gd name="connsiteY63" fmla="*/ 509055 h 1305716"/>
                <a:gd name="connsiteX64" fmla="*/ 423308 w 2186777"/>
                <a:gd name="connsiteY64" fmla="*/ 488073 h 1305716"/>
                <a:gd name="connsiteX65" fmla="*/ 431536 w 2186777"/>
                <a:gd name="connsiteY65" fmla="*/ 479021 h 1305716"/>
                <a:gd name="connsiteX66" fmla="*/ 459313 w 2186777"/>
                <a:gd name="connsiteY66" fmla="*/ 449812 h 1305716"/>
                <a:gd name="connsiteX67" fmla="*/ 464662 w 2186777"/>
                <a:gd name="connsiteY67" fmla="*/ 444361 h 1305716"/>
                <a:gd name="connsiteX68" fmla="*/ 487395 w 2186777"/>
                <a:gd name="connsiteY68" fmla="*/ 421426 h 1305716"/>
                <a:gd name="connsiteX69" fmla="*/ 497372 w 2186777"/>
                <a:gd name="connsiteY69" fmla="*/ 411755 h 1305716"/>
                <a:gd name="connsiteX70" fmla="*/ 515786 w 2186777"/>
                <a:gd name="connsiteY70" fmla="*/ 393861 h 1305716"/>
                <a:gd name="connsiteX71" fmla="*/ 527309 w 2186777"/>
                <a:gd name="connsiteY71" fmla="*/ 383062 h 1305716"/>
                <a:gd name="connsiteX72" fmla="*/ 544386 w 2186777"/>
                <a:gd name="connsiteY72" fmla="*/ 367121 h 1305716"/>
                <a:gd name="connsiteX73" fmla="*/ 556833 w 2186777"/>
                <a:gd name="connsiteY73" fmla="*/ 355908 h 1305716"/>
                <a:gd name="connsiteX74" fmla="*/ 573293 w 2186777"/>
                <a:gd name="connsiteY74" fmla="*/ 341202 h 1305716"/>
                <a:gd name="connsiteX75" fmla="*/ 586252 w 2186777"/>
                <a:gd name="connsiteY75" fmla="*/ 329990 h 1305716"/>
                <a:gd name="connsiteX76" fmla="*/ 602506 w 2186777"/>
                <a:gd name="connsiteY76" fmla="*/ 316106 h 1305716"/>
                <a:gd name="connsiteX77" fmla="*/ 615777 w 2186777"/>
                <a:gd name="connsiteY77" fmla="*/ 305101 h 1305716"/>
                <a:gd name="connsiteX78" fmla="*/ 626988 w 2186777"/>
                <a:gd name="connsiteY78" fmla="*/ 295846 h 1305716"/>
                <a:gd name="connsiteX79" fmla="*/ 632132 w 2186777"/>
                <a:gd name="connsiteY79" fmla="*/ 291832 h 1305716"/>
                <a:gd name="connsiteX80" fmla="*/ 644373 w 2186777"/>
                <a:gd name="connsiteY80" fmla="*/ 282165 h 1305716"/>
                <a:gd name="connsiteX81" fmla="*/ 661244 w 2186777"/>
                <a:gd name="connsiteY81" fmla="*/ 269000 h 1305716"/>
                <a:gd name="connsiteX82" fmla="*/ 673798 w 2186777"/>
                <a:gd name="connsiteY82" fmla="*/ 259435 h 1305716"/>
                <a:gd name="connsiteX83" fmla="*/ 690664 w 2186777"/>
                <a:gd name="connsiteY83" fmla="*/ 246888 h 1305716"/>
                <a:gd name="connsiteX84" fmla="*/ 703318 w 2186777"/>
                <a:gd name="connsiteY84" fmla="*/ 237733 h 1305716"/>
                <a:gd name="connsiteX85" fmla="*/ 720395 w 2186777"/>
                <a:gd name="connsiteY85" fmla="*/ 225598 h 1305716"/>
                <a:gd name="connsiteX86" fmla="*/ 732947 w 2186777"/>
                <a:gd name="connsiteY86" fmla="*/ 216854 h 1305716"/>
                <a:gd name="connsiteX87" fmla="*/ 738191 w 2186777"/>
                <a:gd name="connsiteY87" fmla="*/ 213256 h 1305716"/>
                <a:gd name="connsiteX88" fmla="*/ 744776 w 2186777"/>
                <a:gd name="connsiteY88" fmla="*/ 208934 h 1305716"/>
                <a:gd name="connsiteX89" fmla="*/ 774296 w 2186777"/>
                <a:gd name="connsiteY89" fmla="*/ 189600 h 1305716"/>
                <a:gd name="connsiteX90" fmla="*/ 784688 w 2186777"/>
                <a:gd name="connsiteY90" fmla="*/ 183016 h 1305716"/>
                <a:gd name="connsiteX91" fmla="*/ 823159 w 2186777"/>
                <a:gd name="connsiteY91" fmla="*/ 159771 h 1305716"/>
                <a:gd name="connsiteX92" fmla="*/ 824089 w 2186777"/>
                <a:gd name="connsiteY92" fmla="*/ 159259 h 1305716"/>
                <a:gd name="connsiteX93" fmla="*/ 830674 w 2186777"/>
                <a:gd name="connsiteY93" fmla="*/ 155555 h 1305716"/>
                <a:gd name="connsiteX94" fmla="*/ 857316 w 2186777"/>
                <a:gd name="connsiteY94" fmla="*/ 140642 h 1305716"/>
                <a:gd name="connsiteX95" fmla="*/ 869556 w 2186777"/>
                <a:gd name="connsiteY95" fmla="*/ 134161 h 1305716"/>
                <a:gd name="connsiteX96" fmla="*/ 891879 w 2186777"/>
                <a:gd name="connsiteY96" fmla="*/ 122540 h 1305716"/>
                <a:gd name="connsiteX97" fmla="*/ 897333 w 2186777"/>
                <a:gd name="connsiteY97" fmla="*/ 119660 h 1305716"/>
                <a:gd name="connsiteX98" fmla="*/ 906590 w 2186777"/>
                <a:gd name="connsiteY98" fmla="*/ 115238 h 1305716"/>
                <a:gd name="connsiteX99" fmla="*/ 923663 w 2186777"/>
                <a:gd name="connsiteY99" fmla="*/ 107010 h 1305716"/>
                <a:gd name="connsiteX100" fmla="*/ 938993 w 2186777"/>
                <a:gd name="connsiteY100" fmla="*/ 99914 h 1305716"/>
                <a:gd name="connsiteX101" fmla="*/ 955967 w 2186777"/>
                <a:gd name="connsiteY101" fmla="*/ 92303 h 1305716"/>
                <a:gd name="connsiteX102" fmla="*/ 963063 w 2186777"/>
                <a:gd name="connsiteY102" fmla="*/ 89114 h 1305716"/>
                <a:gd name="connsiteX103" fmla="*/ 968519 w 2186777"/>
                <a:gd name="connsiteY103" fmla="*/ 86955 h 1305716"/>
                <a:gd name="connsiteX104" fmla="*/ 1012133 w 2186777"/>
                <a:gd name="connsiteY104" fmla="*/ 69470 h 1305716"/>
                <a:gd name="connsiteX105" fmla="*/ 1025509 w 2186777"/>
                <a:gd name="connsiteY105" fmla="*/ 64534 h 1305716"/>
                <a:gd name="connsiteX106" fmla="*/ 1037955 w 2186777"/>
                <a:gd name="connsiteY106" fmla="*/ 60109 h 1305716"/>
                <a:gd name="connsiteX107" fmla="*/ 1087025 w 2186777"/>
                <a:gd name="connsiteY107" fmla="*/ 44270 h 1305716"/>
                <a:gd name="connsiteX108" fmla="*/ 1087642 w 2186777"/>
                <a:gd name="connsiteY108" fmla="*/ 44063 h 1305716"/>
                <a:gd name="connsiteX109" fmla="*/ 1128685 w 2186777"/>
                <a:gd name="connsiteY109" fmla="*/ 32752 h 1305716"/>
                <a:gd name="connsiteX110" fmla="*/ 1138254 w 2186777"/>
                <a:gd name="connsiteY110" fmla="*/ 30284 h 1305716"/>
                <a:gd name="connsiteX111" fmla="*/ 1147817 w 2186777"/>
                <a:gd name="connsiteY111" fmla="*/ 27815 h 1305716"/>
                <a:gd name="connsiteX112" fmla="*/ 1178371 w 2186777"/>
                <a:gd name="connsiteY112" fmla="*/ 21026 h 1305716"/>
                <a:gd name="connsiteX113" fmla="*/ 1182485 w 2186777"/>
                <a:gd name="connsiteY113" fmla="*/ 20205 h 1305716"/>
                <a:gd name="connsiteX114" fmla="*/ 1205219 w 2186777"/>
                <a:gd name="connsiteY114" fmla="*/ 15780 h 1305716"/>
                <a:gd name="connsiteX115" fmla="*/ 1218802 w 2186777"/>
                <a:gd name="connsiteY115" fmla="*/ 13517 h 1305716"/>
                <a:gd name="connsiteX116" fmla="*/ 1227130 w 2186777"/>
                <a:gd name="connsiteY116" fmla="*/ 12079 h 1305716"/>
                <a:gd name="connsiteX117" fmla="*/ 1260768 w 2186777"/>
                <a:gd name="connsiteY117" fmla="*/ 7245 h 1305716"/>
                <a:gd name="connsiteX118" fmla="*/ 1264680 w 2186777"/>
                <a:gd name="connsiteY118" fmla="*/ 6833 h 1305716"/>
                <a:gd name="connsiteX119" fmla="*/ 1271778 w 2186777"/>
                <a:gd name="connsiteY119" fmla="*/ 6009 h 1305716"/>
                <a:gd name="connsiteX120" fmla="*/ 1303975 w 2186777"/>
                <a:gd name="connsiteY120" fmla="*/ 2924 h 1305716"/>
                <a:gd name="connsiteX121" fmla="*/ 1310972 w 2186777"/>
                <a:gd name="connsiteY121" fmla="*/ 2411 h 1305716"/>
                <a:gd name="connsiteX122" fmla="*/ 1314880 w 2186777"/>
                <a:gd name="connsiteY122" fmla="*/ 2103 h 1305716"/>
                <a:gd name="connsiteX123" fmla="*/ 1346359 w 2186777"/>
                <a:gd name="connsiteY123" fmla="*/ 558 h 1305716"/>
                <a:gd name="connsiteX124" fmla="*/ 1353969 w 2186777"/>
                <a:gd name="connsiteY124" fmla="*/ 352 h 1305716"/>
                <a:gd name="connsiteX125" fmla="*/ 1367756 w 2186777"/>
                <a:gd name="connsiteY125" fmla="*/ 46 h 1305716"/>
                <a:gd name="connsiteX0" fmla="*/ 1367756 w 2186961"/>
                <a:gd name="connsiteY0" fmla="*/ 46 h 1305716"/>
                <a:gd name="connsiteX1" fmla="*/ 1382670 w 2186961"/>
                <a:gd name="connsiteY1" fmla="*/ 46 h 1305716"/>
                <a:gd name="connsiteX2" fmla="*/ 1390284 w 2186961"/>
                <a:gd name="connsiteY2" fmla="*/ 46 h 1305716"/>
                <a:gd name="connsiteX3" fmla="*/ 1419910 w 2186961"/>
                <a:gd name="connsiteY3" fmla="*/ 971 h 1305716"/>
                <a:gd name="connsiteX4" fmla="*/ 1422069 w 2186961"/>
                <a:gd name="connsiteY4" fmla="*/ 1176 h 1305716"/>
                <a:gd name="connsiteX5" fmla="*/ 1467744 w 2186961"/>
                <a:gd name="connsiteY5" fmla="*/ 4880 h 1305716"/>
                <a:gd name="connsiteX6" fmla="*/ 1471652 w 2186961"/>
                <a:gd name="connsiteY6" fmla="*/ 5189 h 1305716"/>
                <a:gd name="connsiteX7" fmla="*/ 1491301 w 2186961"/>
                <a:gd name="connsiteY7" fmla="*/ 7657 h 1305716"/>
                <a:gd name="connsiteX8" fmla="*/ 1496650 w 2186961"/>
                <a:gd name="connsiteY8" fmla="*/ 8375 h 1305716"/>
                <a:gd name="connsiteX9" fmla="*/ 1523192 w 2186961"/>
                <a:gd name="connsiteY9" fmla="*/ 12490 h 1305716"/>
                <a:gd name="connsiteX10" fmla="*/ 1526174 w 2186961"/>
                <a:gd name="connsiteY10" fmla="*/ 13109 h 1305716"/>
                <a:gd name="connsiteX11" fmla="*/ 1535432 w 2186961"/>
                <a:gd name="connsiteY11" fmla="*/ 14856 h 1305716"/>
                <a:gd name="connsiteX12" fmla="*/ 1555493 w 2186961"/>
                <a:gd name="connsiteY12" fmla="*/ 18865 h 1305716"/>
                <a:gd name="connsiteX13" fmla="*/ 1565781 w 2186961"/>
                <a:gd name="connsiteY13" fmla="*/ 21129 h 1305716"/>
                <a:gd name="connsiteX14" fmla="*/ 1574520 w 2186961"/>
                <a:gd name="connsiteY14" fmla="*/ 23085 h 1305716"/>
                <a:gd name="connsiteX15" fmla="*/ 1583060 w 2186961"/>
                <a:gd name="connsiteY15" fmla="*/ 25244 h 1305716"/>
                <a:gd name="connsiteX16" fmla="*/ 1594683 w 2186961"/>
                <a:gd name="connsiteY16" fmla="*/ 28228 h 1305716"/>
                <a:gd name="connsiteX17" fmla="*/ 1610630 w 2186961"/>
                <a:gd name="connsiteY17" fmla="*/ 32650 h 1305716"/>
                <a:gd name="connsiteX18" fmla="*/ 1621330 w 2186961"/>
                <a:gd name="connsiteY18" fmla="*/ 35735 h 1305716"/>
                <a:gd name="connsiteX19" fmla="*/ 1625444 w 2186961"/>
                <a:gd name="connsiteY19" fmla="*/ 36967 h 1305716"/>
                <a:gd name="connsiteX20" fmla="*/ 1644270 w 2186961"/>
                <a:gd name="connsiteY20" fmla="*/ 43037 h 1305716"/>
                <a:gd name="connsiteX21" fmla="*/ 2148019 w 2186961"/>
                <a:gd name="connsiteY21" fmla="*/ 212638 h 1305716"/>
                <a:gd name="connsiteX22" fmla="*/ 2125080 w 2186961"/>
                <a:gd name="connsiteY22" fmla="*/ 205336 h 1305716"/>
                <a:gd name="connsiteX23" fmla="*/ 2114381 w 2186961"/>
                <a:gd name="connsiteY23" fmla="*/ 202250 h 1305716"/>
                <a:gd name="connsiteX24" fmla="*/ 2098438 w 2186961"/>
                <a:gd name="connsiteY24" fmla="*/ 197828 h 1305716"/>
                <a:gd name="connsiteX25" fmla="*/ 2086816 w 2186961"/>
                <a:gd name="connsiteY25" fmla="*/ 194846 h 1305716"/>
                <a:gd name="connsiteX26" fmla="*/ 2069532 w 2186961"/>
                <a:gd name="connsiteY26" fmla="*/ 190729 h 1305716"/>
                <a:gd name="connsiteX27" fmla="*/ 2059244 w 2186961"/>
                <a:gd name="connsiteY27" fmla="*/ 188468 h 1305716"/>
                <a:gd name="connsiteX28" fmla="*/ 2039188 w 2186961"/>
                <a:gd name="connsiteY28" fmla="*/ 184457 h 1305716"/>
                <a:gd name="connsiteX29" fmla="*/ 2029926 w 2186961"/>
                <a:gd name="connsiteY29" fmla="*/ 182709 h 1305716"/>
                <a:gd name="connsiteX30" fmla="*/ 2000300 w 2186961"/>
                <a:gd name="connsiteY30" fmla="*/ 177976 h 1305716"/>
                <a:gd name="connsiteX31" fmla="*/ 2183325 w 2186961"/>
                <a:gd name="connsiteY31" fmla="*/ 244667 h 1305716"/>
                <a:gd name="connsiteX32" fmla="*/ 1808076 w 2186961"/>
                <a:gd name="connsiteY32" fmla="*/ 201535 h 1305716"/>
                <a:gd name="connsiteX33" fmla="*/ 1503995 w 2186961"/>
                <a:gd name="connsiteY33" fmla="*/ 279172 h 1305716"/>
                <a:gd name="connsiteX34" fmla="*/ 1189131 w 2186961"/>
                <a:gd name="connsiteY34" fmla="*/ 460327 h 1305716"/>
                <a:gd name="connsiteX35" fmla="*/ 882893 w 2186961"/>
                <a:gd name="connsiteY35" fmla="*/ 757939 h 1305716"/>
                <a:gd name="connsiteX36" fmla="*/ 535680 w 2186961"/>
                <a:gd name="connsiteY36" fmla="*/ 1305716 h 1305716"/>
                <a:gd name="connsiteX37" fmla="*/ 108672 w 2186961"/>
                <a:gd name="connsiteY37" fmla="*/ 1182789 h 1305716"/>
                <a:gd name="connsiteX38" fmla="*/ 59232 w 2186961"/>
                <a:gd name="connsiteY38" fmla="*/ 1133349 h 1305716"/>
                <a:gd name="connsiteX39" fmla="*/ 0 w 2186961"/>
                <a:gd name="connsiteY39" fmla="*/ 1113407 h 1305716"/>
                <a:gd name="connsiteX40" fmla="*/ 97520 w 2186961"/>
                <a:gd name="connsiteY40" fmla="*/ 938561 h 1305716"/>
                <a:gd name="connsiteX41" fmla="*/ 117371 w 2186961"/>
                <a:gd name="connsiteY41" fmla="*/ 904208 h 1305716"/>
                <a:gd name="connsiteX42" fmla="*/ 118401 w 2186961"/>
                <a:gd name="connsiteY42" fmla="*/ 902460 h 1305716"/>
                <a:gd name="connsiteX43" fmla="*/ 156258 w 2186961"/>
                <a:gd name="connsiteY43" fmla="*/ 840132 h 1305716"/>
                <a:gd name="connsiteX44" fmla="*/ 162326 w 2186961"/>
                <a:gd name="connsiteY44" fmla="*/ 830464 h 1305716"/>
                <a:gd name="connsiteX45" fmla="*/ 200596 w 2186961"/>
                <a:gd name="connsiteY45" fmla="*/ 771633 h 1305716"/>
                <a:gd name="connsiteX46" fmla="*/ 203886 w 2186961"/>
                <a:gd name="connsiteY46" fmla="*/ 766591 h 1305716"/>
                <a:gd name="connsiteX47" fmla="*/ 210677 w 2186961"/>
                <a:gd name="connsiteY47" fmla="*/ 756615 h 1305716"/>
                <a:gd name="connsiteX48" fmla="*/ 221989 w 2186961"/>
                <a:gd name="connsiteY48" fmla="*/ 740058 h 1305716"/>
                <a:gd name="connsiteX49" fmla="*/ 235365 w 2186961"/>
                <a:gd name="connsiteY49" fmla="*/ 721030 h 1305716"/>
                <a:gd name="connsiteX50" fmla="*/ 246782 w 2186961"/>
                <a:gd name="connsiteY50" fmla="*/ 704984 h 1305716"/>
                <a:gd name="connsiteX51" fmla="*/ 260465 w 2186961"/>
                <a:gd name="connsiteY51" fmla="*/ 686164 h 1305716"/>
                <a:gd name="connsiteX52" fmla="*/ 271987 w 2186961"/>
                <a:gd name="connsiteY52" fmla="*/ 670530 h 1305716"/>
                <a:gd name="connsiteX53" fmla="*/ 285975 w 2186961"/>
                <a:gd name="connsiteY53" fmla="*/ 652017 h 1305716"/>
                <a:gd name="connsiteX54" fmla="*/ 297705 w 2186961"/>
                <a:gd name="connsiteY54" fmla="*/ 636692 h 1305716"/>
                <a:gd name="connsiteX55" fmla="*/ 312106 w 2186961"/>
                <a:gd name="connsiteY55" fmla="*/ 618385 h 1305716"/>
                <a:gd name="connsiteX56" fmla="*/ 323729 w 2186961"/>
                <a:gd name="connsiteY56" fmla="*/ 603677 h 1305716"/>
                <a:gd name="connsiteX57" fmla="*/ 338541 w 2186961"/>
                <a:gd name="connsiteY57" fmla="*/ 585472 h 1305716"/>
                <a:gd name="connsiteX58" fmla="*/ 350165 w 2186961"/>
                <a:gd name="connsiteY58" fmla="*/ 571381 h 1305716"/>
                <a:gd name="connsiteX59" fmla="*/ 365701 w 2186961"/>
                <a:gd name="connsiteY59" fmla="*/ 552973 h 1305716"/>
                <a:gd name="connsiteX60" fmla="*/ 376912 w 2186961"/>
                <a:gd name="connsiteY60" fmla="*/ 539807 h 1305716"/>
                <a:gd name="connsiteX61" fmla="*/ 393677 w 2186961"/>
                <a:gd name="connsiteY61" fmla="*/ 520778 h 1305716"/>
                <a:gd name="connsiteX62" fmla="*/ 404071 w 2186961"/>
                <a:gd name="connsiteY62" fmla="*/ 509055 h 1305716"/>
                <a:gd name="connsiteX63" fmla="*/ 423308 w 2186961"/>
                <a:gd name="connsiteY63" fmla="*/ 488073 h 1305716"/>
                <a:gd name="connsiteX64" fmla="*/ 431536 w 2186961"/>
                <a:gd name="connsiteY64" fmla="*/ 479021 h 1305716"/>
                <a:gd name="connsiteX65" fmla="*/ 459313 w 2186961"/>
                <a:gd name="connsiteY65" fmla="*/ 449812 h 1305716"/>
                <a:gd name="connsiteX66" fmla="*/ 464662 w 2186961"/>
                <a:gd name="connsiteY66" fmla="*/ 444361 h 1305716"/>
                <a:gd name="connsiteX67" fmla="*/ 487395 w 2186961"/>
                <a:gd name="connsiteY67" fmla="*/ 421426 h 1305716"/>
                <a:gd name="connsiteX68" fmla="*/ 497372 w 2186961"/>
                <a:gd name="connsiteY68" fmla="*/ 411755 h 1305716"/>
                <a:gd name="connsiteX69" fmla="*/ 515786 w 2186961"/>
                <a:gd name="connsiteY69" fmla="*/ 393861 h 1305716"/>
                <a:gd name="connsiteX70" fmla="*/ 527309 w 2186961"/>
                <a:gd name="connsiteY70" fmla="*/ 383062 h 1305716"/>
                <a:gd name="connsiteX71" fmla="*/ 544386 w 2186961"/>
                <a:gd name="connsiteY71" fmla="*/ 367121 h 1305716"/>
                <a:gd name="connsiteX72" fmla="*/ 556833 w 2186961"/>
                <a:gd name="connsiteY72" fmla="*/ 355908 h 1305716"/>
                <a:gd name="connsiteX73" fmla="*/ 573293 w 2186961"/>
                <a:gd name="connsiteY73" fmla="*/ 341202 h 1305716"/>
                <a:gd name="connsiteX74" fmla="*/ 586252 w 2186961"/>
                <a:gd name="connsiteY74" fmla="*/ 329990 h 1305716"/>
                <a:gd name="connsiteX75" fmla="*/ 602506 w 2186961"/>
                <a:gd name="connsiteY75" fmla="*/ 316106 h 1305716"/>
                <a:gd name="connsiteX76" fmla="*/ 615777 w 2186961"/>
                <a:gd name="connsiteY76" fmla="*/ 305101 h 1305716"/>
                <a:gd name="connsiteX77" fmla="*/ 626988 w 2186961"/>
                <a:gd name="connsiteY77" fmla="*/ 295846 h 1305716"/>
                <a:gd name="connsiteX78" fmla="*/ 632132 w 2186961"/>
                <a:gd name="connsiteY78" fmla="*/ 291832 h 1305716"/>
                <a:gd name="connsiteX79" fmla="*/ 644373 w 2186961"/>
                <a:gd name="connsiteY79" fmla="*/ 282165 h 1305716"/>
                <a:gd name="connsiteX80" fmla="*/ 661244 w 2186961"/>
                <a:gd name="connsiteY80" fmla="*/ 269000 h 1305716"/>
                <a:gd name="connsiteX81" fmla="*/ 673798 w 2186961"/>
                <a:gd name="connsiteY81" fmla="*/ 259435 h 1305716"/>
                <a:gd name="connsiteX82" fmla="*/ 690664 w 2186961"/>
                <a:gd name="connsiteY82" fmla="*/ 246888 h 1305716"/>
                <a:gd name="connsiteX83" fmla="*/ 703318 w 2186961"/>
                <a:gd name="connsiteY83" fmla="*/ 237733 h 1305716"/>
                <a:gd name="connsiteX84" fmla="*/ 720395 w 2186961"/>
                <a:gd name="connsiteY84" fmla="*/ 225598 h 1305716"/>
                <a:gd name="connsiteX85" fmla="*/ 732947 w 2186961"/>
                <a:gd name="connsiteY85" fmla="*/ 216854 h 1305716"/>
                <a:gd name="connsiteX86" fmla="*/ 738191 w 2186961"/>
                <a:gd name="connsiteY86" fmla="*/ 213256 h 1305716"/>
                <a:gd name="connsiteX87" fmla="*/ 744776 w 2186961"/>
                <a:gd name="connsiteY87" fmla="*/ 208934 h 1305716"/>
                <a:gd name="connsiteX88" fmla="*/ 774296 w 2186961"/>
                <a:gd name="connsiteY88" fmla="*/ 189600 h 1305716"/>
                <a:gd name="connsiteX89" fmla="*/ 784688 w 2186961"/>
                <a:gd name="connsiteY89" fmla="*/ 183016 h 1305716"/>
                <a:gd name="connsiteX90" fmla="*/ 823159 w 2186961"/>
                <a:gd name="connsiteY90" fmla="*/ 159771 h 1305716"/>
                <a:gd name="connsiteX91" fmla="*/ 824089 w 2186961"/>
                <a:gd name="connsiteY91" fmla="*/ 159259 h 1305716"/>
                <a:gd name="connsiteX92" fmla="*/ 830674 w 2186961"/>
                <a:gd name="connsiteY92" fmla="*/ 155555 h 1305716"/>
                <a:gd name="connsiteX93" fmla="*/ 857316 w 2186961"/>
                <a:gd name="connsiteY93" fmla="*/ 140642 h 1305716"/>
                <a:gd name="connsiteX94" fmla="*/ 869556 w 2186961"/>
                <a:gd name="connsiteY94" fmla="*/ 134161 h 1305716"/>
                <a:gd name="connsiteX95" fmla="*/ 891879 w 2186961"/>
                <a:gd name="connsiteY95" fmla="*/ 122540 h 1305716"/>
                <a:gd name="connsiteX96" fmla="*/ 897333 w 2186961"/>
                <a:gd name="connsiteY96" fmla="*/ 119660 h 1305716"/>
                <a:gd name="connsiteX97" fmla="*/ 906590 w 2186961"/>
                <a:gd name="connsiteY97" fmla="*/ 115238 h 1305716"/>
                <a:gd name="connsiteX98" fmla="*/ 923663 w 2186961"/>
                <a:gd name="connsiteY98" fmla="*/ 107010 h 1305716"/>
                <a:gd name="connsiteX99" fmla="*/ 938993 w 2186961"/>
                <a:gd name="connsiteY99" fmla="*/ 99914 h 1305716"/>
                <a:gd name="connsiteX100" fmla="*/ 955967 w 2186961"/>
                <a:gd name="connsiteY100" fmla="*/ 92303 h 1305716"/>
                <a:gd name="connsiteX101" fmla="*/ 963063 w 2186961"/>
                <a:gd name="connsiteY101" fmla="*/ 89114 h 1305716"/>
                <a:gd name="connsiteX102" fmla="*/ 968519 w 2186961"/>
                <a:gd name="connsiteY102" fmla="*/ 86955 h 1305716"/>
                <a:gd name="connsiteX103" fmla="*/ 1012133 w 2186961"/>
                <a:gd name="connsiteY103" fmla="*/ 69470 h 1305716"/>
                <a:gd name="connsiteX104" fmla="*/ 1025509 w 2186961"/>
                <a:gd name="connsiteY104" fmla="*/ 64534 h 1305716"/>
                <a:gd name="connsiteX105" fmla="*/ 1037955 w 2186961"/>
                <a:gd name="connsiteY105" fmla="*/ 60109 h 1305716"/>
                <a:gd name="connsiteX106" fmla="*/ 1087025 w 2186961"/>
                <a:gd name="connsiteY106" fmla="*/ 44270 h 1305716"/>
                <a:gd name="connsiteX107" fmla="*/ 1087642 w 2186961"/>
                <a:gd name="connsiteY107" fmla="*/ 44063 h 1305716"/>
                <a:gd name="connsiteX108" fmla="*/ 1128685 w 2186961"/>
                <a:gd name="connsiteY108" fmla="*/ 32752 h 1305716"/>
                <a:gd name="connsiteX109" fmla="*/ 1138254 w 2186961"/>
                <a:gd name="connsiteY109" fmla="*/ 30284 h 1305716"/>
                <a:gd name="connsiteX110" fmla="*/ 1147817 w 2186961"/>
                <a:gd name="connsiteY110" fmla="*/ 27815 h 1305716"/>
                <a:gd name="connsiteX111" fmla="*/ 1178371 w 2186961"/>
                <a:gd name="connsiteY111" fmla="*/ 21026 h 1305716"/>
                <a:gd name="connsiteX112" fmla="*/ 1182485 w 2186961"/>
                <a:gd name="connsiteY112" fmla="*/ 20205 h 1305716"/>
                <a:gd name="connsiteX113" fmla="*/ 1205219 w 2186961"/>
                <a:gd name="connsiteY113" fmla="*/ 15780 h 1305716"/>
                <a:gd name="connsiteX114" fmla="*/ 1218802 w 2186961"/>
                <a:gd name="connsiteY114" fmla="*/ 13517 h 1305716"/>
                <a:gd name="connsiteX115" fmla="*/ 1227130 w 2186961"/>
                <a:gd name="connsiteY115" fmla="*/ 12079 h 1305716"/>
                <a:gd name="connsiteX116" fmla="*/ 1260768 w 2186961"/>
                <a:gd name="connsiteY116" fmla="*/ 7245 h 1305716"/>
                <a:gd name="connsiteX117" fmla="*/ 1264680 w 2186961"/>
                <a:gd name="connsiteY117" fmla="*/ 6833 h 1305716"/>
                <a:gd name="connsiteX118" fmla="*/ 1271778 w 2186961"/>
                <a:gd name="connsiteY118" fmla="*/ 6009 h 1305716"/>
                <a:gd name="connsiteX119" fmla="*/ 1303975 w 2186961"/>
                <a:gd name="connsiteY119" fmla="*/ 2924 h 1305716"/>
                <a:gd name="connsiteX120" fmla="*/ 1310972 w 2186961"/>
                <a:gd name="connsiteY120" fmla="*/ 2411 h 1305716"/>
                <a:gd name="connsiteX121" fmla="*/ 1314880 w 2186961"/>
                <a:gd name="connsiteY121" fmla="*/ 2103 h 1305716"/>
                <a:gd name="connsiteX122" fmla="*/ 1346359 w 2186961"/>
                <a:gd name="connsiteY122" fmla="*/ 558 h 1305716"/>
                <a:gd name="connsiteX123" fmla="*/ 1353969 w 2186961"/>
                <a:gd name="connsiteY123" fmla="*/ 352 h 1305716"/>
                <a:gd name="connsiteX124" fmla="*/ 1367756 w 2186961"/>
                <a:gd name="connsiteY124" fmla="*/ 46 h 1305716"/>
                <a:gd name="connsiteX0" fmla="*/ 1367756 w 2188663"/>
                <a:gd name="connsiteY0" fmla="*/ 46 h 1305716"/>
                <a:gd name="connsiteX1" fmla="*/ 1382670 w 2188663"/>
                <a:gd name="connsiteY1" fmla="*/ 46 h 1305716"/>
                <a:gd name="connsiteX2" fmla="*/ 1390284 w 2188663"/>
                <a:gd name="connsiteY2" fmla="*/ 46 h 1305716"/>
                <a:gd name="connsiteX3" fmla="*/ 1419910 w 2188663"/>
                <a:gd name="connsiteY3" fmla="*/ 971 h 1305716"/>
                <a:gd name="connsiteX4" fmla="*/ 1422069 w 2188663"/>
                <a:gd name="connsiteY4" fmla="*/ 1176 h 1305716"/>
                <a:gd name="connsiteX5" fmla="*/ 1467744 w 2188663"/>
                <a:gd name="connsiteY5" fmla="*/ 4880 h 1305716"/>
                <a:gd name="connsiteX6" fmla="*/ 1471652 w 2188663"/>
                <a:gd name="connsiteY6" fmla="*/ 5189 h 1305716"/>
                <a:gd name="connsiteX7" fmla="*/ 1491301 w 2188663"/>
                <a:gd name="connsiteY7" fmla="*/ 7657 h 1305716"/>
                <a:gd name="connsiteX8" fmla="*/ 1496650 w 2188663"/>
                <a:gd name="connsiteY8" fmla="*/ 8375 h 1305716"/>
                <a:gd name="connsiteX9" fmla="*/ 1523192 w 2188663"/>
                <a:gd name="connsiteY9" fmla="*/ 12490 h 1305716"/>
                <a:gd name="connsiteX10" fmla="*/ 1526174 w 2188663"/>
                <a:gd name="connsiteY10" fmla="*/ 13109 h 1305716"/>
                <a:gd name="connsiteX11" fmla="*/ 1535432 w 2188663"/>
                <a:gd name="connsiteY11" fmla="*/ 14856 h 1305716"/>
                <a:gd name="connsiteX12" fmla="*/ 1555493 w 2188663"/>
                <a:gd name="connsiteY12" fmla="*/ 18865 h 1305716"/>
                <a:gd name="connsiteX13" fmla="*/ 1565781 w 2188663"/>
                <a:gd name="connsiteY13" fmla="*/ 21129 h 1305716"/>
                <a:gd name="connsiteX14" fmla="*/ 1574520 w 2188663"/>
                <a:gd name="connsiteY14" fmla="*/ 23085 h 1305716"/>
                <a:gd name="connsiteX15" fmla="*/ 1583060 w 2188663"/>
                <a:gd name="connsiteY15" fmla="*/ 25244 h 1305716"/>
                <a:gd name="connsiteX16" fmla="*/ 1594683 w 2188663"/>
                <a:gd name="connsiteY16" fmla="*/ 28228 h 1305716"/>
                <a:gd name="connsiteX17" fmla="*/ 1610630 w 2188663"/>
                <a:gd name="connsiteY17" fmla="*/ 32650 h 1305716"/>
                <a:gd name="connsiteX18" fmla="*/ 1621330 w 2188663"/>
                <a:gd name="connsiteY18" fmla="*/ 35735 h 1305716"/>
                <a:gd name="connsiteX19" fmla="*/ 1625444 w 2188663"/>
                <a:gd name="connsiteY19" fmla="*/ 36967 h 1305716"/>
                <a:gd name="connsiteX20" fmla="*/ 1644270 w 2188663"/>
                <a:gd name="connsiteY20" fmla="*/ 43037 h 1305716"/>
                <a:gd name="connsiteX21" fmla="*/ 2148019 w 2188663"/>
                <a:gd name="connsiteY21" fmla="*/ 212638 h 1305716"/>
                <a:gd name="connsiteX22" fmla="*/ 2125080 w 2188663"/>
                <a:gd name="connsiteY22" fmla="*/ 205336 h 1305716"/>
                <a:gd name="connsiteX23" fmla="*/ 2114381 w 2188663"/>
                <a:gd name="connsiteY23" fmla="*/ 202250 h 1305716"/>
                <a:gd name="connsiteX24" fmla="*/ 2098438 w 2188663"/>
                <a:gd name="connsiteY24" fmla="*/ 197828 h 1305716"/>
                <a:gd name="connsiteX25" fmla="*/ 2086816 w 2188663"/>
                <a:gd name="connsiteY25" fmla="*/ 194846 h 1305716"/>
                <a:gd name="connsiteX26" fmla="*/ 2069532 w 2188663"/>
                <a:gd name="connsiteY26" fmla="*/ 190729 h 1305716"/>
                <a:gd name="connsiteX27" fmla="*/ 2059244 w 2188663"/>
                <a:gd name="connsiteY27" fmla="*/ 188468 h 1305716"/>
                <a:gd name="connsiteX28" fmla="*/ 2039188 w 2188663"/>
                <a:gd name="connsiteY28" fmla="*/ 184457 h 1305716"/>
                <a:gd name="connsiteX29" fmla="*/ 2029926 w 2188663"/>
                <a:gd name="connsiteY29" fmla="*/ 182709 h 1305716"/>
                <a:gd name="connsiteX30" fmla="*/ 2183325 w 2188663"/>
                <a:gd name="connsiteY30" fmla="*/ 244667 h 1305716"/>
                <a:gd name="connsiteX31" fmla="*/ 1808076 w 2188663"/>
                <a:gd name="connsiteY31" fmla="*/ 201535 h 1305716"/>
                <a:gd name="connsiteX32" fmla="*/ 1503995 w 2188663"/>
                <a:gd name="connsiteY32" fmla="*/ 279172 h 1305716"/>
                <a:gd name="connsiteX33" fmla="*/ 1189131 w 2188663"/>
                <a:gd name="connsiteY33" fmla="*/ 460327 h 1305716"/>
                <a:gd name="connsiteX34" fmla="*/ 882893 w 2188663"/>
                <a:gd name="connsiteY34" fmla="*/ 757939 h 1305716"/>
                <a:gd name="connsiteX35" fmla="*/ 535680 w 2188663"/>
                <a:gd name="connsiteY35" fmla="*/ 1305716 h 1305716"/>
                <a:gd name="connsiteX36" fmla="*/ 108672 w 2188663"/>
                <a:gd name="connsiteY36" fmla="*/ 1182789 h 1305716"/>
                <a:gd name="connsiteX37" fmla="*/ 59232 w 2188663"/>
                <a:gd name="connsiteY37" fmla="*/ 1133349 h 1305716"/>
                <a:gd name="connsiteX38" fmla="*/ 0 w 2188663"/>
                <a:gd name="connsiteY38" fmla="*/ 1113407 h 1305716"/>
                <a:gd name="connsiteX39" fmla="*/ 97520 w 2188663"/>
                <a:gd name="connsiteY39" fmla="*/ 938561 h 1305716"/>
                <a:gd name="connsiteX40" fmla="*/ 117371 w 2188663"/>
                <a:gd name="connsiteY40" fmla="*/ 904208 h 1305716"/>
                <a:gd name="connsiteX41" fmla="*/ 118401 w 2188663"/>
                <a:gd name="connsiteY41" fmla="*/ 902460 h 1305716"/>
                <a:gd name="connsiteX42" fmla="*/ 156258 w 2188663"/>
                <a:gd name="connsiteY42" fmla="*/ 840132 h 1305716"/>
                <a:gd name="connsiteX43" fmla="*/ 162326 w 2188663"/>
                <a:gd name="connsiteY43" fmla="*/ 830464 h 1305716"/>
                <a:gd name="connsiteX44" fmla="*/ 200596 w 2188663"/>
                <a:gd name="connsiteY44" fmla="*/ 771633 h 1305716"/>
                <a:gd name="connsiteX45" fmla="*/ 203886 w 2188663"/>
                <a:gd name="connsiteY45" fmla="*/ 766591 h 1305716"/>
                <a:gd name="connsiteX46" fmla="*/ 210677 w 2188663"/>
                <a:gd name="connsiteY46" fmla="*/ 756615 h 1305716"/>
                <a:gd name="connsiteX47" fmla="*/ 221989 w 2188663"/>
                <a:gd name="connsiteY47" fmla="*/ 740058 h 1305716"/>
                <a:gd name="connsiteX48" fmla="*/ 235365 w 2188663"/>
                <a:gd name="connsiteY48" fmla="*/ 721030 h 1305716"/>
                <a:gd name="connsiteX49" fmla="*/ 246782 w 2188663"/>
                <a:gd name="connsiteY49" fmla="*/ 704984 h 1305716"/>
                <a:gd name="connsiteX50" fmla="*/ 260465 w 2188663"/>
                <a:gd name="connsiteY50" fmla="*/ 686164 h 1305716"/>
                <a:gd name="connsiteX51" fmla="*/ 271987 w 2188663"/>
                <a:gd name="connsiteY51" fmla="*/ 670530 h 1305716"/>
                <a:gd name="connsiteX52" fmla="*/ 285975 w 2188663"/>
                <a:gd name="connsiteY52" fmla="*/ 652017 h 1305716"/>
                <a:gd name="connsiteX53" fmla="*/ 297705 w 2188663"/>
                <a:gd name="connsiteY53" fmla="*/ 636692 h 1305716"/>
                <a:gd name="connsiteX54" fmla="*/ 312106 w 2188663"/>
                <a:gd name="connsiteY54" fmla="*/ 618385 h 1305716"/>
                <a:gd name="connsiteX55" fmla="*/ 323729 w 2188663"/>
                <a:gd name="connsiteY55" fmla="*/ 603677 h 1305716"/>
                <a:gd name="connsiteX56" fmla="*/ 338541 w 2188663"/>
                <a:gd name="connsiteY56" fmla="*/ 585472 h 1305716"/>
                <a:gd name="connsiteX57" fmla="*/ 350165 w 2188663"/>
                <a:gd name="connsiteY57" fmla="*/ 571381 h 1305716"/>
                <a:gd name="connsiteX58" fmla="*/ 365701 w 2188663"/>
                <a:gd name="connsiteY58" fmla="*/ 552973 h 1305716"/>
                <a:gd name="connsiteX59" fmla="*/ 376912 w 2188663"/>
                <a:gd name="connsiteY59" fmla="*/ 539807 h 1305716"/>
                <a:gd name="connsiteX60" fmla="*/ 393677 w 2188663"/>
                <a:gd name="connsiteY60" fmla="*/ 520778 h 1305716"/>
                <a:gd name="connsiteX61" fmla="*/ 404071 w 2188663"/>
                <a:gd name="connsiteY61" fmla="*/ 509055 h 1305716"/>
                <a:gd name="connsiteX62" fmla="*/ 423308 w 2188663"/>
                <a:gd name="connsiteY62" fmla="*/ 488073 h 1305716"/>
                <a:gd name="connsiteX63" fmla="*/ 431536 w 2188663"/>
                <a:gd name="connsiteY63" fmla="*/ 479021 h 1305716"/>
                <a:gd name="connsiteX64" fmla="*/ 459313 w 2188663"/>
                <a:gd name="connsiteY64" fmla="*/ 449812 h 1305716"/>
                <a:gd name="connsiteX65" fmla="*/ 464662 w 2188663"/>
                <a:gd name="connsiteY65" fmla="*/ 444361 h 1305716"/>
                <a:gd name="connsiteX66" fmla="*/ 487395 w 2188663"/>
                <a:gd name="connsiteY66" fmla="*/ 421426 h 1305716"/>
                <a:gd name="connsiteX67" fmla="*/ 497372 w 2188663"/>
                <a:gd name="connsiteY67" fmla="*/ 411755 h 1305716"/>
                <a:gd name="connsiteX68" fmla="*/ 515786 w 2188663"/>
                <a:gd name="connsiteY68" fmla="*/ 393861 h 1305716"/>
                <a:gd name="connsiteX69" fmla="*/ 527309 w 2188663"/>
                <a:gd name="connsiteY69" fmla="*/ 383062 h 1305716"/>
                <a:gd name="connsiteX70" fmla="*/ 544386 w 2188663"/>
                <a:gd name="connsiteY70" fmla="*/ 367121 h 1305716"/>
                <a:gd name="connsiteX71" fmla="*/ 556833 w 2188663"/>
                <a:gd name="connsiteY71" fmla="*/ 355908 h 1305716"/>
                <a:gd name="connsiteX72" fmla="*/ 573293 w 2188663"/>
                <a:gd name="connsiteY72" fmla="*/ 341202 h 1305716"/>
                <a:gd name="connsiteX73" fmla="*/ 586252 w 2188663"/>
                <a:gd name="connsiteY73" fmla="*/ 329990 h 1305716"/>
                <a:gd name="connsiteX74" fmla="*/ 602506 w 2188663"/>
                <a:gd name="connsiteY74" fmla="*/ 316106 h 1305716"/>
                <a:gd name="connsiteX75" fmla="*/ 615777 w 2188663"/>
                <a:gd name="connsiteY75" fmla="*/ 305101 h 1305716"/>
                <a:gd name="connsiteX76" fmla="*/ 626988 w 2188663"/>
                <a:gd name="connsiteY76" fmla="*/ 295846 h 1305716"/>
                <a:gd name="connsiteX77" fmla="*/ 632132 w 2188663"/>
                <a:gd name="connsiteY77" fmla="*/ 291832 h 1305716"/>
                <a:gd name="connsiteX78" fmla="*/ 644373 w 2188663"/>
                <a:gd name="connsiteY78" fmla="*/ 282165 h 1305716"/>
                <a:gd name="connsiteX79" fmla="*/ 661244 w 2188663"/>
                <a:gd name="connsiteY79" fmla="*/ 269000 h 1305716"/>
                <a:gd name="connsiteX80" fmla="*/ 673798 w 2188663"/>
                <a:gd name="connsiteY80" fmla="*/ 259435 h 1305716"/>
                <a:gd name="connsiteX81" fmla="*/ 690664 w 2188663"/>
                <a:gd name="connsiteY81" fmla="*/ 246888 h 1305716"/>
                <a:gd name="connsiteX82" fmla="*/ 703318 w 2188663"/>
                <a:gd name="connsiteY82" fmla="*/ 237733 h 1305716"/>
                <a:gd name="connsiteX83" fmla="*/ 720395 w 2188663"/>
                <a:gd name="connsiteY83" fmla="*/ 225598 h 1305716"/>
                <a:gd name="connsiteX84" fmla="*/ 732947 w 2188663"/>
                <a:gd name="connsiteY84" fmla="*/ 216854 h 1305716"/>
                <a:gd name="connsiteX85" fmla="*/ 738191 w 2188663"/>
                <a:gd name="connsiteY85" fmla="*/ 213256 h 1305716"/>
                <a:gd name="connsiteX86" fmla="*/ 744776 w 2188663"/>
                <a:gd name="connsiteY86" fmla="*/ 208934 h 1305716"/>
                <a:gd name="connsiteX87" fmla="*/ 774296 w 2188663"/>
                <a:gd name="connsiteY87" fmla="*/ 189600 h 1305716"/>
                <a:gd name="connsiteX88" fmla="*/ 784688 w 2188663"/>
                <a:gd name="connsiteY88" fmla="*/ 183016 h 1305716"/>
                <a:gd name="connsiteX89" fmla="*/ 823159 w 2188663"/>
                <a:gd name="connsiteY89" fmla="*/ 159771 h 1305716"/>
                <a:gd name="connsiteX90" fmla="*/ 824089 w 2188663"/>
                <a:gd name="connsiteY90" fmla="*/ 159259 h 1305716"/>
                <a:gd name="connsiteX91" fmla="*/ 830674 w 2188663"/>
                <a:gd name="connsiteY91" fmla="*/ 155555 h 1305716"/>
                <a:gd name="connsiteX92" fmla="*/ 857316 w 2188663"/>
                <a:gd name="connsiteY92" fmla="*/ 140642 h 1305716"/>
                <a:gd name="connsiteX93" fmla="*/ 869556 w 2188663"/>
                <a:gd name="connsiteY93" fmla="*/ 134161 h 1305716"/>
                <a:gd name="connsiteX94" fmla="*/ 891879 w 2188663"/>
                <a:gd name="connsiteY94" fmla="*/ 122540 h 1305716"/>
                <a:gd name="connsiteX95" fmla="*/ 897333 w 2188663"/>
                <a:gd name="connsiteY95" fmla="*/ 119660 h 1305716"/>
                <a:gd name="connsiteX96" fmla="*/ 906590 w 2188663"/>
                <a:gd name="connsiteY96" fmla="*/ 115238 h 1305716"/>
                <a:gd name="connsiteX97" fmla="*/ 923663 w 2188663"/>
                <a:gd name="connsiteY97" fmla="*/ 107010 h 1305716"/>
                <a:gd name="connsiteX98" fmla="*/ 938993 w 2188663"/>
                <a:gd name="connsiteY98" fmla="*/ 99914 h 1305716"/>
                <a:gd name="connsiteX99" fmla="*/ 955967 w 2188663"/>
                <a:gd name="connsiteY99" fmla="*/ 92303 h 1305716"/>
                <a:gd name="connsiteX100" fmla="*/ 963063 w 2188663"/>
                <a:gd name="connsiteY100" fmla="*/ 89114 h 1305716"/>
                <a:gd name="connsiteX101" fmla="*/ 968519 w 2188663"/>
                <a:gd name="connsiteY101" fmla="*/ 86955 h 1305716"/>
                <a:gd name="connsiteX102" fmla="*/ 1012133 w 2188663"/>
                <a:gd name="connsiteY102" fmla="*/ 69470 h 1305716"/>
                <a:gd name="connsiteX103" fmla="*/ 1025509 w 2188663"/>
                <a:gd name="connsiteY103" fmla="*/ 64534 h 1305716"/>
                <a:gd name="connsiteX104" fmla="*/ 1037955 w 2188663"/>
                <a:gd name="connsiteY104" fmla="*/ 60109 h 1305716"/>
                <a:gd name="connsiteX105" fmla="*/ 1087025 w 2188663"/>
                <a:gd name="connsiteY105" fmla="*/ 44270 h 1305716"/>
                <a:gd name="connsiteX106" fmla="*/ 1087642 w 2188663"/>
                <a:gd name="connsiteY106" fmla="*/ 44063 h 1305716"/>
                <a:gd name="connsiteX107" fmla="*/ 1128685 w 2188663"/>
                <a:gd name="connsiteY107" fmla="*/ 32752 h 1305716"/>
                <a:gd name="connsiteX108" fmla="*/ 1138254 w 2188663"/>
                <a:gd name="connsiteY108" fmla="*/ 30284 h 1305716"/>
                <a:gd name="connsiteX109" fmla="*/ 1147817 w 2188663"/>
                <a:gd name="connsiteY109" fmla="*/ 27815 h 1305716"/>
                <a:gd name="connsiteX110" fmla="*/ 1178371 w 2188663"/>
                <a:gd name="connsiteY110" fmla="*/ 21026 h 1305716"/>
                <a:gd name="connsiteX111" fmla="*/ 1182485 w 2188663"/>
                <a:gd name="connsiteY111" fmla="*/ 20205 h 1305716"/>
                <a:gd name="connsiteX112" fmla="*/ 1205219 w 2188663"/>
                <a:gd name="connsiteY112" fmla="*/ 15780 h 1305716"/>
                <a:gd name="connsiteX113" fmla="*/ 1218802 w 2188663"/>
                <a:gd name="connsiteY113" fmla="*/ 13517 h 1305716"/>
                <a:gd name="connsiteX114" fmla="*/ 1227130 w 2188663"/>
                <a:gd name="connsiteY114" fmla="*/ 12079 h 1305716"/>
                <a:gd name="connsiteX115" fmla="*/ 1260768 w 2188663"/>
                <a:gd name="connsiteY115" fmla="*/ 7245 h 1305716"/>
                <a:gd name="connsiteX116" fmla="*/ 1264680 w 2188663"/>
                <a:gd name="connsiteY116" fmla="*/ 6833 h 1305716"/>
                <a:gd name="connsiteX117" fmla="*/ 1271778 w 2188663"/>
                <a:gd name="connsiteY117" fmla="*/ 6009 h 1305716"/>
                <a:gd name="connsiteX118" fmla="*/ 1303975 w 2188663"/>
                <a:gd name="connsiteY118" fmla="*/ 2924 h 1305716"/>
                <a:gd name="connsiteX119" fmla="*/ 1310972 w 2188663"/>
                <a:gd name="connsiteY119" fmla="*/ 2411 h 1305716"/>
                <a:gd name="connsiteX120" fmla="*/ 1314880 w 2188663"/>
                <a:gd name="connsiteY120" fmla="*/ 2103 h 1305716"/>
                <a:gd name="connsiteX121" fmla="*/ 1346359 w 2188663"/>
                <a:gd name="connsiteY121" fmla="*/ 558 h 1305716"/>
                <a:gd name="connsiteX122" fmla="*/ 1353969 w 2188663"/>
                <a:gd name="connsiteY122" fmla="*/ 352 h 1305716"/>
                <a:gd name="connsiteX123" fmla="*/ 1367756 w 2188663"/>
                <a:gd name="connsiteY123"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59232 w 2189222"/>
                <a:gd name="connsiteY36" fmla="*/ 1133349 h 1305716"/>
                <a:gd name="connsiteX37" fmla="*/ 0 w 2189222"/>
                <a:gd name="connsiteY37" fmla="*/ 1113407 h 1305716"/>
                <a:gd name="connsiteX38" fmla="*/ 97520 w 2189222"/>
                <a:gd name="connsiteY38" fmla="*/ 938561 h 1305716"/>
                <a:gd name="connsiteX39" fmla="*/ 117371 w 2189222"/>
                <a:gd name="connsiteY39" fmla="*/ 904208 h 1305716"/>
                <a:gd name="connsiteX40" fmla="*/ 118401 w 2189222"/>
                <a:gd name="connsiteY40" fmla="*/ 902460 h 1305716"/>
                <a:gd name="connsiteX41" fmla="*/ 156258 w 2189222"/>
                <a:gd name="connsiteY41" fmla="*/ 840132 h 1305716"/>
                <a:gd name="connsiteX42" fmla="*/ 162326 w 2189222"/>
                <a:gd name="connsiteY42" fmla="*/ 830464 h 1305716"/>
                <a:gd name="connsiteX43" fmla="*/ 200596 w 2189222"/>
                <a:gd name="connsiteY43" fmla="*/ 771633 h 1305716"/>
                <a:gd name="connsiteX44" fmla="*/ 203886 w 2189222"/>
                <a:gd name="connsiteY44" fmla="*/ 766591 h 1305716"/>
                <a:gd name="connsiteX45" fmla="*/ 210677 w 2189222"/>
                <a:gd name="connsiteY45" fmla="*/ 756615 h 1305716"/>
                <a:gd name="connsiteX46" fmla="*/ 221989 w 2189222"/>
                <a:gd name="connsiteY46" fmla="*/ 740058 h 1305716"/>
                <a:gd name="connsiteX47" fmla="*/ 235365 w 2189222"/>
                <a:gd name="connsiteY47" fmla="*/ 721030 h 1305716"/>
                <a:gd name="connsiteX48" fmla="*/ 246782 w 2189222"/>
                <a:gd name="connsiteY48" fmla="*/ 704984 h 1305716"/>
                <a:gd name="connsiteX49" fmla="*/ 260465 w 2189222"/>
                <a:gd name="connsiteY49" fmla="*/ 686164 h 1305716"/>
                <a:gd name="connsiteX50" fmla="*/ 271987 w 2189222"/>
                <a:gd name="connsiteY50" fmla="*/ 670530 h 1305716"/>
                <a:gd name="connsiteX51" fmla="*/ 285975 w 2189222"/>
                <a:gd name="connsiteY51" fmla="*/ 652017 h 1305716"/>
                <a:gd name="connsiteX52" fmla="*/ 297705 w 2189222"/>
                <a:gd name="connsiteY52" fmla="*/ 636692 h 1305716"/>
                <a:gd name="connsiteX53" fmla="*/ 312106 w 2189222"/>
                <a:gd name="connsiteY53" fmla="*/ 618385 h 1305716"/>
                <a:gd name="connsiteX54" fmla="*/ 323729 w 2189222"/>
                <a:gd name="connsiteY54" fmla="*/ 603677 h 1305716"/>
                <a:gd name="connsiteX55" fmla="*/ 338541 w 2189222"/>
                <a:gd name="connsiteY55" fmla="*/ 585472 h 1305716"/>
                <a:gd name="connsiteX56" fmla="*/ 350165 w 2189222"/>
                <a:gd name="connsiteY56" fmla="*/ 571381 h 1305716"/>
                <a:gd name="connsiteX57" fmla="*/ 365701 w 2189222"/>
                <a:gd name="connsiteY57" fmla="*/ 552973 h 1305716"/>
                <a:gd name="connsiteX58" fmla="*/ 376912 w 2189222"/>
                <a:gd name="connsiteY58" fmla="*/ 539807 h 1305716"/>
                <a:gd name="connsiteX59" fmla="*/ 393677 w 2189222"/>
                <a:gd name="connsiteY59" fmla="*/ 520778 h 1305716"/>
                <a:gd name="connsiteX60" fmla="*/ 404071 w 2189222"/>
                <a:gd name="connsiteY60" fmla="*/ 509055 h 1305716"/>
                <a:gd name="connsiteX61" fmla="*/ 423308 w 2189222"/>
                <a:gd name="connsiteY61" fmla="*/ 488073 h 1305716"/>
                <a:gd name="connsiteX62" fmla="*/ 431536 w 2189222"/>
                <a:gd name="connsiteY62" fmla="*/ 479021 h 1305716"/>
                <a:gd name="connsiteX63" fmla="*/ 459313 w 2189222"/>
                <a:gd name="connsiteY63" fmla="*/ 449812 h 1305716"/>
                <a:gd name="connsiteX64" fmla="*/ 464662 w 2189222"/>
                <a:gd name="connsiteY64" fmla="*/ 444361 h 1305716"/>
                <a:gd name="connsiteX65" fmla="*/ 487395 w 2189222"/>
                <a:gd name="connsiteY65" fmla="*/ 421426 h 1305716"/>
                <a:gd name="connsiteX66" fmla="*/ 497372 w 2189222"/>
                <a:gd name="connsiteY66" fmla="*/ 411755 h 1305716"/>
                <a:gd name="connsiteX67" fmla="*/ 515786 w 2189222"/>
                <a:gd name="connsiteY67" fmla="*/ 393861 h 1305716"/>
                <a:gd name="connsiteX68" fmla="*/ 527309 w 2189222"/>
                <a:gd name="connsiteY68" fmla="*/ 383062 h 1305716"/>
                <a:gd name="connsiteX69" fmla="*/ 544386 w 2189222"/>
                <a:gd name="connsiteY69" fmla="*/ 367121 h 1305716"/>
                <a:gd name="connsiteX70" fmla="*/ 556833 w 2189222"/>
                <a:gd name="connsiteY70" fmla="*/ 355908 h 1305716"/>
                <a:gd name="connsiteX71" fmla="*/ 573293 w 2189222"/>
                <a:gd name="connsiteY71" fmla="*/ 341202 h 1305716"/>
                <a:gd name="connsiteX72" fmla="*/ 586252 w 2189222"/>
                <a:gd name="connsiteY72" fmla="*/ 329990 h 1305716"/>
                <a:gd name="connsiteX73" fmla="*/ 602506 w 2189222"/>
                <a:gd name="connsiteY73" fmla="*/ 316106 h 1305716"/>
                <a:gd name="connsiteX74" fmla="*/ 615777 w 2189222"/>
                <a:gd name="connsiteY74" fmla="*/ 305101 h 1305716"/>
                <a:gd name="connsiteX75" fmla="*/ 626988 w 2189222"/>
                <a:gd name="connsiteY75" fmla="*/ 295846 h 1305716"/>
                <a:gd name="connsiteX76" fmla="*/ 632132 w 2189222"/>
                <a:gd name="connsiteY76" fmla="*/ 291832 h 1305716"/>
                <a:gd name="connsiteX77" fmla="*/ 644373 w 2189222"/>
                <a:gd name="connsiteY77" fmla="*/ 282165 h 1305716"/>
                <a:gd name="connsiteX78" fmla="*/ 661244 w 2189222"/>
                <a:gd name="connsiteY78" fmla="*/ 269000 h 1305716"/>
                <a:gd name="connsiteX79" fmla="*/ 673798 w 2189222"/>
                <a:gd name="connsiteY79" fmla="*/ 259435 h 1305716"/>
                <a:gd name="connsiteX80" fmla="*/ 690664 w 2189222"/>
                <a:gd name="connsiteY80" fmla="*/ 246888 h 1305716"/>
                <a:gd name="connsiteX81" fmla="*/ 703318 w 2189222"/>
                <a:gd name="connsiteY81" fmla="*/ 237733 h 1305716"/>
                <a:gd name="connsiteX82" fmla="*/ 720395 w 2189222"/>
                <a:gd name="connsiteY82" fmla="*/ 225598 h 1305716"/>
                <a:gd name="connsiteX83" fmla="*/ 732947 w 2189222"/>
                <a:gd name="connsiteY83" fmla="*/ 216854 h 1305716"/>
                <a:gd name="connsiteX84" fmla="*/ 738191 w 2189222"/>
                <a:gd name="connsiteY84" fmla="*/ 213256 h 1305716"/>
                <a:gd name="connsiteX85" fmla="*/ 744776 w 2189222"/>
                <a:gd name="connsiteY85" fmla="*/ 208934 h 1305716"/>
                <a:gd name="connsiteX86" fmla="*/ 774296 w 2189222"/>
                <a:gd name="connsiteY86" fmla="*/ 189600 h 1305716"/>
                <a:gd name="connsiteX87" fmla="*/ 784688 w 2189222"/>
                <a:gd name="connsiteY87" fmla="*/ 183016 h 1305716"/>
                <a:gd name="connsiteX88" fmla="*/ 823159 w 2189222"/>
                <a:gd name="connsiteY88" fmla="*/ 159771 h 1305716"/>
                <a:gd name="connsiteX89" fmla="*/ 824089 w 2189222"/>
                <a:gd name="connsiteY89" fmla="*/ 159259 h 1305716"/>
                <a:gd name="connsiteX90" fmla="*/ 830674 w 2189222"/>
                <a:gd name="connsiteY90" fmla="*/ 155555 h 1305716"/>
                <a:gd name="connsiteX91" fmla="*/ 857316 w 2189222"/>
                <a:gd name="connsiteY91" fmla="*/ 140642 h 1305716"/>
                <a:gd name="connsiteX92" fmla="*/ 869556 w 2189222"/>
                <a:gd name="connsiteY92" fmla="*/ 134161 h 1305716"/>
                <a:gd name="connsiteX93" fmla="*/ 891879 w 2189222"/>
                <a:gd name="connsiteY93" fmla="*/ 122540 h 1305716"/>
                <a:gd name="connsiteX94" fmla="*/ 897333 w 2189222"/>
                <a:gd name="connsiteY94" fmla="*/ 119660 h 1305716"/>
                <a:gd name="connsiteX95" fmla="*/ 906590 w 2189222"/>
                <a:gd name="connsiteY95" fmla="*/ 115238 h 1305716"/>
                <a:gd name="connsiteX96" fmla="*/ 923663 w 2189222"/>
                <a:gd name="connsiteY96" fmla="*/ 107010 h 1305716"/>
                <a:gd name="connsiteX97" fmla="*/ 938993 w 2189222"/>
                <a:gd name="connsiteY97" fmla="*/ 99914 h 1305716"/>
                <a:gd name="connsiteX98" fmla="*/ 955967 w 2189222"/>
                <a:gd name="connsiteY98" fmla="*/ 92303 h 1305716"/>
                <a:gd name="connsiteX99" fmla="*/ 963063 w 2189222"/>
                <a:gd name="connsiteY99" fmla="*/ 89114 h 1305716"/>
                <a:gd name="connsiteX100" fmla="*/ 968519 w 2189222"/>
                <a:gd name="connsiteY100" fmla="*/ 86955 h 1305716"/>
                <a:gd name="connsiteX101" fmla="*/ 1012133 w 2189222"/>
                <a:gd name="connsiteY101" fmla="*/ 69470 h 1305716"/>
                <a:gd name="connsiteX102" fmla="*/ 1025509 w 2189222"/>
                <a:gd name="connsiteY102" fmla="*/ 64534 h 1305716"/>
                <a:gd name="connsiteX103" fmla="*/ 1037955 w 2189222"/>
                <a:gd name="connsiteY103" fmla="*/ 60109 h 1305716"/>
                <a:gd name="connsiteX104" fmla="*/ 1087025 w 2189222"/>
                <a:gd name="connsiteY104" fmla="*/ 44270 h 1305716"/>
                <a:gd name="connsiteX105" fmla="*/ 1087642 w 2189222"/>
                <a:gd name="connsiteY105" fmla="*/ 44063 h 1305716"/>
                <a:gd name="connsiteX106" fmla="*/ 1128685 w 2189222"/>
                <a:gd name="connsiteY106" fmla="*/ 32752 h 1305716"/>
                <a:gd name="connsiteX107" fmla="*/ 1138254 w 2189222"/>
                <a:gd name="connsiteY107" fmla="*/ 30284 h 1305716"/>
                <a:gd name="connsiteX108" fmla="*/ 1147817 w 2189222"/>
                <a:gd name="connsiteY108" fmla="*/ 27815 h 1305716"/>
                <a:gd name="connsiteX109" fmla="*/ 1178371 w 2189222"/>
                <a:gd name="connsiteY109" fmla="*/ 21026 h 1305716"/>
                <a:gd name="connsiteX110" fmla="*/ 1182485 w 2189222"/>
                <a:gd name="connsiteY110" fmla="*/ 20205 h 1305716"/>
                <a:gd name="connsiteX111" fmla="*/ 1205219 w 2189222"/>
                <a:gd name="connsiteY111" fmla="*/ 15780 h 1305716"/>
                <a:gd name="connsiteX112" fmla="*/ 1218802 w 2189222"/>
                <a:gd name="connsiteY112" fmla="*/ 13517 h 1305716"/>
                <a:gd name="connsiteX113" fmla="*/ 1227130 w 2189222"/>
                <a:gd name="connsiteY113" fmla="*/ 12079 h 1305716"/>
                <a:gd name="connsiteX114" fmla="*/ 1260768 w 2189222"/>
                <a:gd name="connsiteY114" fmla="*/ 7245 h 1305716"/>
                <a:gd name="connsiteX115" fmla="*/ 1264680 w 2189222"/>
                <a:gd name="connsiteY115" fmla="*/ 6833 h 1305716"/>
                <a:gd name="connsiteX116" fmla="*/ 1271778 w 2189222"/>
                <a:gd name="connsiteY116" fmla="*/ 6009 h 1305716"/>
                <a:gd name="connsiteX117" fmla="*/ 1303975 w 2189222"/>
                <a:gd name="connsiteY117" fmla="*/ 2924 h 1305716"/>
                <a:gd name="connsiteX118" fmla="*/ 1310972 w 2189222"/>
                <a:gd name="connsiteY118" fmla="*/ 2411 h 1305716"/>
                <a:gd name="connsiteX119" fmla="*/ 1314880 w 2189222"/>
                <a:gd name="connsiteY119" fmla="*/ 2103 h 1305716"/>
                <a:gd name="connsiteX120" fmla="*/ 1346359 w 2189222"/>
                <a:gd name="connsiteY120" fmla="*/ 558 h 1305716"/>
                <a:gd name="connsiteX121" fmla="*/ 1353969 w 2189222"/>
                <a:gd name="connsiteY121" fmla="*/ 352 h 1305716"/>
                <a:gd name="connsiteX122" fmla="*/ 1367756 w 2189222"/>
                <a:gd name="connsiteY122"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0 w 2189222"/>
                <a:gd name="connsiteY36" fmla="*/ 1113407 h 1305716"/>
                <a:gd name="connsiteX37" fmla="*/ 97520 w 2189222"/>
                <a:gd name="connsiteY37" fmla="*/ 938561 h 1305716"/>
                <a:gd name="connsiteX38" fmla="*/ 117371 w 2189222"/>
                <a:gd name="connsiteY38" fmla="*/ 904208 h 1305716"/>
                <a:gd name="connsiteX39" fmla="*/ 118401 w 2189222"/>
                <a:gd name="connsiteY39" fmla="*/ 902460 h 1305716"/>
                <a:gd name="connsiteX40" fmla="*/ 156258 w 2189222"/>
                <a:gd name="connsiteY40" fmla="*/ 840132 h 1305716"/>
                <a:gd name="connsiteX41" fmla="*/ 162326 w 2189222"/>
                <a:gd name="connsiteY41" fmla="*/ 830464 h 1305716"/>
                <a:gd name="connsiteX42" fmla="*/ 200596 w 2189222"/>
                <a:gd name="connsiteY42" fmla="*/ 771633 h 1305716"/>
                <a:gd name="connsiteX43" fmla="*/ 203886 w 2189222"/>
                <a:gd name="connsiteY43" fmla="*/ 766591 h 1305716"/>
                <a:gd name="connsiteX44" fmla="*/ 210677 w 2189222"/>
                <a:gd name="connsiteY44" fmla="*/ 756615 h 1305716"/>
                <a:gd name="connsiteX45" fmla="*/ 221989 w 2189222"/>
                <a:gd name="connsiteY45" fmla="*/ 740058 h 1305716"/>
                <a:gd name="connsiteX46" fmla="*/ 235365 w 2189222"/>
                <a:gd name="connsiteY46" fmla="*/ 721030 h 1305716"/>
                <a:gd name="connsiteX47" fmla="*/ 246782 w 2189222"/>
                <a:gd name="connsiteY47" fmla="*/ 704984 h 1305716"/>
                <a:gd name="connsiteX48" fmla="*/ 260465 w 2189222"/>
                <a:gd name="connsiteY48" fmla="*/ 686164 h 1305716"/>
                <a:gd name="connsiteX49" fmla="*/ 271987 w 2189222"/>
                <a:gd name="connsiteY49" fmla="*/ 670530 h 1305716"/>
                <a:gd name="connsiteX50" fmla="*/ 285975 w 2189222"/>
                <a:gd name="connsiteY50" fmla="*/ 652017 h 1305716"/>
                <a:gd name="connsiteX51" fmla="*/ 297705 w 2189222"/>
                <a:gd name="connsiteY51" fmla="*/ 636692 h 1305716"/>
                <a:gd name="connsiteX52" fmla="*/ 312106 w 2189222"/>
                <a:gd name="connsiteY52" fmla="*/ 618385 h 1305716"/>
                <a:gd name="connsiteX53" fmla="*/ 323729 w 2189222"/>
                <a:gd name="connsiteY53" fmla="*/ 603677 h 1305716"/>
                <a:gd name="connsiteX54" fmla="*/ 338541 w 2189222"/>
                <a:gd name="connsiteY54" fmla="*/ 585472 h 1305716"/>
                <a:gd name="connsiteX55" fmla="*/ 350165 w 2189222"/>
                <a:gd name="connsiteY55" fmla="*/ 571381 h 1305716"/>
                <a:gd name="connsiteX56" fmla="*/ 365701 w 2189222"/>
                <a:gd name="connsiteY56" fmla="*/ 552973 h 1305716"/>
                <a:gd name="connsiteX57" fmla="*/ 376912 w 2189222"/>
                <a:gd name="connsiteY57" fmla="*/ 539807 h 1305716"/>
                <a:gd name="connsiteX58" fmla="*/ 393677 w 2189222"/>
                <a:gd name="connsiteY58" fmla="*/ 520778 h 1305716"/>
                <a:gd name="connsiteX59" fmla="*/ 404071 w 2189222"/>
                <a:gd name="connsiteY59" fmla="*/ 509055 h 1305716"/>
                <a:gd name="connsiteX60" fmla="*/ 423308 w 2189222"/>
                <a:gd name="connsiteY60" fmla="*/ 488073 h 1305716"/>
                <a:gd name="connsiteX61" fmla="*/ 431536 w 2189222"/>
                <a:gd name="connsiteY61" fmla="*/ 479021 h 1305716"/>
                <a:gd name="connsiteX62" fmla="*/ 459313 w 2189222"/>
                <a:gd name="connsiteY62" fmla="*/ 449812 h 1305716"/>
                <a:gd name="connsiteX63" fmla="*/ 464662 w 2189222"/>
                <a:gd name="connsiteY63" fmla="*/ 444361 h 1305716"/>
                <a:gd name="connsiteX64" fmla="*/ 487395 w 2189222"/>
                <a:gd name="connsiteY64" fmla="*/ 421426 h 1305716"/>
                <a:gd name="connsiteX65" fmla="*/ 497372 w 2189222"/>
                <a:gd name="connsiteY65" fmla="*/ 411755 h 1305716"/>
                <a:gd name="connsiteX66" fmla="*/ 515786 w 2189222"/>
                <a:gd name="connsiteY66" fmla="*/ 393861 h 1305716"/>
                <a:gd name="connsiteX67" fmla="*/ 527309 w 2189222"/>
                <a:gd name="connsiteY67" fmla="*/ 383062 h 1305716"/>
                <a:gd name="connsiteX68" fmla="*/ 544386 w 2189222"/>
                <a:gd name="connsiteY68" fmla="*/ 367121 h 1305716"/>
                <a:gd name="connsiteX69" fmla="*/ 556833 w 2189222"/>
                <a:gd name="connsiteY69" fmla="*/ 355908 h 1305716"/>
                <a:gd name="connsiteX70" fmla="*/ 573293 w 2189222"/>
                <a:gd name="connsiteY70" fmla="*/ 341202 h 1305716"/>
                <a:gd name="connsiteX71" fmla="*/ 586252 w 2189222"/>
                <a:gd name="connsiteY71" fmla="*/ 329990 h 1305716"/>
                <a:gd name="connsiteX72" fmla="*/ 602506 w 2189222"/>
                <a:gd name="connsiteY72" fmla="*/ 316106 h 1305716"/>
                <a:gd name="connsiteX73" fmla="*/ 615777 w 2189222"/>
                <a:gd name="connsiteY73" fmla="*/ 305101 h 1305716"/>
                <a:gd name="connsiteX74" fmla="*/ 626988 w 2189222"/>
                <a:gd name="connsiteY74" fmla="*/ 295846 h 1305716"/>
                <a:gd name="connsiteX75" fmla="*/ 632132 w 2189222"/>
                <a:gd name="connsiteY75" fmla="*/ 291832 h 1305716"/>
                <a:gd name="connsiteX76" fmla="*/ 644373 w 2189222"/>
                <a:gd name="connsiteY76" fmla="*/ 282165 h 1305716"/>
                <a:gd name="connsiteX77" fmla="*/ 661244 w 2189222"/>
                <a:gd name="connsiteY77" fmla="*/ 269000 h 1305716"/>
                <a:gd name="connsiteX78" fmla="*/ 673798 w 2189222"/>
                <a:gd name="connsiteY78" fmla="*/ 259435 h 1305716"/>
                <a:gd name="connsiteX79" fmla="*/ 690664 w 2189222"/>
                <a:gd name="connsiteY79" fmla="*/ 246888 h 1305716"/>
                <a:gd name="connsiteX80" fmla="*/ 703318 w 2189222"/>
                <a:gd name="connsiteY80" fmla="*/ 237733 h 1305716"/>
                <a:gd name="connsiteX81" fmla="*/ 720395 w 2189222"/>
                <a:gd name="connsiteY81" fmla="*/ 225598 h 1305716"/>
                <a:gd name="connsiteX82" fmla="*/ 732947 w 2189222"/>
                <a:gd name="connsiteY82" fmla="*/ 216854 h 1305716"/>
                <a:gd name="connsiteX83" fmla="*/ 738191 w 2189222"/>
                <a:gd name="connsiteY83" fmla="*/ 213256 h 1305716"/>
                <a:gd name="connsiteX84" fmla="*/ 744776 w 2189222"/>
                <a:gd name="connsiteY84" fmla="*/ 208934 h 1305716"/>
                <a:gd name="connsiteX85" fmla="*/ 774296 w 2189222"/>
                <a:gd name="connsiteY85" fmla="*/ 189600 h 1305716"/>
                <a:gd name="connsiteX86" fmla="*/ 784688 w 2189222"/>
                <a:gd name="connsiteY86" fmla="*/ 183016 h 1305716"/>
                <a:gd name="connsiteX87" fmla="*/ 823159 w 2189222"/>
                <a:gd name="connsiteY87" fmla="*/ 159771 h 1305716"/>
                <a:gd name="connsiteX88" fmla="*/ 824089 w 2189222"/>
                <a:gd name="connsiteY88" fmla="*/ 159259 h 1305716"/>
                <a:gd name="connsiteX89" fmla="*/ 830674 w 2189222"/>
                <a:gd name="connsiteY89" fmla="*/ 155555 h 1305716"/>
                <a:gd name="connsiteX90" fmla="*/ 857316 w 2189222"/>
                <a:gd name="connsiteY90" fmla="*/ 140642 h 1305716"/>
                <a:gd name="connsiteX91" fmla="*/ 869556 w 2189222"/>
                <a:gd name="connsiteY91" fmla="*/ 134161 h 1305716"/>
                <a:gd name="connsiteX92" fmla="*/ 891879 w 2189222"/>
                <a:gd name="connsiteY92" fmla="*/ 122540 h 1305716"/>
                <a:gd name="connsiteX93" fmla="*/ 897333 w 2189222"/>
                <a:gd name="connsiteY93" fmla="*/ 119660 h 1305716"/>
                <a:gd name="connsiteX94" fmla="*/ 906590 w 2189222"/>
                <a:gd name="connsiteY94" fmla="*/ 115238 h 1305716"/>
                <a:gd name="connsiteX95" fmla="*/ 923663 w 2189222"/>
                <a:gd name="connsiteY95" fmla="*/ 107010 h 1305716"/>
                <a:gd name="connsiteX96" fmla="*/ 938993 w 2189222"/>
                <a:gd name="connsiteY96" fmla="*/ 99914 h 1305716"/>
                <a:gd name="connsiteX97" fmla="*/ 955967 w 2189222"/>
                <a:gd name="connsiteY97" fmla="*/ 92303 h 1305716"/>
                <a:gd name="connsiteX98" fmla="*/ 963063 w 2189222"/>
                <a:gd name="connsiteY98" fmla="*/ 89114 h 1305716"/>
                <a:gd name="connsiteX99" fmla="*/ 968519 w 2189222"/>
                <a:gd name="connsiteY99" fmla="*/ 86955 h 1305716"/>
                <a:gd name="connsiteX100" fmla="*/ 1012133 w 2189222"/>
                <a:gd name="connsiteY100" fmla="*/ 69470 h 1305716"/>
                <a:gd name="connsiteX101" fmla="*/ 1025509 w 2189222"/>
                <a:gd name="connsiteY101" fmla="*/ 64534 h 1305716"/>
                <a:gd name="connsiteX102" fmla="*/ 1037955 w 2189222"/>
                <a:gd name="connsiteY102" fmla="*/ 60109 h 1305716"/>
                <a:gd name="connsiteX103" fmla="*/ 1087025 w 2189222"/>
                <a:gd name="connsiteY103" fmla="*/ 44270 h 1305716"/>
                <a:gd name="connsiteX104" fmla="*/ 1087642 w 2189222"/>
                <a:gd name="connsiteY104" fmla="*/ 44063 h 1305716"/>
                <a:gd name="connsiteX105" fmla="*/ 1128685 w 2189222"/>
                <a:gd name="connsiteY105" fmla="*/ 32752 h 1305716"/>
                <a:gd name="connsiteX106" fmla="*/ 1138254 w 2189222"/>
                <a:gd name="connsiteY106" fmla="*/ 30284 h 1305716"/>
                <a:gd name="connsiteX107" fmla="*/ 1147817 w 2189222"/>
                <a:gd name="connsiteY107" fmla="*/ 27815 h 1305716"/>
                <a:gd name="connsiteX108" fmla="*/ 1178371 w 2189222"/>
                <a:gd name="connsiteY108" fmla="*/ 21026 h 1305716"/>
                <a:gd name="connsiteX109" fmla="*/ 1182485 w 2189222"/>
                <a:gd name="connsiteY109" fmla="*/ 20205 h 1305716"/>
                <a:gd name="connsiteX110" fmla="*/ 1205219 w 2189222"/>
                <a:gd name="connsiteY110" fmla="*/ 15780 h 1305716"/>
                <a:gd name="connsiteX111" fmla="*/ 1218802 w 2189222"/>
                <a:gd name="connsiteY111" fmla="*/ 13517 h 1305716"/>
                <a:gd name="connsiteX112" fmla="*/ 1227130 w 2189222"/>
                <a:gd name="connsiteY112" fmla="*/ 12079 h 1305716"/>
                <a:gd name="connsiteX113" fmla="*/ 1260768 w 2189222"/>
                <a:gd name="connsiteY113" fmla="*/ 7245 h 1305716"/>
                <a:gd name="connsiteX114" fmla="*/ 1264680 w 2189222"/>
                <a:gd name="connsiteY114" fmla="*/ 6833 h 1305716"/>
                <a:gd name="connsiteX115" fmla="*/ 1271778 w 2189222"/>
                <a:gd name="connsiteY115" fmla="*/ 6009 h 1305716"/>
                <a:gd name="connsiteX116" fmla="*/ 1303975 w 2189222"/>
                <a:gd name="connsiteY116" fmla="*/ 2924 h 1305716"/>
                <a:gd name="connsiteX117" fmla="*/ 1310972 w 2189222"/>
                <a:gd name="connsiteY117" fmla="*/ 2411 h 1305716"/>
                <a:gd name="connsiteX118" fmla="*/ 1314880 w 2189222"/>
                <a:gd name="connsiteY118" fmla="*/ 2103 h 1305716"/>
                <a:gd name="connsiteX119" fmla="*/ 1346359 w 2189222"/>
                <a:gd name="connsiteY119" fmla="*/ 558 h 1305716"/>
                <a:gd name="connsiteX120" fmla="*/ 1353969 w 2189222"/>
                <a:gd name="connsiteY120" fmla="*/ 352 h 1305716"/>
                <a:gd name="connsiteX121" fmla="*/ 1367756 w 2189222"/>
                <a:gd name="connsiteY121" fmla="*/ 46 h 130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89222" h="1305716">
                  <a:moveTo>
                    <a:pt x="1367756" y="46"/>
                  </a:moveTo>
                  <a:cubicBezTo>
                    <a:pt x="1372795" y="-58"/>
                    <a:pt x="1377732" y="46"/>
                    <a:pt x="1382670" y="46"/>
                  </a:cubicBezTo>
                  <a:lnTo>
                    <a:pt x="1390284" y="46"/>
                  </a:lnTo>
                  <a:cubicBezTo>
                    <a:pt x="1400260" y="148"/>
                    <a:pt x="1410241" y="455"/>
                    <a:pt x="1419910" y="971"/>
                  </a:cubicBezTo>
                  <a:cubicBezTo>
                    <a:pt x="1420628" y="1074"/>
                    <a:pt x="1421351" y="1176"/>
                    <a:pt x="1422069" y="1176"/>
                  </a:cubicBezTo>
                  <a:cubicBezTo>
                    <a:pt x="1437707" y="2000"/>
                    <a:pt x="1452930" y="3335"/>
                    <a:pt x="1467744" y="4880"/>
                  </a:cubicBezTo>
                  <a:lnTo>
                    <a:pt x="1471652" y="5189"/>
                  </a:lnTo>
                  <a:cubicBezTo>
                    <a:pt x="1478341" y="5907"/>
                    <a:pt x="1484820" y="6833"/>
                    <a:pt x="1491301" y="7657"/>
                  </a:cubicBezTo>
                  <a:cubicBezTo>
                    <a:pt x="1493049" y="7966"/>
                    <a:pt x="1494902" y="8170"/>
                    <a:pt x="1496650" y="8375"/>
                  </a:cubicBezTo>
                  <a:cubicBezTo>
                    <a:pt x="1505601" y="9610"/>
                    <a:pt x="1514552" y="10947"/>
                    <a:pt x="1523192" y="12490"/>
                  </a:cubicBezTo>
                  <a:lnTo>
                    <a:pt x="1526174" y="13109"/>
                  </a:lnTo>
                  <a:cubicBezTo>
                    <a:pt x="1529364" y="13621"/>
                    <a:pt x="1532348" y="14238"/>
                    <a:pt x="1535432" y="14856"/>
                  </a:cubicBezTo>
                  <a:cubicBezTo>
                    <a:pt x="1542223" y="16088"/>
                    <a:pt x="1548908" y="17428"/>
                    <a:pt x="1555493" y="18865"/>
                  </a:cubicBezTo>
                  <a:cubicBezTo>
                    <a:pt x="1558990" y="19587"/>
                    <a:pt x="1562385" y="20308"/>
                    <a:pt x="1565781" y="21129"/>
                  </a:cubicBezTo>
                  <a:cubicBezTo>
                    <a:pt x="1568659" y="21850"/>
                    <a:pt x="1571642" y="22364"/>
                    <a:pt x="1574520" y="23085"/>
                  </a:cubicBezTo>
                  <a:cubicBezTo>
                    <a:pt x="1577403" y="23700"/>
                    <a:pt x="1580182" y="24524"/>
                    <a:pt x="1583060" y="25244"/>
                  </a:cubicBezTo>
                  <a:lnTo>
                    <a:pt x="1594683" y="28228"/>
                  </a:lnTo>
                  <a:lnTo>
                    <a:pt x="1610630" y="32650"/>
                  </a:lnTo>
                  <a:lnTo>
                    <a:pt x="1621330" y="35735"/>
                  </a:lnTo>
                  <a:lnTo>
                    <a:pt x="1625444" y="36967"/>
                  </a:lnTo>
                  <a:cubicBezTo>
                    <a:pt x="1631822" y="38922"/>
                    <a:pt x="1638096" y="40981"/>
                    <a:pt x="1644270" y="43037"/>
                  </a:cubicBezTo>
                  <a:lnTo>
                    <a:pt x="2148019" y="212638"/>
                  </a:lnTo>
                  <a:cubicBezTo>
                    <a:pt x="2140616" y="210066"/>
                    <a:pt x="2132900" y="207702"/>
                    <a:pt x="2125080" y="205336"/>
                  </a:cubicBezTo>
                  <a:lnTo>
                    <a:pt x="2114381" y="202250"/>
                  </a:lnTo>
                  <a:lnTo>
                    <a:pt x="2098438" y="197828"/>
                  </a:lnTo>
                  <a:cubicBezTo>
                    <a:pt x="2094632" y="196799"/>
                    <a:pt x="2090724" y="195872"/>
                    <a:pt x="2086816" y="194846"/>
                  </a:cubicBezTo>
                  <a:cubicBezTo>
                    <a:pt x="2081154" y="193403"/>
                    <a:pt x="2075398" y="192067"/>
                    <a:pt x="2069532" y="190729"/>
                  </a:cubicBezTo>
                  <a:lnTo>
                    <a:pt x="2059244" y="188468"/>
                  </a:lnTo>
                  <a:cubicBezTo>
                    <a:pt x="2052659" y="187028"/>
                    <a:pt x="2045974" y="185691"/>
                    <a:pt x="2039188" y="184457"/>
                  </a:cubicBezTo>
                  <a:cubicBezTo>
                    <a:pt x="2059868" y="193823"/>
                    <a:pt x="2221844" y="241821"/>
                    <a:pt x="2183325" y="244667"/>
                  </a:cubicBezTo>
                  <a:lnTo>
                    <a:pt x="1808076" y="201535"/>
                  </a:lnTo>
                  <a:lnTo>
                    <a:pt x="1503995" y="279172"/>
                  </a:lnTo>
                  <a:lnTo>
                    <a:pt x="1189131" y="460327"/>
                  </a:lnTo>
                  <a:lnTo>
                    <a:pt x="882893" y="757939"/>
                  </a:lnTo>
                  <a:lnTo>
                    <a:pt x="535680" y="1305716"/>
                  </a:lnTo>
                  <a:lnTo>
                    <a:pt x="108672" y="1182789"/>
                  </a:lnTo>
                  <a:lnTo>
                    <a:pt x="0" y="1113407"/>
                  </a:lnTo>
                  <a:cubicBezTo>
                    <a:pt x="29419" y="1059616"/>
                    <a:pt x="62234" y="1000783"/>
                    <a:pt x="97520" y="938561"/>
                  </a:cubicBezTo>
                  <a:cubicBezTo>
                    <a:pt x="104101" y="927040"/>
                    <a:pt x="110686" y="915624"/>
                    <a:pt x="117371" y="904208"/>
                  </a:cubicBezTo>
                  <a:cubicBezTo>
                    <a:pt x="117683" y="903589"/>
                    <a:pt x="118094" y="903075"/>
                    <a:pt x="118401" y="902460"/>
                  </a:cubicBezTo>
                  <a:cubicBezTo>
                    <a:pt x="130747" y="881374"/>
                    <a:pt x="143400" y="860598"/>
                    <a:pt x="156258" y="840132"/>
                  </a:cubicBezTo>
                  <a:cubicBezTo>
                    <a:pt x="158312" y="836942"/>
                    <a:pt x="160267" y="833651"/>
                    <a:pt x="162326" y="830464"/>
                  </a:cubicBezTo>
                  <a:cubicBezTo>
                    <a:pt x="174878" y="810509"/>
                    <a:pt x="187631" y="790968"/>
                    <a:pt x="200596" y="771633"/>
                  </a:cubicBezTo>
                  <a:cubicBezTo>
                    <a:pt x="201727" y="769986"/>
                    <a:pt x="202756" y="768239"/>
                    <a:pt x="203886" y="766591"/>
                  </a:cubicBezTo>
                  <a:cubicBezTo>
                    <a:pt x="206046" y="763199"/>
                    <a:pt x="208412" y="759908"/>
                    <a:pt x="210677" y="756615"/>
                  </a:cubicBezTo>
                  <a:cubicBezTo>
                    <a:pt x="214379" y="751064"/>
                    <a:pt x="218187" y="745510"/>
                    <a:pt x="221989" y="740058"/>
                  </a:cubicBezTo>
                  <a:cubicBezTo>
                    <a:pt x="226414" y="733680"/>
                    <a:pt x="230940" y="727304"/>
                    <a:pt x="235365" y="721030"/>
                  </a:cubicBezTo>
                  <a:lnTo>
                    <a:pt x="246782" y="704984"/>
                  </a:lnTo>
                  <a:cubicBezTo>
                    <a:pt x="251308" y="698609"/>
                    <a:pt x="255834" y="692436"/>
                    <a:pt x="260465" y="686164"/>
                  </a:cubicBezTo>
                  <a:cubicBezTo>
                    <a:pt x="264271" y="680918"/>
                    <a:pt x="268075" y="675775"/>
                    <a:pt x="271987" y="670530"/>
                  </a:cubicBezTo>
                  <a:cubicBezTo>
                    <a:pt x="276613" y="664256"/>
                    <a:pt x="281345" y="658189"/>
                    <a:pt x="285975" y="652017"/>
                  </a:cubicBezTo>
                  <a:lnTo>
                    <a:pt x="297705" y="636692"/>
                  </a:lnTo>
                  <a:lnTo>
                    <a:pt x="312106" y="618385"/>
                  </a:lnTo>
                  <a:cubicBezTo>
                    <a:pt x="316013" y="613447"/>
                    <a:pt x="319821" y="608511"/>
                    <a:pt x="323729" y="603677"/>
                  </a:cubicBezTo>
                  <a:cubicBezTo>
                    <a:pt x="328666" y="597504"/>
                    <a:pt x="333603" y="591542"/>
                    <a:pt x="338541" y="585472"/>
                  </a:cubicBezTo>
                  <a:cubicBezTo>
                    <a:pt x="342449" y="580742"/>
                    <a:pt x="346257" y="576010"/>
                    <a:pt x="350165" y="571381"/>
                  </a:cubicBezTo>
                  <a:cubicBezTo>
                    <a:pt x="355308" y="565107"/>
                    <a:pt x="360451" y="559039"/>
                    <a:pt x="365701" y="552973"/>
                  </a:cubicBezTo>
                  <a:cubicBezTo>
                    <a:pt x="369507" y="548548"/>
                    <a:pt x="373210" y="544126"/>
                    <a:pt x="376912" y="539807"/>
                  </a:cubicBezTo>
                  <a:cubicBezTo>
                    <a:pt x="382466" y="533429"/>
                    <a:pt x="388128" y="527054"/>
                    <a:pt x="393677" y="520778"/>
                  </a:cubicBezTo>
                  <a:cubicBezTo>
                    <a:pt x="397179" y="516872"/>
                    <a:pt x="400574" y="512963"/>
                    <a:pt x="404071" y="509055"/>
                  </a:cubicBezTo>
                  <a:cubicBezTo>
                    <a:pt x="410450" y="501957"/>
                    <a:pt x="416930" y="495066"/>
                    <a:pt x="423308" y="488073"/>
                  </a:cubicBezTo>
                  <a:cubicBezTo>
                    <a:pt x="426086" y="484988"/>
                    <a:pt x="428758" y="482003"/>
                    <a:pt x="431536" y="479021"/>
                  </a:cubicBezTo>
                  <a:cubicBezTo>
                    <a:pt x="440793" y="469147"/>
                    <a:pt x="450055" y="459377"/>
                    <a:pt x="459313" y="449812"/>
                  </a:cubicBezTo>
                  <a:cubicBezTo>
                    <a:pt x="461061" y="447960"/>
                    <a:pt x="462914" y="446213"/>
                    <a:pt x="464662" y="444361"/>
                  </a:cubicBezTo>
                  <a:cubicBezTo>
                    <a:pt x="472172" y="436648"/>
                    <a:pt x="479781" y="428933"/>
                    <a:pt x="487395" y="421426"/>
                  </a:cubicBezTo>
                  <a:cubicBezTo>
                    <a:pt x="490687" y="418133"/>
                    <a:pt x="494082" y="414945"/>
                    <a:pt x="497372" y="411755"/>
                  </a:cubicBezTo>
                  <a:cubicBezTo>
                    <a:pt x="503444" y="405793"/>
                    <a:pt x="509612" y="399723"/>
                    <a:pt x="515786" y="393861"/>
                  </a:cubicBezTo>
                  <a:lnTo>
                    <a:pt x="527309" y="383062"/>
                  </a:lnTo>
                  <a:cubicBezTo>
                    <a:pt x="532964" y="377713"/>
                    <a:pt x="538624" y="372365"/>
                    <a:pt x="544386" y="367121"/>
                  </a:cubicBezTo>
                  <a:cubicBezTo>
                    <a:pt x="548501" y="363314"/>
                    <a:pt x="552720" y="359612"/>
                    <a:pt x="556833" y="355908"/>
                  </a:cubicBezTo>
                  <a:cubicBezTo>
                    <a:pt x="562283" y="350972"/>
                    <a:pt x="567738" y="346035"/>
                    <a:pt x="573293" y="341202"/>
                  </a:cubicBezTo>
                  <a:cubicBezTo>
                    <a:pt x="577612" y="337395"/>
                    <a:pt x="581933" y="333694"/>
                    <a:pt x="586252" y="329990"/>
                  </a:cubicBezTo>
                  <a:cubicBezTo>
                    <a:pt x="591702" y="325259"/>
                    <a:pt x="597052" y="320631"/>
                    <a:pt x="602506" y="316106"/>
                  </a:cubicBezTo>
                  <a:lnTo>
                    <a:pt x="615777" y="305101"/>
                  </a:lnTo>
                  <a:lnTo>
                    <a:pt x="626988" y="295846"/>
                  </a:lnTo>
                  <a:cubicBezTo>
                    <a:pt x="628737" y="294507"/>
                    <a:pt x="630383" y="293172"/>
                    <a:pt x="632132" y="291832"/>
                  </a:cubicBezTo>
                  <a:cubicBezTo>
                    <a:pt x="636246" y="288644"/>
                    <a:pt x="640260" y="285354"/>
                    <a:pt x="644373" y="282165"/>
                  </a:cubicBezTo>
                  <a:cubicBezTo>
                    <a:pt x="649929" y="277743"/>
                    <a:pt x="655589" y="273319"/>
                    <a:pt x="661244" y="269000"/>
                  </a:cubicBezTo>
                  <a:cubicBezTo>
                    <a:pt x="665463" y="265708"/>
                    <a:pt x="669578" y="262622"/>
                    <a:pt x="673798" y="259435"/>
                  </a:cubicBezTo>
                  <a:cubicBezTo>
                    <a:pt x="679347" y="255218"/>
                    <a:pt x="685009" y="251001"/>
                    <a:pt x="690664" y="246888"/>
                  </a:cubicBezTo>
                  <a:lnTo>
                    <a:pt x="703318" y="237733"/>
                  </a:lnTo>
                  <a:cubicBezTo>
                    <a:pt x="708978" y="233621"/>
                    <a:pt x="714739" y="229607"/>
                    <a:pt x="720395" y="225598"/>
                  </a:cubicBezTo>
                  <a:cubicBezTo>
                    <a:pt x="724614" y="222614"/>
                    <a:pt x="728727" y="219734"/>
                    <a:pt x="732947" y="216854"/>
                  </a:cubicBezTo>
                  <a:cubicBezTo>
                    <a:pt x="734696" y="215725"/>
                    <a:pt x="736443" y="214488"/>
                    <a:pt x="738191" y="213256"/>
                  </a:cubicBezTo>
                  <a:cubicBezTo>
                    <a:pt x="740351" y="211814"/>
                    <a:pt x="742616" y="210376"/>
                    <a:pt x="744776" y="208934"/>
                  </a:cubicBezTo>
                  <a:cubicBezTo>
                    <a:pt x="754547" y="202353"/>
                    <a:pt x="764421" y="195872"/>
                    <a:pt x="774296" y="189600"/>
                  </a:cubicBezTo>
                  <a:cubicBezTo>
                    <a:pt x="777797" y="187440"/>
                    <a:pt x="781193" y="185178"/>
                    <a:pt x="784688" y="183016"/>
                  </a:cubicBezTo>
                  <a:cubicBezTo>
                    <a:pt x="797443" y="175098"/>
                    <a:pt x="810300" y="167282"/>
                    <a:pt x="823159" y="159771"/>
                  </a:cubicBezTo>
                  <a:cubicBezTo>
                    <a:pt x="823470" y="159670"/>
                    <a:pt x="823777" y="159465"/>
                    <a:pt x="824089" y="159259"/>
                  </a:cubicBezTo>
                  <a:lnTo>
                    <a:pt x="830674" y="155555"/>
                  </a:lnTo>
                  <a:cubicBezTo>
                    <a:pt x="839519" y="150515"/>
                    <a:pt x="848364" y="145476"/>
                    <a:pt x="857316" y="140642"/>
                  </a:cubicBezTo>
                  <a:lnTo>
                    <a:pt x="869556" y="134161"/>
                  </a:lnTo>
                  <a:cubicBezTo>
                    <a:pt x="877065" y="130152"/>
                    <a:pt x="884474" y="126345"/>
                    <a:pt x="891879" y="122540"/>
                  </a:cubicBezTo>
                  <a:cubicBezTo>
                    <a:pt x="893732" y="121613"/>
                    <a:pt x="895480" y="120587"/>
                    <a:pt x="897333" y="119660"/>
                  </a:cubicBezTo>
                  <a:cubicBezTo>
                    <a:pt x="900417" y="118118"/>
                    <a:pt x="903501" y="116780"/>
                    <a:pt x="906590" y="115238"/>
                  </a:cubicBezTo>
                  <a:lnTo>
                    <a:pt x="923663" y="107010"/>
                  </a:lnTo>
                  <a:cubicBezTo>
                    <a:pt x="928707" y="104541"/>
                    <a:pt x="933850" y="102279"/>
                    <a:pt x="938993" y="99914"/>
                  </a:cubicBezTo>
                  <a:lnTo>
                    <a:pt x="955967" y="92303"/>
                  </a:lnTo>
                  <a:cubicBezTo>
                    <a:pt x="958331" y="91274"/>
                    <a:pt x="960697" y="90143"/>
                    <a:pt x="963063" y="89114"/>
                  </a:cubicBezTo>
                  <a:lnTo>
                    <a:pt x="968519" y="86955"/>
                  </a:lnTo>
                  <a:cubicBezTo>
                    <a:pt x="983019" y="80782"/>
                    <a:pt x="997526" y="74920"/>
                    <a:pt x="1012133" y="69470"/>
                  </a:cubicBezTo>
                  <a:lnTo>
                    <a:pt x="1025509" y="64534"/>
                  </a:lnTo>
                  <a:cubicBezTo>
                    <a:pt x="1029622" y="62989"/>
                    <a:pt x="1033842" y="61551"/>
                    <a:pt x="1037955" y="60109"/>
                  </a:cubicBezTo>
                  <a:cubicBezTo>
                    <a:pt x="1054516" y="54349"/>
                    <a:pt x="1070871" y="49107"/>
                    <a:pt x="1087025" y="44270"/>
                  </a:cubicBezTo>
                  <a:cubicBezTo>
                    <a:pt x="1087231" y="44168"/>
                    <a:pt x="1087436" y="44063"/>
                    <a:pt x="1087642" y="44063"/>
                  </a:cubicBezTo>
                  <a:cubicBezTo>
                    <a:pt x="1101526" y="39951"/>
                    <a:pt x="1115107" y="36249"/>
                    <a:pt x="1128685" y="32752"/>
                  </a:cubicBezTo>
                  <a:lnTo>
                    <a:pt x="1138254" y="30284"/>
                  </a:lnTo>
                  <a:cubicBezTo>
                    <a:pt x="1141444" y="29460"/>
                    <a:pt x="1144627" y="28536"/>
                    <a:pt x="1147817" y="27815"/>
                  </a:cubicBezTo>
                  <a:cubicBezTo>
                    <a:pt x="1158105" y="25346"/>
                    <a:pt x="1168291" y="23085"/>
                    <a:pt x="1178371" y="21026"/>
                  </a:cubicBezTo>
                  <a:cubicBezTo>
                    <a:pt x="1179708" y="20719"/>
                    <a:pt x="1181044" y="20513"/>
                    <a:pt x="1182485" y="20205"/>
                  </a:cubicBezTo>
                  <a:lnTo>
                    <a:pt x="1205219" y="15780"/>
                  </a:lnTo>
                  <a:cubicBezTo>
                    <a:pt x="1209851" y="14959"/>
                    <a:pt x="1214271" y="14238"/>
                    <a:pt x="1218802" y="13517"/>
                  </a:cubicBezTo>
                  <a:cubicBezTo>
                    <a:pt x="1221579" y="13006"/>
                    <a:pt x="1224351" y="12490"/>
                    <a:pt x="1227130" y="12079"/>
                  </a:cubicBezTo>
                  <a:cubicBezTo>
                    <a:pt x="1238445" y="10229"/>
                    <a:pt x="1249762" y="8581"/>
                    <a:pt x="1260768" y="7245"/>
                  </a:cubicBezTo>
                  <a:cubicBezTo>
                    <a:pt x="1262109" y="7142"/>
                    <a:pt x="1263339" y="7039"/>
                    <a:pt x="1264680" y="6833"/>
                  </a:cubicBezTo>
                  <a:cubicBezTo>
                    <a:pt x="1267046" y="6525"/>
                    <a:pt x="1269412" y="6318"/>
                    <a:pt x="1271778" y="6009"/>
                  </a:cubicBezTo>
                  <a:cubicBezTo>
                    <a:pt x="1282682" y="4777"/>
                    <a:pt x="1293383" y="3748"/>
                    <a:pt x="1303975" y="2924"/>
                  </a:cubicBezTo>
                  <a:cubicBezTo>
                    <a:pt x="1306341" y="2823"/>
                    <a:pt x="1308707" y="2617"/>
                    <a:pt x="1310972" y="2411"/>
                  </a:cubicBezTo>
                  <a:cubicBezTo>
                    <a:pt x="1312308" y="2309"/>
                    <a:pt x="1313645" y="2103"/>
                    <a:pt x="1314880" y="2103"/>
                  </a:cubicBezTo>
                  <a:cubicBezTo>
                    <a:pt x="1325578" y="1382"/>
                    <a:pt x="1335966" y="866"/>
                    <a:pt x="1346359" y="558"/>
                  </a:cubicBezTo>
                  <a:cubicBezTo>
                    <a:pt x="1348930" y="352"/>
                    <a:pt x="1351396" y="352"/>
                    <a:pt x="1353969" y="352"/>
                  </a:cubicBezTo>
                  <a:cubicBezTo>
                    <a:pt x="1358600" y="251"/>
                    <a:pt x="1363226" y="46"/>
                    <a:pt x="1367756" y="46"/>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32" name="Forme libre 42">
              <a:extLst>
                <a:ext uri="{FF2B5EF4-FFF2-40B4-BE49-F238E27FC236}">
                  <a16:creationId xmlns:a16="http://schemas.microsoft.com/office/drawing/2014/main" id="{AE3DC7CA-59BE-DE05-AB19-61962D7BD767}"/>
                </a:ext>
              </a:extLst>
            </p:cNvPr>
            <p:cNvSpPr/>
            <p:nvPr/>
          </p:nvSpPr>
          <p:spPr>
            <a:xfrm>
              <a:off x="1053220" y="1701482"/>
              <a:ext cx="9991229" cy="4022085"/>
            </a:xfrm>
            <a:custGeom>
              <a:avLst/>
              <a:gdLst>
                <a:gd name="connsiteX0" fmla="*/ 6528805 w 6609031"/>
                <a:gd name="connsiteY0" fmla="*/ 0 h 2660542"/>
                <a:gd name="connsiteX1" fmla="*/ 6465795 w 6609031"/>
                <a:gd name="connsiteY1" fmla="*/ 112868 h 2660542"/>
                <a:gd name="connsiteX2" fmla="*/ 5938570 w 6609031"/>
                <a:gd name="connsiteY2" fmla="*/ 614143 h 2660542"/>
                <a:gd name="connsiteX3" fmla="*/ 5923532 w 6609031"/>
                <a:gd name="connsiteY3" fmla="*/ 619518 h 2660542"/>
                <a:gd name="connsiteX4" fmla="*/ 5469726 w 6609031"/>
                <a:gd name="connsiteY4" fmla="*/ 578426 h 2660542"/>
                <a:gd name="connsiteX5" fmla="*/ 4945497 w 6609031"/>
                <a:gd name="connsiteY5" fmla="*/ 526789 h 2660542"/>
                <a:gd name="connsiteX6" fmla="*/ 4417727 w 6609031"/>
                <a:gd name="connsiteY6" fmla="*/ 944449 h 2660542"/>
                <a:gd name="connsiteX7" fmla="*/ 3960724 w 6609031"/>
                <a:gd name="connsiteY7" fmla="*/ 1302649 h 2660542"/>
                <a:gd name="connsiteX8" fmla="*/ 3506922 w 6609031"/>
                <a:gd name="connsiteY8" fmla="*/ 1261557 h 2660542"/>
                <a:gd name="connsiteX9" fmla="*/ 2982690 w 6609031"/>
                <a:gd name="connsiteY9" fmla="*/ 1209919 h 2660542"/>
                <a:gd name="connsiteX10" fmla="*/ 2454853 w 6609031"/>
                <a:gd name="connsiteY10" fmla="*/ 1627648 h 2660542"/>
                <a:gd name="connsiteX11" fmla="*/ 1997851 w 6609031"/>
                <a:gd name="connsiteY11" fmla="*/ 1985848 h 2660542"/>
                <a:gd name="connsiteX12" fmla="*/ 1544114 w 6609031"/>
                <a:gd name="connsiteY12" fmla="*/ 1944756 h 2660542"/>
                <a:gd name="connsiteX13" fmla="*/ 1019816 w 6609031"/>
                <a:gd name="connsiteY13" fmla="*/ 1893185 h 2660542"/>
                <a:gd name="connsiteX14" fmla="*/ 1002735 w 6609031"/>
                <a:gd name="connsiteY14" fmla="*/ 1899377 h 2660542"/>
                <a:gd name="connsiteX15" fmla="*/ 397734 w 6609031"/>
                <a:gd name="connsiteY15" fmla="*/ 2473993 h 2660542"/>
                <a:gd name="connsiteX16" fmla="*/ 333226 w 6609031"/>
                <a:gd name="connsiteY16" fmla="*/ 2589651 h 2660542"/>
                <a:gd name="connsiteX17" fmla="*/ 357856 w 6609031"/>
                <a:gd name="connsiteY17" fmla="*/ 2611422 h 2660542"/>
                <a:gd name="connsiteX18" fmla="*/ 333226 w 6609031"/>
                <a:gd name="connsiteY18" fmla="*/ 2589651 h 2660542"/>
                <a:gd name="connsiteX19" fmla="*/ 0 w 6609031"/>
                <a:gd name="connsiteY19" fmla="*/ 2477463 h 2660542"/>
                <a:gd name="connsiteX20" fmla="*/ 80297 w 6609031"/>
                <a:gd name="connsiteY20" fmla="*/ 2548354 h 2660542"/>
                <a:gd name="connsiteX21" fmla="*/ 413383 w 6609031"/>
                <a:gd name="connsiteY21" fmla="*/ 2660542 h 2660542"/>
                <a:gd name="connsiteX22" fmla="*/ 413383 w 6609031"/>
                <a:gd name="connsiteY22" fmla="*/ 2660542 h 2660542"/>
                <a:gd name="connsiteX23" fmla="*/ 413383 w 6609031"/>
                <a:gd name="connsiteY23" fmla="*/ 2660542 h 2660542"/>
                <a:gd name="connsiteX24" fmla="*/ 413383 w 6609031"/>
                <a:gd name="connsiteY24" fmla="*/ 2660542 h 2660542"/>
                <a:gd name="connsiteX25" fmla="*/ 413383 w 6609031"/>
                <a:gd name="connsiteY25" fmla="*/ 2660542 h 2660542"/>
                <a:gd name="connsiteX26" fmla="*/ 476327 w 6609031"/>
                <a:gd name="connsiteY26" fmla="*/ 2547741 h 2660542"/>
                <a:gd name="connsiteX27" fmla="*/ 1003552 w 6609031"/>
                <a:gd name="connsiteY27" fmla="*/ 2046466 h 2660542"/>
                <a:gd name="connsiteX28" fmla="*/ 1018590 w 6609031"/>
                <a:gd name="connsiteY28" fmla="*/ 2041091 h 2660542"/>
                <a:gd name="connsiteX29" fmla="*/ 1472393 w 6609031"/>
                <a:gd name="connsiteY29" fmla="*/ 2082184 h 2660542"/>
                <a:gd name="connsiteX30" fmla="*/ 1996625 w 6609031"/>
                <a:gd name="connsiteY30" fmla="*/ 2133823 h 2660542"/>
                <a:gd name="connsiteX31" fmla="*/ 2524465 w 6609031"/>
                <a:gd name="connsiteY31" fmla="*/ 1716092 h 2660542"/>
                <a:gd name="connsiteX32" fmla="*/ 2981464 w 6609031"/>
                <a:gd name="connsiteY32" fmla="*/ 1357893 h 2660542"/>
                <a:gd name="connsiteX33" fmla="*/ 3435267 w 6609031"/>
                <a:gd name="connsiteY33" fmla="*/ 1398986 h 2660542"/>
                <a:gd name="connsiteX34" fmla="*/ 3959498 w 6609031"/>
                <a:gd name="connsiteY34" fmla="*/ 1450623 h 2660542"/>
                <a:gd name="connsiteX35" fmla="*/ 4487269 w 6609031"/>
                <a:gd name="connsiteY35" fmla="*/ 1032962 h 2660542"/>
                <a:gd name="connsiteX36" fmla="*/ 4944271 w 6609031"/>
                <a:gd name="connsiteY36" fmla="*/ 674763 h 2660542"/>
                <a:gd name="connsiteX37" fmla="*/ 5398074 w 6609031"/>
                <a:gd name="connsiteY37" fmla="*/ 715854 h 2660542"/>
                <a:gd name="connsiteX38" fmla="*/ 5922306 w 6609031"/>
                <a:gd name="connsiteY38" fmla="*/ 767493 h 2660542"/>
                <a:gd name="connsiteX39" fmla="*/ 5939454 w 6609031"/>
                <a:gd name="connsiteY39" fmla="*/ 761302 h 2660542"/>
                <a:gd name="connsiteX40" fmla="*/ 6544458 w 6609031"/>
                <a:gd name="connsiteY40" fmla="*/ 186686 h 2660542"/>
                <a:gd name="connsiteX41" fmla="*/ 6609032 w 6609031"/>
                <a:gd name="connsiteY41" fmla="*/ 71027 h 2660542"/>
                <a:gd name="connsiteX42" fmla="*/ 6528738 w 6609031"/>
                <a:gd name="connsiteY42" fmla="*/ 136 h 26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09031" h="2660542">
                  <a:moveTo>
                    <a:pt x="6528805" y="0"/>
                  </a:moveTo>
                  <a:cubicBezTo>
                    <a:pt x="6509956" y="34425"/>
                    <a:pt x="6488724" y="72388"/>
                    <a:pt x="6465795" y="112868"/>
                  </a:cubicBezTo>
                  <a:cubicBezTo>
                    <a:pt x="6326845" y="358132"/>
                    <a:pt x="6134679" y="540871"/>
                    <a:pt x="5938570" y="614143"/>
                  </a:cubicBezTo>
                  <a:cubicBezTo>
                    <a:pt x="5933603" y="615980"/>
                    <a:pt x="5928566" y="617749"/>
                    <a:pt x="5923532" y="619518"/>
                  </a:cubicBezTo>
                  <a:cubicBezTo>
                    <a:pt x="5646989" y="715788"/>
                    <a:pt x="5471360" y="579719"/>
                    <a:pt x="5469726" y="578426"/>
                  </a:cubicBezTo>
                  <a:cubicBezTo>
                    <a:pt x="5461492" y="571758"/>
                    <a:pt x="5263885" y="416029"/>
                    <a:pt x="4945497" y="526789"/>
                  </a:cubicBezTo>
                  <a:cubicBezTo>
                    <a:pt x="4627173" y="637615"/>
                    <a:pt x="4426027" y="932135"/>
                    <a:pt x="4417727" y="944449"/>
                  </a:cubicBezTo>
                  <a:cubicBezTo>
                    <a:pt x="4415890" y="947036"/>
                    <a:pt x="4237267" y="1206381"/>
                    <a:pt x="3960724" y="1302649"/>
                  </a:cubicBezTo>
                  <a:cubicBezTo>
                    <a:pt x="3684115" y="1398918"/>
                    <a:pt x="3508553" y="1262850"/>
                    <a:pt x="3506922" y="1261557"/>
                  </a:cubicBezTo>
                  <a:cubicBezTo>
                    <a:pt x="3498688" y="1254890"/>
                    <a:pt x="3301011" y="1099159"/>
                    <a:pt x="2982690" y="1209919"/>
                  </a:cubicBezTo>
                  <a:cubicBezTo>
                    <a:pt x="2664369" y="1320747"/>
                    <a:pt x="2463223" y="1615267"/>
                    <a:pt x="2454853" y="1627648"/>
                  </a:cubicBezTo>
                  <a:cubicBezTo>
                    <a:pt x="2453082" y="1630234"/>
                    <a:pt x="2274460" y="1889579"/>
                    <a:pt x="1997851" y="1985848"/>
                  </a:cubicBezTo>
                  <a:cubicBezTo>
                    <a:pt x="1721308" y="2082116"/>
                    <a:pt x="1545749" y="1946048"/>
                    <a:pt x="1544114" y="1944756"/>
                  </a:cubicBezTo>
                  <a:cubicBezTo>
                    <a:pt x="1535815" y="1938156"/>
                    <a:pt x="1338207" y="1782357"/>
                    <a:pt x="1019816" y="1893185"/>
                  </a:cubicBezTo>
                  <a:cubicBezTo>
                    <a:pt x="1014101" y="1895158"/>
                    <a:pt x="1008453" y="1897200"/>
                    <a:pt x="1002735" y="1899377"/>
                  </a:cubicBezTo>
                  <a:cubicBezTo>
                    <a:pt x="777503" y="1983467"/>
                    <a:pt x="556963" y="2192944"/>
                    <a:pt x="397734" y="2473993"/>
                  </a:cubicBezTo>
                  <a:cubicBezTo>
                    <a:pt x="374393" y="2515154"/>
                    <a:pt x="352686" y="2554070"/>
                    <a:pt x="333226" y="2589651"/>
                  </a:cubicBezTo>
                  <a:lnTo>
                    <a:pt x="357856" y="2611422"/>
                  </a:lnTo>
                  <a:lnTo>
                    <a:pt x="333226" y="2589651"/>
                  </a:lnTo>
                  <a:lnTo>
                    <a:pt x="0" y="2477463"/>
                  </a:lnTo>
                  <a:lnTo>
                    <a:pt x="80297" y="2548354"/>
                  </a:lnTo>
                  <a:lnTo>
                    <a:pt x="413383" y="2660542"/>
                  </a:lnTo>
                  <a:lnTo>
                    <a:pt x="413383" y="2660542"/>
                  </a:lnTo>
                  <a:cubicBezTo>
                    <a:pt x="413383" y="2660542"/>
                    <a:pt x="413383" y="2660542"/>
                    <a:pt x="413383" y="2660542"/>
                  </a:cubicBezTo>
                  <a:lnTo>
                    <a:pt x="413383" y="2660542"/>
                  </a:lnTo>
                  <a:cubicBezTo>
                    <a:pt x="413383" y="2660542"/>
                    <a:pt x="413383" y="2660542"/>
                    <a:pt x="413383" y="2660542"/>
                  </a:cubicBezTo>
                  <a:cubicBezTo>
                    <a:pt x="432302" y="2625912"/>
                    <a:pt x="453530" y="2587951"/>
                    <a:pt x="476327" y="2547741"/>
                  </a:cubicBezTo>
                  <a:cubicBezTo>
                    <a:pt x="615277" y="2302480"/>
                    <a:pt x="807509" y="2119739"/>
                    <a:pt x="1003552" y="2046466"/>
                  </a:cubicBezTo>
                  <a:cubicBezTo>
                    <a:pt x="1008519" y="2044629"/>
                    <a:pt x="1013556" y="2042792"/>
                    <a:pt x="1018590" y="2041091"/>
                  </a:cubicBezTo>
                  <a:cubicBezTo>
                    <a:pt x="1295199" y="1944824"/>
                    <a:pt x="1470762" y="2080892"/>
                    <a:pt x="1472393" y="2082184"/>
                  </a:cubicBezTo>
                  <a:cubicBezTo>
                    <a:pt x="1480626" y="2088851"/>
                    <a:pt x="1678304" y="2244582"/>
                    <a:pt x="1996625" y="2133823"/>
                  </a:cubicBezTo>
                  <a:cubicBezTo>
                    <a:pt x="2314949" y="2022995"/>
                    <a:pt x="2516162" y="1728407"/>
                    <a:pt x="2524465" y="1716092"/>
                  </a:cubicBezTo>
                  <a:cubicBezTo>
                    <a:pt x="2526232" y="1713508"/>
                    <a:pt x="2704855" y="1454229"/>
                    <a:pt x="2981464" y="1357893"/>
                  </a:cubicBezTo>
                  <a:cubicBezTo>
                    <a:pt x="3258006" y="1261625"/>
                    <a:pt x="3433566" y="1397694"/>
                    <a:pt x="3435267" y="1398986"/>
                  </a:cubicBezTo>
                  <a:cubicBezTo>
                    <a:pt x="3443503" y="1405653"/>
                    <a:pt x="3641108" y="1561383"/>
                    <a:pt x="3959498" y="1450623"/>
                  </a:cubicBezTo>
                  <a:cubicBezTo>
                    <a:pt x="4277823" y="1339797"/>
                    <a:pt x="4478969" y="1045277"/>
                    <a:pt x="4487269" y="1032962"/>
                  </a:cubicBezTo>
                  <a:cubicBezTo>
                    <a:pt x="4489040" y="1030377"/>
                    <a:pt x="4667662" y="771099"/>
                    <a:pt x="4944271" y="674763"/>
                  </a:cubicBezTo>
                  <a:cubicBezTo>
                    <a:pt x="5220814" y="578494"/>
                    <a:pt x="5396373" y="714562"/>
                    <a:pt x="5398074" y="715854"/>
                  </a:cubicBezTo>
                  <a:cubicBezTo>
                    <a:pt x="5406307" y="722523"/>
                    <a:pt x="5603915" y="878252"/>
                    <a:pt x="5922306" y="767493"/>
                  </a:cubicBezTo>
                  <a:cubicBezTo>
                    <a:pt x="5928021" y="765519"/>
                    <a:pt x="5933739" y="763412"/>
                    <a:pt x="5939454" y="761302"/>
                  </a:cubicBezTo>
                  <a:cubicBezTo>
                    <a:pt x="6164689" y="677211"/>
                    <a:pt x="6385226" y="467734"/>
                    <a:pt x="6544458" y="186686"/>
                  </a:cubicBezTo>
                  <a:cubicBezTo>
                    <a:pt x="6567932" y="145321"/>
                    <a:pt x="6589572" y="106405"/>
                    <a:pt x="6609032" y="71027"/>
                  </a:cubicBezTo>
                  <a:lnTo>
                    <a:pt x="6528738" y="136"/>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33" name="Forme libre 43">
              <a:extLst>
                <a:ext uri="{FF2B5EF4-FFF2-40B4-BE49-F238E27FC236}">
                  <a16:creationId xmlns:a16="http://schemas.microsoft.com/office/drawing/2014/main" id="{93AA5BDC-59FB-112F-FDE3-0E99401232BA}"/>
                </a:ext>
              </a:extLst>
            </p:cNvPr>
            <p:cNvSpPr/>
            <p:nvPr/>
          </p:nvSpPr>
          <p:spPr>
            <a:xfrm>
              <a:off x="10217583" y="902537"/>
              <a:ext cx="902682" cy="878243"/>
            </a:xfrm>
            <a:custGeom>
              <a:avLst/>
              <a:gdLst>
                <a:gd name="connsiteX0" fmla="*/ 0 w 597109"/>
                <a:gd name="connsiteY0" fmla="*/ 379902 h 580943"/>
                <a:gd name="connsiteX1" fmla="*/ 597109 w 597109"/>
                <a:gd name="connsiteY1" fmla="*/ 580944 h 580943"/>
                <a:gd name="connsiteX2" fmla="*/ 516949 w 597109"/>
                <a:gd name="connsiteY2" fmla="*/ 0 h 580943"/>
                <a:gd name="connsiteX3" fmla="*/ 0 w 597109"/>
                <a:gd name="connsiteY3" fmla="*/ 379902 h 580943"/>
              </a:gdLst>
              <a:ahLst/>
              <a:cxnLst>
                <a:cxn ang="0">
                  <a:pos x="connsiteX0" y="connsiteY0"/>
                </a:cxn>
                <a:cxn ang="0">
                  <a:pos x="connsiteX1" y="connsiteY1"/>
                </a:cxn>
                <a:cxn ang="0">
                  <a:pos x="connsiteX2" y="connsiteY2"/>
                </a:cxn>
                <a:cxn ang="0">
                  <a:pos x="connsiteX3" y="connsiteY3"/>
                </a:cxn>
              </a:cxnLst>
              <a:rect l="l" t="t" r="r" b="b"/>
              <a:pathLst>
                <a:path w="597109" h="580943">
                  <a:moveTo>
                    <a:pt x="0" y="379902"/>
                  </a:moveTo>
                  <a:lnTo>
                    <a:pt x="597109" y="580944"/>
                  </a:lnTo>
                  <a:lnTo>
                    <a:pt x="516949" y="0"/>
                  </a:lnTo>
                  <a:lnTo>
                    <a:pt x="0" y="379902"/>
                  </a:lnTo>
                  <a:close/>
                </a:path>
              </a:pathLst>
            </a:custGeom>
            <a:solidFill>
              <a:schemeClr val="bg1">
                <a:lumMod val="95000"/>
              </a:schemeClr>
            </a:solidFill>
            <a:ln w="6804" cap="flat">
              <a:noFill/>
              <a:prstDash val="solid"/>
              <a:miter/>
            </a:ln>
          </p:spPr>
          <p:txBody>
            <a:bodyPr rtlCol="0" anchor="ctr"/>
            <a:lstStyle/>
            <a:p>
              <a:endParaRPr lang="fr-FR"/>
            </a:p>
          </p:txBody>
        </p:sp>
        <p:pic>
          <p:nvPicPr>
            <p:cNvPr id="35" name="Graphic 13" descr="Bullseye with solid fill">
              <a:extLst>
                <a:ext uri="{FF2B5EF4-FFF2-40B4-BE49-F238E27FC236}">
                  <a16:creationId xmlns:a16="http://schemas.microsoft.com/office/drawing/2014/main" id="{8A495265-7788-F64F-C4D4-E8D91ECCD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3438" y="1936504"/>
              <a:ext cx="360042" cy="360042"/>
            </a:xfrm>
            <a:prstGeom prst="rect">
              <a:avLst/>
            </a:prstGeom>
            <a:effectLst>
              <a:outerShdw blurRad="50800" dist="38100" dir="2700000" algn="tl" rotWithShape="0">
                <a:prstClr val="black">
                  <a:alpha val="40000"/>
                </a:prstClr>
              </a:outerShdw>
            </a:effectLst>
          </p:spPr>
        </p:pic>
        <p:pic>
          <p:nvPicPr>
            <p:cNvPr id="36" name="Graphic 15" descr="Gears with solid fill">
              <a:extLst>
                <a:ext uri="{FF2B5EF4-FFF2-40B4-BE49-F238E27FC236}">
                  <a16:creationId xmlns:a16="http://schemas.microsoft.com/office/drawing/2014/main" id="{AF2CA0AC-5579-6642-57DA-295A3E5312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4874" y="4755360"/>
              <a:ext cx="360042" cy="360042"/>
            </a:xfrm>
            <a:prstGeom prst="rect">
              <a:avLst/>
            </a:prstGeom>
            <a:effectLst>
              <a:outerShdw blurRad="50800" dist="38100" dir="2700000" algn="tl" rotWithShape="0">
                <a:prstClr val="black">
                  <a:alpha val="40000"/>
                </a:prstClr>
              </a:outerShdw>
            </a:effectLst>
          </p:spPr>
        </p:pic>
        <p:pic>
          <p:nvPicPr>
            <p:cNvPr id="37" name="Graphic 16" descr="Hourglass 30% with solid fill">
              <a:extLst>
                <a:ext uri="{FF2B5EF4-FFF2-40B4-BE49-F238E27FC236}">
                  <a16:creationId xmlns:a16="http://schemas.microsoft.com/office/drawing/2014/main" id="{DD47643F-1EFB-2DB3-1654-393AD96BE3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7076" y="3742005"/>
              <a:ext cx="360042" cy="360042"/>
            </a:xfrm>
            <a:prstGeom prst="rect">
              <a:avLst/>
            </a:prstGeom>
            <a:effectLst>
              <a:outerShdw blurRad="50800" dist="38100" dir="2700000" algn="tl" rotWithShape="0">
                <a:prstClr val="black">
                  <a:alpha val="40000"/>
                </a:prstClr>
              </a:outerShdw>
            </a:effectLst>
          </p:spPr>
        </p:pic>
      </p:grpSp>
      <p:pic>
        <p:nvPicPr>
          <p:cNvPr id="2" name="Picture 4" descr="Elegant icon | Freepik">
            <a:extLst>
              <a:ext uri="{FF2B5EF4-FFF2-40B4-BE49-F238E27FC236}">
                <a16:creationId xmlns:a16="http://schemas.microsoft.com/office/drawing/2014/main" id="{FA26979E-E266-9A8E-40E2-2F61EB9B86BF}"/>
              </a:ext>
            </a:extLst>
          </p:cNvPr>
          <p:cNvPicPr>
            <a:picLocks noChangeAspect="1" noChangeArrowheads="1"/>
          </p:cNvPicPr>
          <p:nvPr/>
        </p:nvPicPr>
        <p:blipFill>
          <a:blip r:embed="rId9">
            <a:duotone>
              <a:prstClr val="black"/>
              <a:schemeClr val="bg1">
                <a:lumMod val="95000"/>
                <a:tint val="45000"/>
                <a:satMod val="400000"/>
              </a:schemeClr>
            </a:duotone>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356121" y="2344908"/>
            <a:ext cx="308198" cy="3081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FCYBER projects receive seed funding from the Centre for Critical Digital  Infrastructure (CCDI)">
            <a:extLst>
              <a:ext uri="{FF2B5EF4-FFF2-40B4-BE49-F238E27FC236}">
                <a16:creationId xmlns:a16="http://schemas.microsoft.com/office/drawing/2014/main" id="{74E4515D-0F4D-AFDB-886A-F8AA43163D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7962DC8-97BC-F861-C925-C9E51CCDE145}"/>
              </a:ext>
            </a:extLst>
          </p:cNvPr>
          <p:cNvSpPr/>
          <p:nvPr/>
        </p:nvSpPr>
        <p:spPr>
          <a:xfrm>
            <a:off x="410107" y="497633"/>
            <a:ext cx="3837801"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Generation of Social Bot Behavior</a:t>
            </a:r>
            <a:endParaRPr lang="en-AU"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3" name="TextBox 2">
            <a:extLst>
              <a:ext uri="{FF2B5EF4-FFF2-40B4-BE49-F238E27FC236}">
                <a16:creationId xmlns:a16="http://schemas.microsoft.com/office/drawing/2014/main" id="{9E1FCEBF-7AD9-21B1-5B15-4DC457F7F065}"/>
              </a:ext>
            </a:extLst>
          </p:cNvPr>
          <p:cNvSpPr txBox="1"/>
          <p:nvPr/>
        </p:nvSpPr>
        <p:spPr>
          <a:xfrm>
            <a:off x="1760744" y="6119336"/>
            <a:ext cx="9821480"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 [3]</a:t>
            </a:r>
            <a:endParaRPr lang="en-AU" sz="1400" dirty="0"/>
          </a:p>
        </p:txBody>
      </p:sp>
      <p:sp>
        <p:nvSpPr>
          <p:cNvPr id="4" name="Slide Number Placeholder 3">
            <a:extLst>
              <a:ext uri="{FF2B5EF4-FFF2-40B4-BE49-F238E27FC236}">
                <a16:creationId xmlns:a16="http://schemas.microsoft.com/office/drawing/2014/main" id="{3E97B942-CC27-EB55-85DD-C21BD1F98AB6}"/>
              </a:ext>
            </a:extLst>
          </p:cNvPr>
          <p:cNvSpPr>
            <a:spLocks noGrp="1"/>
          </p:cNvSpPr>
          <p:nvPr>
            <p:ph type="sldNum" sz="quarter" idx="12"/>
          </p:nvPr>
        </p:nvSpPr>
        <p:spPr/>
        <p:txBody>
          <a:bodyPr/>
          <a:lstStyle/>
          <a:p>
            <a:fld id="{AB5B0412-B986-4302-B217-B745C7E56CDD}" type="slidenum">
              <a:rPr lang="en-AU" smtClean="0"/>
              <a:t>8</a:t>
            </a:fld>
            <a:endParaRPr lang="en-AU"/>
          </a:p>
        </p:txBody>
      </p:sp>
    </p:spTree>
    <p:extLst>
      <p:ext uri="{BB962C8B-B14F-4D97-AF65-F5344CB8AC3E}">
        <p14:creationId xmlns:p14="http://schemas.microsoft.com/office/powerpoint/2010/main" val="17538052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descr="Click picture icon to add an image">
            <a:extLst>
              <a:ext uri="{FF2B5EF4-FFF2-40B4-BE49-F238E27FC236}">
                <a16:creationId xmlns:a16="http://schemas.microsoft.com/office/drawing/2014/main" id="{D00F5299-A9AB-4C2D-B5DF-8B83FBAF4DEE}"/>
              </a:ext>
            </a:extLst>
          </p:cNvPr>
          <p:cNvSpPr>
            <a:spLocks noGrp="1"/>
          </p:cNvSpPr>
          <p:nvPr>
            <p:ph type="pic" sz="quarter" idx="10"/>
          </p:nvPr>
        </p:nvSpPr>
        <p:spPr/>
        <p:txBody>
          <a:bodyPr/>
          <a:lstStyle/>
          <a:p>
            <a:endParaRPr lang="en-AU"/>
          </a:p>
        </p:txBody>
      </p:sp>
      <p:sp>
        <p:nvSpPr>
          <p:cNvPr id="6" name="TextBox 5">
            <a:extLst>
              <a:ext uri="{FF2B5EF4-FFF2-40B4-BE49-F238E27FC236}">
                <a16:creationId xmlns:a16="http://schemas.microsoft.com/office/drawing/2014/main" id="{71FA7A5D-A571-807A-7604-29DE09A679AC}"/>
              </a:ext>
            </a:extLst>
          </p:cNvPr>
          <p:cNvSpPr txBox="1"/>
          <p:nvPr/>
        </p:nvSpPr>
        <p:spPr>
          <a:xfrm>
            <a:off x="4329151" y="2757413"/>
            <a:ext cx="9258300" cy="992901"/>
          </a:xfrm>
          <a:prstGeom prst="rect">
            <a:avLst/>
          </a:prstGeom>
        </p:spPr>
        <p:txBody>
          <a:bodyPr wrap="square" lIns="0" tIns="0" rIns="0" bIns="0" rtlCol="0" anchor="t">
            <a:spAutoFit/>
          </a:bodyPr>
          <a:lstStyle/>
          <a:p>
            <a:pPr>
              <a:lnSpc>
                <a:spcPts val="7999"/>
              </a:lnSpc>
            </a:pPr>
            <a:r>
              <a:rPr lang="en-US" sz="6600" dirty="0">
                <a:solidFill>
                  <a:srgbClr val="004AAD"/>
                </a:solidFill>
                <a:latin typeface="Montserrat Classic Bold"/>
              </a:rPr>
              <a:t>Appendix</a:t>
            </a:r>
          </a:p>
        </p:txBody>
      </p:sp>
      <p:pic>
        <p:nvPicPr>
          <p:cNvPr id="2" name="Picture 2" descr="IFCYBER projects receive seed funding from the Centre for Critical Digital  Infrastructure (CCDI)">
            <a:extLst>
              <a:ext uri="{FF2B5EF4-FFF2-40B4-BE49-F238E27FC236}">
                <a16:creationId xmlns:a16="http://schemas.microsoft.com/office/drawing/2014/main" id="{D170CE2C-AE7C-C95F-CB05-E7C0C2E8AF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3113" y="5228389"/>
            <a:ext cx="2097722" cy="209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35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14DFD-CEC1-8B40-7DDF-3BB526654D0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EB8463-26DD-0E4F-C403-1A3BA60C52DC}"/>
              </a:ext>
            </a:extLst>
          </p:cNvPr>
          <p:cNvSpPr>
            <a:spLocks noGrp="1"/>
          </p:cNvSpPr>
          <p:nvPr>
            <p:ph idx="1"/>
          </p:nvPr>
        </p:nvSpPr>
        <p:spPr>
          <a:xfrm>
            <a:off x="772600" y="1641988"/>
            <a:ext cx="11198941" cy="4127398"/>
          </a:xfrm>
        </p:spPr>
        <p:txBody>
          <a:bodyPr>
            <a:normAutofit/>
          </a:bodyPr>
          <a:lstStyle/>
          <a:p>
            <a:pPr marL="0" indent="0">
              <a:buNone/>
            </a:pPr>
            <a:endParaRPr lang="en-AU" sz="2000" dirty="0"/>
          </a:p>
          <a:p>
            <a:pPr marL="0" indent="0">
              <a:buNone/>
            </a:pPr>
            <a:r>
              <a:rPr lang="en-AU" sz="2000" b="1" dirty="0"/>
              <a:t>			</a:t>
            </a:r>
            <a:endParaRPr lang="en-AU" sz="2000" dirty="0"/>
          </a:p>
          <a:p>
            <a:pPr marL="0" indent="0">
              <a:buNone/>
            </a:pPr>
            <a:endParaRPr lang="en-AU" sz="2000" dirty="0"/>
          </a:p>
          <a:p>
            <a:pPr marL="0" indent="0">
              <a:buNone/>
            </a:pPr>
            <a:endParaRPr lang="en-AU" sz="2000" dirty="0"/>
          </a:p>
          <a:p>
            <a:pPr marL="0" indent="0">
              <a:buNone/>
            </a:pPr>
            <a:endParaRPr lang="en-AU" sz="2000" dirty="0"/>
          </a:p>
          <a:p>
            <a:pPr marL="0" indent="0">
              <a:buNone/>
            </a:pPr>
            <a:br>
              <a:rPr lang="en-AU" sz="2000" dirty="0"/>
            </a:br>
            <a:br>
              <a:rPr lang="en-AU" sz="2000" dirty="0"/>
            </a:br>
            <a:endParaRPr lang="en-AU" sz="2000" dirty="0"/>
          </a:p>
          <a:p>
            <a:pPr marL="0" indent="0">
              <a:buNone/>
            </a:pPr>
            <a:endParaRPr lang="en-AU" sz="2000" dirty="0"/>
          </a:p>
        </p:txBody>
      </p:sp>
      <p:sp>
        <p:nvSpPr>
          <p:cNvPr id="4" name="TextBox 3">
            <a:extLst>
              <a:ext uri="{FF2B5EF4-FFF2-40B4-BE49-F238E27FC236}">
                <a16:creationId xmlns:a16="http://schemas.microsoft.com/office/drawing/2014/main" id="{41FEDDC0-6ED1-C6D1-4F41-6D7E92801B56}"/>
              </a:ext>
            </a:extLst>
          </p:cNvPr>
          <p:cNvSpPr txBox="1"/>
          <p:nvPr/>
        </p:nvSpPr>
        <p:spPr>
          <a:xfrm>
            <a:off x="3837068" y="118706"/>
            <a:ext cx="4614825" cy="1930785"/>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Features</a:t>
            </a:r>
            <a:b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br>
            <a:endParaRPr lang="en-US" sz="4000" dirty="0">
              <a:solidFill>
                <a:srgbClr val="004AAD"/>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2" descr="IFCYBER projects receive seed funding from the Centre for Critical Digital  Infrastructure (CCDI)">
            <a:extLst>
              <a:ext uri="{FF2B5EF4-FFF2-40B4-BE49-F238E27FC236}">
                <a16:creationId xmlns:a16="http://schemas.microsoft.com/office/drawing/2014/main" id="{3D0FA7B4-E718-F420-7274-B5FC179B98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3A270A8-36DE-654F-513F-5951AABA4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15" y="1016812"/>
            <a:ext cx="11839585" cy="4824375"/>
          </a:xfrm>
          <a:prstGeom prst="rect">
            <a:avLst/>
          </a:prstGeom>
        </p:spPr>
      </p:pic>
      <p:sp>
        <p:nvSpPr>
          <p:cNvPr id="2" name="Slide Number Placeholder 1">
            <a:extLst>
              <a:ext uri="{FF2B5EF4-FFF2-40B4-BE49-F238E27FC236}">
                <a16:creationId xmlns:a16="http://schemas.microsoft.com/office/drawing/2014/main" id="{01578FCD-D943-E953-DBD0-CECD7B773AFB}"/>
              </a:ext>
            </a:extLst>
          </p:cNvPr>
          <p:cNvSpPr>
            <a:spLocks noGrp="1"/>
          </p:cNvSpPr>
          <p:nvPr>
            <p:ph type="sldNum" sz="quarter" idx="12"/>
          </p:nvPr>
        </p:nvSpPr>
        <p:spPr/>
        <p:txBody>
          <a:bodyPr/>
          <a:lstStyle/>
          <a:p>
            <a:fld id="{AB5B0412-B986-4302-B217-B745C7E56CDD}" type="slidenum">
              <a:rPr lang="en-AU" smtClean="0"/>
              <a:t>81</a:t>
            </a:fld>
            <a:endParaRPr lang="en-AU"/>
          </a:p>
        </p:txBody>
      </p:sp>
    </p:spTree>
    <p:extLst>
      <p:ext uri="{BB962C8B-B14F-4D97-AF65-F5344CB8AC3E}">
        <p14:creationId xmlns:p14="http://schemas.microsoft.com/office/powerpoint/2010/main" val="1738715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6EBB-D75D-DC21-BB63-90D2A7CF3189}"/>
              </a:ext>
            </a:extLst>
          </p:cNvPr>
          <p:cNvSpPr>
            <a:spLocks noGrp="1"/>
          </p:cNvSpPr>
          <p:nvPr>
            <p:ph type="title"/>
          </p:nvPr>
        </p:nvSpPr>
        <p:spPr>
          <a:xfrm>
            <a:off x="3377953" y="386163"/>
            <a:ext cx="5654287" cy="1325563"/>
          </a:xfrm>
        </p:spPr>
        <p:txBody>
          <a:bodyPr/>
          <a:lstStyle/>
          <a:p>
            <a:r>
              <a:rPr lang="en-AU" b="1" dirty="0">
                <a:solidFill>
                  <a:schemeClr val="accent5">
                    <a:lumMod val="50000"/>
                  </a:schemeClr>
                </a:solidFill>
                <a:latin typeface="Ebrima" panose="02000000000000000000" pitchFamily="2" charset="0"/>
                <a:ea typeface="Ebrima" panose="02000000000000000000" pitchFamily="2" charset="0"/>
                <a:cs typeface="Ebrima" panose="02000000000000000000" pitchFamily="2" charset="0"/>
              </a:rPr>
              <a:t>BotSSCL Framework</a:t>
            </a:r>
          </a:p>
        </p:txBody>
      </p:sp>
      <p:pic>
        <p:nvPicPr>
          <p:cNvPr id="4" name="Content Placeholder 3" descr="A diagram of a diagram&#10;&#10;AI-generated content may be incorrect.">
            <a:extLst>
              <a:ext uri="{FF2B5EF4-FFF2-40B4-BE49-F238E27FC236}">
                <a16:creationId xmlns:a16="http://schemas.microsoft.com/office/drawing/2014/main" id="{8AD6B611-2526-C14A-C920-80E2CB2D50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8195" y="1581785"/>
            <a:ext cx="9475610" cy="4087813"/>
          </a:xfrm>
        </p:spPr>
      </p:pic>
      <p:pic>
        <p:nvPicPr>
          <p:cNvPr id="16" name="Picture 2" descr="IFCYBER projects receive seed funding from the Centre for Critical Digital  Infrastructure (CCDI)">
            <a:extLst>
              <a:ext uri="{FF2B5EF4-FFF2-40B4-BE49-F238E27FC236}">
                <a16:creationId xmlns:a16="http://schemas.microsoft.com/office/drawing/2014/main" id="{F5335FA2-2681-8E3E-EF5D-1687A49782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E6CB69E-A70E-503A-265C-90E9DDAF3A1D}"/>
              </a:ext>
            </a:extLst>
          </p:cNvPr>
          <p:cNvSpPr>
            <a:spLocks noGrp="1"/>
          </p:cNvSpPr>
          <p:nvPr>
            <p:ph type="sldNum" sz="quarter" idx="12"/>
          </p:nvPr>
        </p:nvSpPr>
        <p:spPr/>
        <p:txBody>
          <a:bodyPr/>
          <a:lstStyle/>
          <a:p>
            <a:fld id="{AB5B0412-B986-4302-B217-B745C7E56CDD}" type="slidenum">
              <a:rPr lang="en-AU" smtClean="0"/>
              <a:t>82</a:t>
            </a:fld>
            <a:endParaRPr lang="en-AU"/>
          </a:p>
        </p:txBody>
      </p:sp>
    </p:spTree>
    <p:extLst>
      <p:ext uri="{BB962C8B-B14F-4D97-AF65-F5344CB8AC3E}">
        <p14:creationId xmlns:p14="http://schemas.microsoft.com/office/powerpoint/2010/main" val="1487605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438E-94E6-B439-7C7C-FDF6CAD201EA}"/>
            </a:ext>
          </a:extLst>
        </p:cNvPr>
        <p:cNvGrpSpPr/>
        <p:nvPr/>
      </p:nvGrpSpPr>
      <p:grpSpPr>
        <a:xfrm>
          <a:off x="0" y="0"/>
          <a:ext cx="0" cy="0"/>
          <a:chOff x="0" y="0"/>
          <a:chExt cx="0" cy="0"/>
        </a:xfrm>
      </p:grpSpPr>
      <p:pic>
        <p:nvPicPr>
          <p:cNvPr id="7" name="Picture 2" descr="IFCYBER projects receive seed funding from the Centre for Critical Digital  Infrastructure (CCDI)">
            <a:extLst>
              <a:ext uri="{FF2B5EF4-FFF2-40B4-BE49-F238E27FC236}">
                <a16:creationId xmlns:a16="http://schemas.microsoft.com/office/drawing/2014/main" id="{15861C70-F98A-3C62-277F-7F40DA4055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BD3D061-B86E-862C-F407-AED92A018C51}"/>
              </a:ext>
            </a:extLst>
          </p:cNvPr>
          <p:cNvSpPr/>
          <p:nvPr/>
        </p:nvSpPr>
        <p:spPr>
          <a:xfrm>
            <a:off x="4914640" y="3291036"/>
            <a:ext cx="800360" cy="186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16" descr="A black background with a black square&#10;&#10;AI-generated content may be incorrect.">
            <a:extLst>
              <a:ext uri="{FF2B5EF4-FFF2-40B4-BE49-F238E27FC236}">
                <a16:creationId xmlns:a16="http://schemas.microsoft.com/office/drawing/2014/main" id="{999C000F-70ED-4A7C-F549-8E4B85D08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778" y="1873134"/>
            <a:ext cx="12192000" cy="3111731"/>
          </a:xfrm>
          <a:prstGeom prst="rect">
            <a:avLst/>
          </a:prstGeom>
        </p:spPr>
      </p:pic>
      <p:sp>
        <p:nvSpPr>
          <p:cNvPr id="18" name="Rectangle 17">
            <a:extLst>
              <a:ext uri="{FF2B5EF4-FFF2-40B4-BE49-F238E27FC236}">
                <a16:creationId xmlns:a16="http://schemas.microsoft.com/office/drawing/2014/main" id="{C3C9B000-5638-2E18-038A-8AB978DB586B}"/>
              </a:ext>
            </a:extLst>
          </p:cNvPr>
          <p:cNvSpPr/>
          <p:nvPr/>
        </p:nvSpPr>
        <p:spPr>
          <a:xfrm>
            <a:off x="5066792" y="2116738"/>
            <a:ext cx="1151128" cy="5168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9A85415F-6ED8-73D3-CD98-F818F119FD1E}"/>
              </a:ext>
            </a:extLst>
          </p:cNvPr>
          <p:cNvSpPr/>
          <p:nvPr/>
        </p:nvSpPr>
        <p:spPr>
          <a:xfrm>
            <a:off x="6265672" y="2118643"/>
            <a:ext cx="1151128" cy="5168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88AE5918-3DF1-BA88-CE8C-D20E9010CCDB}"/>
              </a:ext>
            </a:extLst>
          </p:cNvPr>
          <p:cNvSpPr txBox="1"/>
          <p:nvPr/>
        </p:nvSpPr>
        <p:spPr>
          <a:xfrm>
            <a:off x="508820" y="17018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Contrastive Loss</a:t>
            </a:r>
          </a:p>
        </p:txBody>
      </p:sp>
      <p:sp>
        <p:nvSpPr>
          <p:cNvPr id="3" name="Rectangle 2">
            <a:extLst>
              <a:ext uri="{FF2B5EF4-FFF2-40B4-BE49-F238E27FC236}">
                <a16:creationId xmlns:a16="http://schemas.microsoft.com/office/drawing/2014/main" id="{61CA3AEE-D88D-9DCC-07E2-99AB5C46D44F}"/>
              </a:ext>
            </a:extLst>
          </p:cNvPr>
          <p:cNvSpPr/>
          <p:nvPr/>
        </p:nvSpPr>
        <p:spPr>
          <a:xfrm>
            <a:off x="5019040" y="2534856"/>
            <a:ext cx="2397760" cy="245000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1776FB94-7181-7B79-FED6-29D78655B81B}"/>
              </a:ext>
            </a:extLst>
          </p:cNvPr>
          <p:cNvSpPr>
            <a:spLocks noGrp="1"/>
          </p:cNvSpPr>
          <p:nvPr>
            <p:ph type="sldNum" sz="quarter" idx="12"/>
          </p:nvPr>
        </p:nvSpPr>
        <p:spPr/>
        <p:txBody>
          <a:bodyPr/>
          <a:lstStyle/>
          <a:p>
            <a:fld id="{AB5B0412-B986-4302-B217-B745C7E56CDD}" type="slidenum">
              <a:rPr lang="en-AU" smtClean="0"/>
              <a:t>83</a:t>
            </a:fld>
            <a:endParaRPr lang="en-AU"/>
          </a:p>
        </p:txBody>
      </p:sp>
    </p:spTree>
    <p:extLst>
      <p:ext uri="{BB962C8B-B14F-4D97-AF65-F5344CB8AC3E}">
        <p14:creationId xmlns:p14="http://schemas.microsoft.com/office/powerpoint/2010/main" val="400682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8" grpId="1" animBg="1"/>
      <p:bldP spid="18" grpId="2" animBg="1"/>
      <p:bldP spid="19" grpId="0" animBg="1"/>
      <p:bldP spid="19" grpId="1" animBg="1"/>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110E-0456-1C7C-4A77-951384FF04FC}"/>
            </a:ext>
          </a:extLst>
        </p:cNvPr>
        <p:cNvGrpSpPr/>
        <p:nvPr/>
      </p:nvGrpSpPr>
      <p:grpSpPr>
        <a:xfrm>
          <a:off x="0" y="0"/>
          <a:ext cx="0" cy="0"/>
          <a:chOff x="0" y="0"/>
          <a:chExt cx="0" cy="0"/>
        </a:xfrm>
      </p:grpSpPr>
      <p:pic>
        <p:nvPicPr>
          <p:cNvPr id="7" name="Picture 2" descr="IFCYBER projects receive seed funding from the Centre for Critical Digital  Infrastructure (CCDI)">
            <a:extLst>
              <a:ext uri="{FF2B5EF4-FFF2-40B4-BE49-F238E27FC236}">
                <a16:creationId xmlns:a16="http://schemas.microsoft.com/office/drawing/2014/main" id="{129C4C92-438E-EB2A-3942-806CB30F2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95D293E-5DE8-EC0F-C0B8-92B77077E07A}"/>
              </a:ext>
            </a:extLst>
          </p:cNvPr>
          <p:cNvSpPr/>
          <p:nvPr/>
        </p:nvSpPr>
        <p:spPr>
          <a:xfrm>
            <a:off x="4914640" y="3291036"/>
            <a:ext cx="800360" cy="186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16" descr="A black background with a black square&#10;&#10;AI-generated content may be incorrect.">
            <a:extLst>
              <a:ext uri="{FF2B5EF4-FFF2-40B4-BE49-F238E27FC236}">
                <a16:creationId xmlns:a16="http://schemas.microsoft.com/office/drawing/2014/main" id="{8F472EAE-7356-202A-E067-B8C4E8A29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3134"/>
            <a:ext cx="12192000" cy="3111731"/>
          </a:xfrm>
          <a:prstGeom prst="rect">
            <a:avLst/>
          </a:prstGeom>
        </p:spPr>
      </p:pic>
      <p:sp>
        <p:nvSpPr>
          <p:cNvPr id="2" name="TextBox 1">
            <a:extLst>
              <a:ext uri="{FF2B5EF4-FFF2-40B4-BE49-F238E27FC236}">
                <a16:creationId xmlns:a16="http://schemas.microsoft.com/office/drawing/2014/main" id="{F6E7656C-AD7E-62FE-BE23-465929AD2F1A}"/>
              </a:ext>
            </a:extLst>
          </p:cNvPr>
          <p:cNvSpPr txBox="1"/>
          <p:nvPr/>
        </p:nvSpPr>
        <p:spPr>
          <a:xfrm>
            <a:off x="508820" y="17018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Contrastive Loss</a:t>
            </a:r>
          </a:p>
        </p:txBody>
      </p:sp>
      <p:sp>
        <p:nvSpPr>
          <p:cNvPr id="3" name="Slide Number Placeholder 2">
            <a:extLst>
              <a:ext uri="{FF2B5EF4-FFF2-40B4-BE49-F238E27FC236}">
                <a16:creationId xmlns:a16="http://schemas.microsoft.com/office/drawing/2014/main" id="{CDF7BF94-5E5B-EC33-EB35-C71062488D21}"/>
              </a:ext>
            </a:extLst>
          </p:cNvPr>
          <p:cNvSpPr>
            <a:spLocks noGrp="1"/>
          </p:cNvSpPr>
          <p:nvPr>
            <p:ph type="sldNum" sz="quarter" idx="12"/>
          </p:nvPr>
        </p:nvSpPr>
        <p:spPr/>
        <p:txBody>
          <a:bodyPr/>
          <a:lstStyle/>
          <a:p>
            <a:fld id="{AB5B0412-B986-4302-B217-B745C7E56CDD}" type="slidenum">
              <a:rPr lang="en-AU" smtClean="0"/>
              <a:t>84</a:t>
            </a:fld>
            <a:endParaRPr lang="en-AU"/>
          </a:p>
        </p:txBody>
      </p:sp>
    </p:spTree>
    <p:extLst>
      <p:ext uri="{BB962C8B-B14F-4D97-AF65-F5344CB8AC3E}">
        <p14:creationId xmlns:p14="http://schemas.microsoft.com/office/powerpoint/2010/main" val="380061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64C56-E1C9-8BC8-B723-1E0DA12A8BCA}"/>
            </a:ext>
          </a:extLst>
        </p:cNvPr>
        <p:cNvGrpSpPr/>
        <p:nvPr/>
      </p:nvGrpSpPr>
      <p:grpSpPr>
        <a:xfrm>
          <a:off x="0" y="0"/>
          <a:ext cx="0" cy="0"/>
          <a:chOff x="0" y="0"/>
          <a:chExt cx="0" cy="0"/>
        </a:xfrm>
      </p:grpSpPr>
      <p:pic>
        <p:nvPicPr>
          <p:cNvPr id="7" name="Picture 2" descr="IFCYBER projects receive seed funding from the Centre for Critical Digital  Infrastructure (CCDI)">
            <a:extLst>
              <a:ext uri="{FF2B5EF4-FFF2-40B4-BE49-F238E27FC236}">
                <a16:creationId xmlns:a16="http://schemas.microsoft.com/office/drawing/2014/main" id="{0895EC4E-8E03-E3E8-83CD-E704AFF65B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4BF314-BD73-25BB-0C57-3B97DA5716EA}"/>
              </a:ext>
            </a:extLst>
          </p:cNvPr>
          <p:cNvSpPr/>
          <p:nvPr/>
        </p:nvSpPr>
        <p:spPr>
          <a:xfrm>
            <a:off x="4914640" y="3291036"/>
            <a:ext cx="800360" cy="186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black screen with blue text&#10;&#10;AI-generated content may be incorrect.">
            <a:extLst>
              <a:ext uri="{FF2B5EF4-FFF2-40B4-BE49-F238E27FC236}">
                <a16:creationId xmlns:a16="http://schemas.microsoft.com/office/drawing/2014/main" id="{C6657D21-B1C3-BC6D-3F36-6ACEA3716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3134"/>
            <a:ext cx="12192000" cy="3111731"/>
          </a:xfrm>
          <a:prstGeom prst="rect">
            <a:avLst/>
          </a:prstGeom>
        </p:spPr>
      </p:pic>
      <p:sp>
        <p:nvSpPr>
          <p:cNvPr id="9" name="Rectangle 8">
            <a:extLst>
              <a:ext uri="{FF2B5EF4-FFF2-40B4-BE49-F238E27FC236}">
                <a16:creationId xmlns:a16="http://schemas.microsoft.com/office/drawing/2014/main" id="{F1D82355-2506-3A2C-D146-56A08A3DA8B5}"/>
              </a:ext>
            </a:extLst>
          </p:cNvPr>
          <p:cNvSpPr/>
          <p:nvPr/>
        </p:nvSpPr>
        <p:spPr>
          <a:xfrm>
            <a:off x="1649897" y="2504661"/>
            <a:ext cx="546652" cy="5168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B6CBDDA5-E1C9-EE0F-73A5-957216FA5D97}"/>
              </a:ext>
            </a:extLst>
          </p:cNvPr>
          <p:cNvSpPr/>
          <p:nvPr/>
        </p:nvSpPr>
        <p:spPr>
          <a:xfrm>
            <a:off x="893506" y="2504661"/>
            <a:ext cx="2058416" cy="5168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891D8C71-4235-883B-45F1-F05C7B935BAC}"/>
              </a:ext>
            </a:extLst>
          </p:cNvPr>
          <p:cNvSpPr txBox="1"/>
          <p:nvPr/>
        </p:nvSpPr>
        <p:spPr>
          <a:xfrm>
            <a:off x="508820" y="17018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Contrastive Loss</a:t>
            </a:r>
          </a:p>
        </p:txBody>
      </p:sp>
      <p:sp>
        <p:nvSpPr>
          <p:cNvPr id="5" name="TextBox 4">
            <a:extLst>
              <a:ext uri="{FF2B5EF4-FFF2-40B4-BE49-F238E27FC236}">
                <a16:creationId xmlns:a16="http://schemas.microsoft.com/office/drawing/2014/main" id="{E476A5B0-BE2F-EC51-7C79-F1C06A207019}"/>
              </a:ext>
            </a:extLst>
          </p:cNvPr>
          <p:cNvSpPr txBox="1"/>
          <p:nvPr/>
        </p:nvSpPr>
        <p:spPr>
          <a:xfrm>
            <a:off x="1828800" y="6208888"/>
            <a:ext cx="9636304" cy="523220"/>
          </a:xfrm>
          <a:prstGeom prst="rect">
            <a:avLst/>
          </a:prstGeom>
          <a:noFill/>
        </p:spPr>
        <p:txBody>
          <a:bodyPr wrap="square">
            <a:spAutoFit/>
          </a:bodyPr>
          <a:lstStyle/>
          <a:p>
            <a:r>
              <a:rPr lang="en-US" sz="1400" dirty="0">
                <a:solidFill>
                  <a:srgbClr val="000000"/>
                </a:solidFill>
              </a:rPr>
              <a:t>Chen, T., </a:t>
            </a:r>
            <a:r>
              <a:rPr lang="en-US" sz="1400" dirty="0" err="1">
                <a:solidFill>
                  <a:srgbClr val="000000"/>
                </a:solidFill>
              </a:rPr>
              <a:t>Kornblith</a:t>
            </a:r>
            <a:r>
              <a:rPr lang="en-US" sz="1400" dirty="0">
                <a:solidFill>
                  <a:srgbClr val="000000"/>
                </a:solidFill>
              </a:rPr>
              <a:t>, S., Norouzi, M., &amp; Hinton, G. (2020, November). A simple framework for contrastive learning of visual representations. In International conference on machine learning (pp. 1597-1607). PMLR.</a:t>
            </a:r>
          </a:p>
        </p:txBody>
      </p:sp>
      <p:sp>
        <p:nvSpPr>
          <p:cNvPr id="3" name="Slide Number Placeholder 2">
            <a:extLst>
              <a:ext uri="{FF2B5EF4-FFF2-40B4-BE49-F238E27FC236}">
                <a16:creationId xmlns:a16="http://schemas.microsoft.com/office/drawing/2014/main" id="{37E2703E-927B-79CA-4470-C013BFDE0D08}"/>
              </a:ext>
            </a:extLst>
          </p:cNvPr>
          <p:cNvSpPr>
            <a:spLocks noGrp="1"/>
          </p:cNvSpPr>
          <p:nvPr>
            <p:ph type="sldNum" sz="quarter" idx="12"/>
          </p:nvPr>
        </p:nvSpPr>
        <p:spPr/>
        <p:txBody>
          <a:bodyPr/>
          <a:lstStyle/>
          <a:p>
            <a:fld id="{AB5B0412-B986-4302-B217-B745C7E56CDD}" type="slidenum">
              <a:rPr lang="en-AU" smtClean="0"/>
              <a:t>85</a:t>
            </a:fld>
            <a:endParaRPr lang="en-AU"/>
          </a:p>
        </p:txBody>
      </p:sp>
    </p:spTree>
    <p:extLst>
      <p:ext uri="{BB962C8B-B14F-4D97-AF65-F5344CB8AC3E}">
        <p14:creationId xmlns:p14="http://schemas.microsoft.com/office/powerpoint/2010/main" val="2647750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2DC3-0E92-D079-24A1-14AF1CD5FB7F}"/>
            </a:ext>
          </a:extLst>
        </p:cNvPr>
        <p:cNvGrpSpPr/>
        <p:nvPr/>
      </p:nvGrpSpPr>
      <p:grpSpPr>
        <a:xfrm>
          <a:off x="0" y="0"/>
          <a:ext cx="0" cy="0"/>
          <a:chOff x="0" y="0"/>
          <a:chExt cx="0" cy="0"/>
        </a:xfrm>
      </p:grpSpPr>
      <p:pic>
        <p:nvPicPr>
          <p:cNvPr id="7" name="Picture 2" descr="IFCYBER projects receive seed funding from the Centre for Critical Digital  Infrastructure (CCDI)">
            <a:extLst>
              <a:ext uri="{FF2B5EF4-FFF2-40B4-BE49-F238E27FC236}">
                <a16:creationId xmlns:a16="http://schemas.microsoft.com/office/drawing/2014/main" id="{44C0095E-547A-AA0B-397B-4700A50028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6ECFEEC-3BE6-CB13-3BBF-94AD9AB0B83B}"/>
              </a:ext>
            </a:extLst>
          </p:cNvPr>
          <p:cNvSpPr/>
          <p:nvPr/>
        </p:nvSpPr>
        <p:spPr>
          <a:xfrm>
            <a:off x="4914640" y="3291036"/>
            <a:ext cx="800360" cy="186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descr="A screenshot of a computer&#10;&#10;AI-generated content may be incorrect.">
            <a:extLst>
              <a:ext uri="{FF2B5EF4-FFF2-40B4-BE49-F238E27FC236}">
                <a16:creationId xmlns:a16="http://schemas.microsoft.com/office/drawing/2014/main" id="{BBE33759-03E5-D4B9-4795-CDE7D64E6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3134"/>
            <a:ext cx="12192000" cy="3111731"/>
          </a:xfrm>
          <a:prstGeom prst="rect">
            <a:avLst/>
          </a:prstGeom>
        </p:spPr>
      </p:pic>
      <p:sp>
        <p:nvSpPr>
          <p:cNvPr id="2" name="TextBox 1">
            <a:extLst>
              <a:ext uri="{FF2B5EF4-FFF2-40B4-BE49-F238E27FC236}">
                <a16:creationId xmlns:a16="http://schemas.microsoft.com/office/drawing/2014/main" id="{AC4F908F-9C70-0442-C47B-3F7671CCEFBC}"/>
              </a:ext>
            </a:extLst>
          </p:cNvPr>
          <p:cNvSpPr txBox="1"/>
          <p:nvPr/>
        </p:nvSpPr>
        <p:spPr>
          <a:xfrm>
            <a:off x="508820" y="17018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Contrastive Loss</a:t>
            </a:r>
          </a:p>
        </p:txBody>
      </p:sp>
      <p:sp>
        <p:nvSpPr>
          <p:cNvPr id="4" name="Slide Number Placeholder 3">
            <a:extLst>
              <a:ext uri="{FF2B5EF4-FFF2-40B4-BE49-F238E27FC236}">
                <a16:creationId xmlns:a16="http://schemas.microsoft.com/office/drawing/2014/main" id="{34375653-0E09-88CA-B05E-3C8462D4B9DD}"/>
              </a:ext>
            </a:extLst>
          </p:cNvPr>
          <p:cNvSpPr>
            <a:spLocks noGrp="1"/>
          </p:cNvSpPr>
          <p:nvPr>
            <p:ph type="sldNum" sz="quarter" idx="12"/>
          </p:nvPr>
        </p:nvSpPr>
        <p:spPr/>
        <p:txBody>
          <a:bodyPr/>
          <a:lstStyle/>
          <a:p>
            <a:fld id="{AB5B0412-B986-4302-B217-B745C7E56CDD}" type="slidenum">
              <a:rPr lang="en-AU" smtClean="0"/>
              <a:t>86</a:t>
            </a:fld>
            <a:endParaRPr lang="en-AU"/>
          </a:p>
        </p:txBody>
      </p:sp>
    </p:spTree>
    <p:extLst>
      <p:ext uri="{BB962C8B-B14F-4D97-AF65-F5344CB8AC3E}">
        <p14:creationId xmlns:p14="http://schemas.microsoft.com/office/powerpoint/2010/main" val="2927877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982E3-E897-3A92-8563-3C604EA42B4F}"/>
            </a:ext>
          </a:extLst>
        </p:cNvPr>
        <p:cNvGrpSpPr/>
        <p:nvPr/>
      </p:nvGrpSpPr>
      <p:grpSpPr>
        <a:xfrm>
          <a:off x="0" y="0"/>
          <a:ext cx="0" cy="0"/>
          <a:chOff x="0" y="0"/>
          <a:chExt cx="0" cy="0"/>
        </a:xfrm>
      </p:grpSpPr>
      <p:pic>
        <p:nvPicPr>
          <p:cNvPr id="7" name="Picture 2" descr="IFCYBER projects receive seed funding from the Centre for Critical Digital  Infrastructure (CCDI)">
            <a:extLst>
              <a:ext uri="{FF2B5EF4-FFF2-40B4-BE49-F238E27FC236}">
                <a16:creationId xmlns:a16="http://schemas.microsoft.com/office/drawing/2014/main" id="{58F208AE-7821-D648-50EA-C8932CC347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55" y="5414542"/>
            <a:ext cx="2097722" cy="20977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C552FE9-E653-1348-D39D-C3BE297679FD}"/>
              </a:ext>
            </a:extLst>
          </p:cNvPr>
          <p:cNvSpPr/>
          <p:nvPr/>
        </p:nvSpPr>
        <p:spPr>
          <a:xfrm>
            <a:off x="4914640" y="3291036"/>
            <a:ext cx="800360" cy="186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descr="A screenshot of a computer&#10;&#10;AI-generated content may be incorrect.">
            <a:extLst>
              <a:ext uri="{FF2B5EF4-FFF2-40B4-BE49-F238E27FC236}">
                <a16:creationId xmlns:a16="http://schemas.microsoft.com/office/drawing/2014/main" id="{F9FDD6FF-7FD1-CD88-6E15-C8AD9E017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3134"/>
            <a:ext cx="12192000" cy="3111731"/>
          </a:xfrm>
          <a:prstGeom prst="rect">
            <a:avLst/>
          </a:prstGeom>
        </p:spPr>
      </p:pic>
      <p:sp>
        <p:nvSpPr>
          <p:cNvPr id="2" name="TextBox 1">
            <a:extLst>
              <a:ext uri="{FF2B5EF4-FFF2-40B4-BE49-F238E27FC236}">
                <a16:creationId xmlns:a16="http://schemas.microsoft.com/office/drawing/2014/main" id="{545905AE-FDB2-6658-0DC2-D8308CA59709}"/>
              </a:ext>
            </a:extLst>
          </p:cNvPr>
          <p:cNvSpPr txBox="1"/>
          <p:nvPr/>
        </p:nvSpPr>
        <p:spPr>
          <a:xfrm>
            <a:off x="508820" y="170180"/>
            <a:ext cx="10740205" cy="904863"/>
          </a:xfrm>
          <a:prstGeom prst="rect">
            <a:avLst/>
          </a:prstGeom>
        </p:spPr>
        <p:txBody>
          <a:bodyPr wrap="square" lIns="0" tIns="0" rIns="0" bIns="0" rtlCol="0" anchor="t">
            <a:spAutoFit/>
          </a:bodyPr>
          <a:lstStyle/>
          <a:p>
            <a:pPr>
              <a:lnSpc>
                <a:spcPts val="7999"/>
              </a:lnSpc>
            </a:pPr>
            <a:r>
              <a:rPr lang="en-US" sz="4000" dirty="0">
                <a:solidFill>
                  <a:srgbClr val="004AAD"/>
                </a:solidFill>
                <a:latin typeface="Ebrima" panose="02000000000000000000" pitchFamily="2" charset="0"/>
                <a:ea typeface="Ebrima" panose="02000000000000000000" pitchFamily="2" charset="0"/>
                <a:cs typeface="Ebrima" panose="02000000000000000000" pitchFamily="2" charset="0"/>
              </a:rPr>
              <a:t>Contrastive Loss</a:t>
            </a:r>
          </a:p>
        </p:txBody>
      </p:sp>
      <p:pic>
        <p:nvPicPr>
          <p:cNvPr id="4" name="Picture 3" descr="A screenshot of a computer program&#10;&#10;AI-generated content may be incorrect.">
            <a:extLst>
              <a:ext uri="{FF2B5EF4-FFF2-40B4-BE49-F238E27FC236}">
                <a16:creationId xmlns:a16="http://schemas.microsoft.com/office/drawing/2014/main" id="{7815CFF4-4CB7-6F42-86FE-5A692159B91C}"/>
              </a:ext>
            </a:extLst>
          </p:cNvPr>
          <p:cNvPicPr>
            <a:picLocks noChangeAspect="1"/>
          </p:cNvPicPr>
          <p:nvPr/>
        </p:nvPicPr>
        <p:blipFill>
          <a:blip r:embed="rId5">
            <a:extLst>
              <a:ext uri="{28A0092B-C50C-407E-A947-70E740481C1C}">
                <a14:useLocalDpi xmlns:a14="http://schemas.microsoft.com/office/drawing/2010/main" val="0"/>
              </a:ext>
            </a:extLst>
          </a:blip>
          <a:srcRect l="26212" t="62485" r="15000" b="-638"/>
          <a:stretch>
            <a:fillRect/>
          </a:stretch>
        </p:blipFill>
        <p:spPr>
          <a:xfrm>
            <a:off x="3024302" y="3748846"/>
            <a:ext cx="7051614" cy="1276300"/>
          </a:xfrm>
          <a:prstGeom prst="rect">
            <a:avLst/>
          </a:prstGeom>
        </p:spPr>
      </p:pic>
      <p:pic>
        <p:nvPicPr>
          <p:cNvPr id="5" name="Picture 4" descr="A screenshot of a computer program&#10;&#10;AI-generated content may be incorrect.">
            <a:extLst>
              <a:ext uri="{FF2B5EF4-FFF2-40B4-BE49-F238E27FC236}">
                <a16:creationId xmlns:a16="http://schemas.microsoft.com/office/drawing/2014/main" id="{2E941D79-8581-90D3-B096-FE17C7D3CC78}"/>
              </a:ext>
            </a:extLst>
          </p:cNvPr>
          <p:cNvPicPr>
            <a:picLocks noChangeAspect="1"/>
          </p:cNvPicPr>
          <p:nvPr/>
        </p:nvPicPr>
        <p:blipFill>
          <a:blip r:embed="rId5">
            <a:extLst>
              <a:ext uri="{28A0092B-C50C-407E-A947-70E740481C1C}">
                <a14:useLocalDpi xmlns:a14="http://schemas.microsoft.com/office/drawing/2010/main" val="0"/>
              </a:ext>
            </a:extLst>
          </a:blip>
          <a:srcRect l="66835" t="42741" r="14051" b="38850"/>
          <a:stretch>
            <a:fillRect/>
          </a:stretch>
        </p:blipFill>
        <p:spPr>
          <a:xfrm>
            <a:off x="7917082" y="3109154"/>
            <a:ext cx="2330370" cy="625934"/>
          </a:xfrm>
          <a:prstGeom prst="rect">
            <a:avLst/>
          </a:prstGeom>
        </p:spPr>
      </p:pic>
      <p:sp>
        <p:nvSpPr>
          <p:cNvPr id="6" name="Rectangle 5">
            <a:extLst>
              <a:ext uri="{FF2B5EF4-FFF2-40B4-BE49-F238E27FC236}">
                <a16:creationId xmlns:a16="http://schemas.microsoft.com/office/drawing/2014/main" id="{DF64FC4E-CE85-A6C9-2702-0977ED747DCF}"/>
              </a:ext>
            </a:extLst>
          </p:cNvPr>
          <p:cNvSpPr/>
          <p:nvPr/>
        </p:nvSpPr>
        <p:spPr>
          <a:xfrm>
            <a:off x="3115961" y="3825054"/>
            <a:ext cx="438337" cy="6858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9B23B529-052A-085B-FFEA-DC95E18C3233}"/>
              </a:ext>
            </a:extLst>
          </p:cNvPr>
          <p:cNvSpPr/>
          <p:nvPr/>
        </p:nvSpPr>
        <p:spPr>
          <a:xfrm>
            <a:off x="5034987" y="3880713"/>
            <a:ext cx="860970" cy="6858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28B5354-5FC6-B804-E74B-67728DA8CCD1}"/>
              </a:ext>
            </a:extLst>
          </p:cNvPr>
          <p:cNvSpPr/>
          <p:nvPr/>
        </p:nvSpPr>
        <p:spPr>
          <a:xfrm>
            <a:off x="451414" y="2523281"/>
            <a:ext cx="2500131" cy="47456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33B83484-10A3-1C3E-D188-0BA3ADBED788}"/>
              </a:ext>
            </a:extLst>
          </p:cNvPr>
          <p:cNvSpPr txBox="1"/>
          <p:nvPr/>
        </p:nvSpPr>
        <p:spPr>
          <a:xfrm>
            <a:off x="1828800" y="6208888"/>
            <a:ext cx="9636304" cy="523220"/>
          </a:xfrm>
          <a:prstGeom prst="rect">
            <a:avLst/>
          </a:prstGeom>
          <a:noFill/>
        </p:spPr>
        <p:txBody>
          <a:bodyPr wrap="square">
            <a:spAutoFit/>
          </a:bodyPr>
          <a:lstStyle/>
          <a:p>
            <a:r>
              <a:rPr lang="en-US" sz="1400" dirty="0">
                <a:solidFill>
                  <a:srgbClr val="000000"/>
                </a:solidFill>
              </a:rPr>
              <a:t>Khosla, P., </a:t>
            </a:r>
            <a:r>
              <a:rPr lang="en-US" sz="1400" dirty="0" err="1">
                <a:solidFill>
                  <a:srgbClr val="000000"/>
                </a:solidFill>
              </a:rPr>
              <a:t>Teterwak</a:t>
            </a:r>
            <a:r>
              <a:rPr lang="en-US" sz="1400" dirty="0">
                <a:solidFill>
                  <a:srgbClr val="000000"/>
                </a:solidFill>
              </a:rPr>
              <a:t>, P., Wang, C., Sarna, A., Tian, Y., Isola, P., ... &amp; Krishnan, D. (2020). Supervised contrastive learning. Advances in neural information processing systems, 33, 18661-18673.</a:t>
            </a:r>
          </a:p>
        </p:txBody>
      </p:sp>
      <p:sp>
        <p:nvSpPr>
          <p:cNvPr id="12" name="Rectangle 11">
            <a:extLst>
              <a:ext uri="{FF2B5EF4-FFF2-40B4-BE49-F238E27FC236}">
                <a16:creationId xmlns:a16="http://schemas.microsoft.com/office/drawing/2014/main" id="{A671C06B-7212-2164-1FBB-D3479972C21F}"/>
              </a:ext>
            </a:extLst>
          </p:cNvPr>
          <p:cNvSpPr/>
          <p:nvPr/>
        </p:nvSpPr>
        <p:spPr>
          <a:xfrm>
            <a:off x="5120577" y="3719107"/>
            <a:ext cx="194243" cy="45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C9BF4B6B-9568-7733-4693-03393890D974}"/>
              </a:ext>
            </a:extLst>
          </p:cNvPr>
          <p:cNvSpPr>
            <a:spLocks noGrp="1"/>
          </p:cNvSpPr>
          <p:nvPr>
            <p:ph type="sldNum" sz="quarter" idx="12"/>
          </p:nvPr>
        </p:nvSpPr>
        <p:spPr/>
        <p:txBody>
          <a:bodyPr/>
          <a:lstStyle/>
          <a:p>
            <a:fld id="{AB5B0412-B986-4302-B217-B745C7E56CDD}" type="slidenum">
              <a:rPr lang="en-AU" smtClean="0"/>
              <a:t>87</a:t>
            </a:fld>
            <a:endParaRPr lang="en-AU"/>
          </a:p>
        </p:txBody>
      </p:sp>
    </p:spTree>
    <p:extLst>
      <p:ext uri="{BB962C8B-B14F-4D97-AF65-F5344CB8AC3E}">
        <p14:creationId xmlns:p14="http://schemas.microsoft.com/office/powerpoint/2010/main" val="1355108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P spid="9" grpId="0" animBg="1"/>
      <p:bldP spid="9" grpId="1"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7710-8EB1-9207-D490-C9ABA6F784D7}"/>
            </a:ext>
          </a:extLst>
        </p:cNvPr>
        <p:cNvGrpSpPr/>
        <p:nvPr/>
      </p:nvGrpSpPr>
      <p:grpSpPr>
        <a:xfrm>
          <a:off x="0" y="0"/>
          <a:ext cx="0" cy="0"/>
          <a:chOff x="0" y="0"/>
          <a:chExt cx="0" cy="0"/>
        </a:xfrm>
      </p:grpSpPr>
      <p:pic>
        <p:nvPicPr>
          <p:cNvPr id="50" name="Picture 49" descr="A diagram of a social media network&#10;&#10;Description automatically generated">
            <a:extLst>
              <a:ext uri="{FF2B5EF4-FFF2-40B4-BE49-F238E27FC236}">
                <a16:creationId xmlns:a16="http://schemas.microsoft.com/office/drawing/2014/main" id="{02A8A9D6-877F-1CFC-F948-AB02864E4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8" y="2143788"/>
            <a:ext cx="3284351" cy="2906587"/>
          </a:xfrm>
          <a:prstGeom prst="rect">
            <a:avLst/>
          </a:prstGeom>
        </p:spPr>
      </p:pic>
      <p:pic>
        <p:nvPicPr>
          <p:cNvPr id="17" name="Picture 16" descr="A diagram of a social network&#10;&#10;Description automatically generated">
            <a:extLst>
              <a:ext uri="{FF2B5EF4-FFF2-40B4-BE49-F238E27FC236}">
                <a16:creationId xmlns:a16="http://schemas.microsoft.com/office/drawing/2014/main" id="{AC91C349-0909-1880-39E9-C9AF8D504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33" y="1729912"/>
            <a:ext cx="3637412" cy="3329099"/>
          </a:xfrm>
          <a:prstGeom prst="rect">
            <a:avLst/>
          </a:prstGeom>
        </p:spPr>
      </p:pic>
      <p:cxnSp>
        <p:nvCxnSpPr>
          <p:cNvPr id="13" name="Straight Connector 12">
            <a:extLst>
              <a:ext uri="{FF2B5EF4-FFF2-40B4-BE49-F238E27FC236}">
                <a16:creationId xmlns:a16="http://schemas.microsoft.com/office/drawing/2014/main" id="{7F68F8A6-B695-9E5B-49F7-45E63174B275}"/>
              </a:ext>
            </a:extLst>
          </p:cNvPr>
          <p:cNvCxnSpPr/>
          <p:nvPr/>
        </p:nvCxnSpPr>
        <p:spPr>
          <a:xfrm>
            <a:off x="4153851" y="604907"/>
            <a:ext cx="0" cy="533731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AEF592-16A3-DEE2-C30C-7E63DB14FF85}"/>
              </a:ext>
            </a:extLst>
          </p:cNvPr>
          <p:cNvCxnSpPr/>
          <p:nvPr/>
        </p:nvCxnSpPr>
        <p:spPr>
          <a:xfrm>
            <a:off x="8123697" y="604906"/>
            <a:ext cx="0" cy="533731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AD2339C-6273-4EA1-2793-4CF6AA25DE22}"/>
              </a:ext>
            </a:extLst>
          </p:cNvPr>
          <p:cNvSpPr txBox="1">
            <a:spLocks/>
          </p:cNvSpPr>
          <p:nvPr/>
        </p:nvSpPr>
        <p:spPr>
          <a:xfrm>
            <a:off x="4931824" y="1462706"/>
            <a:ext cx="2846403" cy="66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1800" b="1" i="1" dirty="0">
                <a:solidFill>
                  <a:schemeClr val="accent1">
                    <a:lumMod val="75000"/>
                  </a:schemeClr>
                </a:solidFill>
              </a:rPr>
              <a:t>Account-level SMM</a:t>
            </a:r>
          </a:p>
        </p:txBody>
      </p:sp>
      <p:sp>
        <p:nvSpPr>
          <p:cNvPr id="11" name="Title 1">
            <a:extLst>
              <a:ext uri="{FF2B5EF4-FFF2-40B4-BE49-F238E27FC236}">
                <a16:creationId xmlns:a16="http://schemas.microsoft.com/office/drawing/2014/main" id="{3922DB92-FEDF-07C3-9A2C-DBCAA7E9B99D}"/>
              </a:ext>
            </a:extLst>
          </p:cNvPr>
          <p:cNvSpPr txBox="1">
            <a:spLocks/>
          </p:cNvSpPr>
          <p:nvPr/>
        </p:nvSpPr>
        <p:spPr>
          <a:xfrm>
            <a:off x="819868" y="1493992"/>
            <a:ext cx="3126903" cy="66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1800" b="1" i="1" dirty="0">
                <a:solidFill>
                  <a:schemeClr val="accent1">
                    <a:lumMod val="75000"/>
                  </a:schemeClr>
                </a:solidFill>
              </a:rPr>
              <a:t>Information-level SMM</a:t>
            </a:r>
          </a:p>
        </p:txBody>
      </p:sp>
      <p:sp>
        <p:nvSpPr>
          <p:cNvPr id="12" name="Title 1">
            <a:extLst>
              <a:ext uri="{FF2B5EF4-FFF2-40B4-BE49-F238E27FC236}">
                <a16:creationId xmlns:a16="http://schemas.microsoft.com/office/drawing/2014/main" id="{3FFED70B-9BEF-B9DB-5E5A-1A21D25A2626}"/>
              </a:ext>
            </a:extLst>
          </p:cNvPr>
          <p:cNvSpPr txBox="1">
            <a:spLocks/>
          </p:cNvSpPr>
          <p:nvPr/>
        </p:nvSpPr>
        <p:spPr>
          <a:xfrm>
            <a:off x="8815654" y="1489838"/>
            <a:ext cx="3277889" cy="66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1800" b="1" i="1" dirty="0">
                <a:solidFill>
                  <a:schemeClr val="accent1">
                    <a:lumMod val="75000"/>
                  </a:schemeClr>
                </a:solidFill>
              </a:rPr>
              <a:t>C</a:t>
            </a:r>
            <a:r>
              <a:rPr lang="en-AU" sz="1800" b="1" i="1">
                <a:solidFill>
                  <a:schemeClr val="accent1">
                    <a:lumMod val="75000"/>
                  </a:schemeClr>
                </a:solidFill>
              </a:rPr>
              <a:t>ampaign-level </a:t>
            </a:r>
            <a:r>
              <a:rPr lang="en-AU" sz="1800" b="1" i="1" dirty="0">
                <a:solidFill>
                  <a:schemeClr val="accent1">
                    <a:lumMod val="75000"/>
                  </a:schemeClr>
                </a:solidFill>
              </a:rPr>
              <a:t>SMM</a:t>
            </a:r>
          </a:p>
        </p:txBody>
      </p:sp>
      <p:sp>
        <p:nvSpPr>
          <p:cNvPr id="15" name="Rectangle 14">
            <a:extLst>
              <a:ext uri="{FF2B5EF4-FFF2-40B4-BE49-F238E27FC236}">
                <a16:creationId xmlns:a16="http://schemas.microsoft.com/office/drawing/2014/main" id="{5257A2E8-5459-709A-08C1-E6A4809A25B5}"/>
              </a:ext>
            </a:extLst>
          </p:cNvPr>
          <p:cNvSpPr/>
          <p:nvPr/>
        </p:nvSpPr>
        <p:spPr>
          <a:xfrm>
            <a:off x="9283987" y="886984"/>
            <a:ext cx="1803878" cy="33917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SMM 3</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18" name="Picture 17" descr="IFCYBER projects receive seed funding from the Centre for Critical Digital  Infrastructure (CCDI)">
            <a:extLst>
              <a:ext uri="{FF2B5EF4-FFF2-40B4-BE49-F238E27FC236}">
                <a16:creationId xmlns:a16="http://schemas.microsoft.com/office/drawing/2014/main" id="{09D7CA5C-8656-C63E-21B5-A0AB18D094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A26928E-8E7A-B56A-08FA-CC561C6AF756}"/>
              </a:ext>
            </a:extLst>
          </p:cNvPr>
          <p:cNvSpPr txBox="1"/>
          <p:nvPr/>
        </p:nvSpPr>
        <p:spPr>
          <a:xfrm>
            <a:off x="1502428" y="6097407"/>
            <a:ext cx="9971753"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a:t>
            </a:r>
            <a:endParaRPr lang="en-AU" sz="1400" dirty="0"/>
          </a:p>
        </p:txBody>
      </p:sp>
      <p:sp>
        <p:nvSpPr>
          <p:cNvPr id="27" name="Rectangle 26">
            <a:extLst>
              <a:ext uri="{FF2B5EF4-FFF2-40B4-BE49-F238E27FC236}">
                <a16:creationId xmlns:a16="http://schemas.microsoft.com/office/drawing/2014/main" id="{5F1BE100-0C38-3A89-6C5E-070845D9EB6A}"/>
              </a:ext>
            </a:extLst>
          </p:cNvPr>
          <p:cNvSpPr/>
          <p:nvPr/>
        </p:nvSpPr>
        <p:spPr>
          <a:xfrm>
            <a:off x="5220503" y="878453"/>
            <a:ext cx="1803878" cy="33917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SMM 2</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8" name="Rectangle 27">
            <a:extLst>
              <a:ext uri="{FF2B5EF4-FFF2-40B4-BE49-F238E27FC236}">
                <a16:creationId xmlns:a16="http://schemas.microsoft.com/office/drawing/2014/main" id="{9C4FC4F7-49C0-5F5B-EE30-D893AB7F0609}"/>
              </a:ext>
            </a:extLst>
          </p:cNvPr>
          <p:cNvSpPr/>
          <p:nvPr/>
        </p:nvSpPr>
        <p:spPr>
          <a:xfrm>
            <a:off x="1496894" y="881089"/>
            <a:ext cx="1803878" cy="339179"/>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SMM 1</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46" name="Picture 45" descr="A diagram of a chat bot&#10;&#10;Description automatically generated">
            <a:extLst>
              <a:ext uri="{FF2B5EF4-FFF2-40B4-BE49-F238E27FC236}">
                <a16:creationId xmlns:a16="http://schemas.microsoft.com/office/drawing/2014/main" id="{8809D112-8FBC-00E3-16F9-CF0EBEE105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678" y="1845735"/>
            <a:ext cx="3728800" cy="3204640"/>
          </a:xfrm>
          <a:prstGeom prst="rect">
            <a:avLst/>
          </a:prstGeom>
        </p:spPr>
      </p:pic>
      <p:pic>
        <p:nvPicPr>
          <p:cNvPr id="48" name="Picture 47" descr="A diagram of a chat bot&#10;&#10;Description automatically generated">
            <a:extLst>
              <a:ext uri="{FF2B5EF4-FFF2-40B4-BE49-F238E27FC236}">
                <a16:creationId xmlns:a16="http://schemas.microsoft.com/office/drawing/2014/main" id="{B4323420-AD04-74E2-D769-65A2187A7A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0768" y="2159028"/>
            <a:ext cx="3650890" cy="3025358"/>
          </a:xfrm>
          <a:prstGeom prst="rect">
            <a:avLst/>
          </a:prstGeom>
        </p:spPr>
      </p:pic>
      <p:sp>
        <p:nvSpPr>
          <p:cNvPr id="5" name="Oval 4">
            <a:extLst>
              <a:ext uri="{FF2B5EF4-FFF2-40B4-BE49-F238E27FC236}">
                <a16:creationId xmlns:a16="http://schemas.microsoft.com/office/drawing/2014/main" id="{C60FE693-9714-F4A9-5658-9F141A1DB0D6}"/>
              </a:ext>
            </a:extLst>
          </p:cNvPr>
          <p:cNvSpPr/>
          <p:nvPr/>
        </p:nvSpPr>
        <p:spPr>
          <a:xfrm>
            <a:off x="3119916" y="3202731"/>
            <a:ext cx="640554" cy="643890"/>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985CF17A-E696-B696-7DAA-072D6B078C28}"/>
              </a:ext>
            </a:extLst>
          </p:cNvPr>
          <p:cNvSpPr/>
          <p:nvPr/>
        </p:nvSpPr>
        <p:spPr>
          <a:xfrm>
            <a:off x="2741716" y="4340016"/>
            <a:ext cx="640554" cy="643890"/>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1F7B7AFC-8A1A-1C98-4E97-B8A1041BFF0F}"/>
              </a:ext>
            </a:extLst>
          </p:cNvPr>
          <p:cNvSpPr/>
          <p:nvPr/>
        </p:nvSpPr>
        <p:spPr>
          <a:xfrm>
            <a:off x="1264960" y="4383831"/>
            <a:ext cx="640554" cy="643890"/>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B5C6EF62-6222-8297-0D9C-D0D44DB3089C}"/>
              </a:ext>
            </a:extLst>
          </p:cNvPr>
          <p:cNvSpPr/>
          <p:nvPr/>
        </p:nvSpPr>
        <p:spPr>
          <a:xfrm>
            <a:off x="4649124" y="3273231"/>
            <a:ext cx="623915" cy="636255"/>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533FE8FF-86A2-4C85-A45F-55D7DF3C7C4D}"/>
              </a:ext>
            </a:extLst>
          </p:cNvPr>
          <p:cNvSpPr/>
          <p:nvPr/>
        </p:nvSpPr>
        <p:spPr>
          <a:xfrm>
            <a:off x="6737891" y="4336423"/>
            <a:ext cx="624383" cy="647483"/>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DF12189E-EF13-1052-A86B-E9A769BC560D}"/>
              </a:ext>
            </a:extLst>
          </p:cNvPr>
          <p:cNvSpPr/>
          <p:nvPr/>
        </p:nvSpPr>
        <p:spPr>
          <a:xfrm>
            <a:off x="5304547" y="4386370"/>
            <a:ext cx="624382" cy="634365"/>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Oval 24">
            <a:extLst>
              <a:ext uri="{FF2B5EF4-FFF2-40B4-BE49-F238E27FC236}">
                <a16:creationId xmlns:a16="http://schemas.microsoft.com/office/drawing/2014/main" id="{02093599-4612-B1DB-90C6-D5C752365035}"/>
              </a:ext>
            </a:extLst>
          </p:cNvPr>
          <p:cNvSpPr/>
          <p:nvPr/>
        </p:nvSpPr>
        <p:spPr>
          <a:xfrm>
            <a:off x="8639175" y="3235116"/>
            <a:ext cx="611053" cy="621030"/>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1832A04E-D79D-00A3-5D88-2C3F86C6CE3A}"/>
              </a:ext>
            </a:extLst>
          </p:cNvPr>
          <p:cNvSpPr/>
          <p:nvPr/>
        </p:nvSpPr>
        <p:spPr>
          <a:xfrm>
            <a:off x="9283987" y="4317699"/>
            <a:ext cx="610228" cy="617993"/>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Oval 31">
            <a:extLst>
              <a:ext uri="{FF2B5EF4-FFF2-40B4-BE49-F238E27FC236}">
                <a16:creationId xmlns:a16="http://schemas.microsoft.com/office/drawing/2014/main" id="{C444CA24-C6BA-ECAC-9ADD-CADE77989C82}"/>
              </a:ext>
            </a:extLst>
          </p:cNvPr>
          <p:cNvSpPr/>
          <p:nvPr/>
        </p:nvSpPr>
        <p:spPr>
          <a:xfrm>
            <a:off x="9803130" y="2198796"/>
            <a:ext cx="610228" cy="617993"/>
          </a:xfrm>
          <a:prstGeom prst="ellipse">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Rectangle: Rounded Corners 32">
            <a:extLst>
              <a:ext uri="{FF2B5EF4-FFF2-40B4-BE49-F238E27FC236}">
                <a16:creationId xmlns:a16="http://schemas.microsoft.com/office/drawing/2014/main" id="{3AD9C909-4E81-3FB4-7A8C-C5C8E6251837}"/>
              </a:ext>
            </a:extLst>
          </p:cNvPr>
          <p:cNvSpPr/>
          <p:nvPr/>
        </p:nvSpPr>
        <p:spPr>
          <a:xfrm>
            <a:off x="5795010" y="3319571"/>
            <a:ext cx="778510" cy="571500"/>
          </a:xfrm>
          <a:prstGeom prst="roundRect">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43BFA5D4-3207-E216-859B-0F84C0E212DD}"/>
              </a:ext>
            </a:extLst>
          </p:cNvPr>
          <p:cNvSpPr>
            <a:spLocks noGrp="1"/>
          </p:cNvSpPr>
          <p:nvPr>
            <p:ph type="sldNum" sz="quarter" idx="12"/>
          </p:nvPr>
        </p:nvSpPr>
        <p:spPr/>
        <p:txBody>
          <a:bodyPr/>
          <a:lstStyle/>
          <a:p>
            <a:fld id="{AB5B0412-B986-4302-B217-B745C7E56CDD}" type="slidenum">
              <a:rPr lang="en-AU" smtClean="0"/>
              <a:t>88</a:t>
            </a:fld>
            <a:endParaRPr lang="en-AU"/>
          </a:p>
        </p:txBody>
      </p:sp>
    </p:spTree>
    <p:extLst>
      <p:ext uri="{BB962C8B-B14F-4D97-AF65-F5344CB8AC3E}">
        <p14:creationId xmlns:p14="http://schemas.microsoft.com/office/powerpoint/2010/main" val="342024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5" grpId="0" animBg="1"/>
      <p:bldP spid="5" grpId="1" animBg="1"/>
      <p:bldP spid="9" grpId="0" animBg="1"/>
      <p:bldP spid="9" grpId="1" animBg="1"/>
      <p:bldP spid="16" grpId="0" animBg="1"/>
      <p:bldP spid="20" grpId="0" animBg="1"/>
      <p:bldP spid="23" grpId="0" animBg="1"/>
      <p:bldP spid="22" grpId="0" animBg="1"/>
      <p:bldP spid="25" grpId="0" animBg="1"/>
      <p:bldP spid="26" grpId="0" animBg="1"/>
      <p:bldP spid="32" grpId="0" animBg="1"/>
      <p:bldP spid="3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6306-F5E0-2B1D-43B1-F71862B32543}"/>
              </a:ext>
            </a:extLst>
          </p:cNvPr>
          <p:cNvSpPr>
            <a:spLocks noGrp="1"/>
          </p:cNvSpPr>
          <p:nvPr>
            <p:ph type="title"/>
          </p:nvPr>
        </p:nvSpPr>
        <p:spPr/>
        <p:txBody>
          <a:bodyPr/>
          <a:lstStyle/>
          <a:p>
            <a:endParaRPr lang="en-AU"/>
          </a:p>
        </p:txBody>
      </p:sp>
      <p:pic>
        <p:nvPicPr>
          <p:cNvPr id="1026" name="Picture 2" descr="This is a “Like Farm”, made up of hundreds of phones connected together to  a central computer. For a fee, a customer can purchase fake likes and  comments on their social media">
            <a:extLst>
              <a:ext uri="{FF2B5EF4-FFF2-40B4-BE49-F238E27FC236}">
                <a16:creationId xmlns:a16="http://schemas.microsoft.com/office/drawing/2014/main" id="{329FB704-FC91-1087-E3D1-F0715DE43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939" y="163286"/>
            <a:ext cx="3657600" cy="6531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ck Farms Like This In China Use Thousands Of Phones To Publish Fake  Product Ratings">
            <a:extLst>
              <a:ext uri="{FF2B5EF4-FFF2-40B4-BE49-F238E27FC236}">
                <a16:creationId xmlns:a16="http://schemas.microsoft.com/office/drawing/2014/main" id="{BF1C6D99-A4C6-6EFF-F1CF-07D62393F3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40565" y="1027906"/>
            <a:ext cx="4329761"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E14DD25-D327-627F-B19C-83F1DC241D08}"/>
              </a:ext>
            </a:extLst>
          </p:cNvPr>
          <p:cNvSpPr>
            <a:spLocks noGrp="1"/>
          </p:cNvSpPr>
          <p:nvPr>
            <p:ph type="sldNum" sz="quarter" idx="12"/>
          </p:nvPr>
        </p:nvSpPr>
        <p:spPr/>
        <p:txBody>
          <a:bodyPr/>
          <a:lstStyle/>
          <a:p>
            <a:fld id="{AB5B0412-B986-4302-B217-B745C7E56CDD}" type="slidenum">
              <a:rPr lang="en-AU" smtClean="0"/>
              <a:t>89</a:t>
            </a:fld>
            <a:endParaRPr lang="en-AU"/>
          </a:p>
        </p:txBody>
      </p:sp>
    </p:spTree>
    <p:extLst>
      <p:ext uri="{BB962C8B-B14F-4D97-AF65-F5344CB8AC3E}">
        <p14:creationId xmlns:p14="http://schemas.microsoft.com/office/powerpoint/2010/main" val="414773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9948C-7915-7DE0-5BFA-B825E0DBC986}"/>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46380D31-1608-BC0B-416A-4DC44AABD109}"/>
              </a:ext>
            </a:extLst>
          </p:cNvPr>
          <p:cNvGrpSpPr/>
          <p:nvPr/>
        </p:nvGrpSpPr>
        <p:grpSpPr>
          <a:xfrm>
            <a:off x="949048" y="485849"/>
            <a:ext cx="10085561" cy="4821030"/>
            <a:chOff x="1053220" y="902537"/>
            <a:chExt cx="10085561" cy="4821030"/>
          </a:xfrm>
        </p:grpSpPr>
        <p:sp>
          <p:nvSpPr>
            <p:cNvPr id="27" name="Forme libre 25">
              <a:extLst>
                <a:ext uri="{FF2B5EF4-FFF2-40B4-BE49-F238E27FC236}">
                  <a16:creationId xmlns:a16="http://schemas.microsoft.com/office/drawing/2014/main" id="{86D28914-034B-1D72-E82B-38A7C45661D3}"/>
                </a:ext>
              </a:extLst>
            </p:cNvPr>
            <p:cNvSpPr/>
            <p:nvPr/>
          </p:nvSpPr>
          <p:spPr>
            <a:xfrm>
              <a:off x="10217583" y="1446361"/>
              <a:ext cx="921198" cy="490136"/>
            </a:xfrm>
            <a:custGeom>
              <a:avLst/>
              <a:gdLst>
                <a:gd name="connsiteX0" fmla="*/ 12247 w 609356"/>
                <a:gd name="connsiteY0" fmla="*/ 103004 h 304044"/>
                <a:gd name="connsiteX1" fmla="*/ 609357 w 609356"/>
                <a:gd name="connsiteY1" fmla="*/ 304045 h 304044"/>
                <a:gd name="connsiteX2" fmla="*/ 597109 w 609356"/>
                <a:gd name="connsiteY2" fmla="*/ 201041 h 304044"/>
                <a:gd name="connsiteX3" fmla="*/ 0 w 609356"/>
                <a:gd name="connsiteY3" fmla="*/ 0 h 304044"/>
                <a:gd name="connsiteX4" fmla="*/ 12247 w 609356"/>
                <a:gd name="connsiteY4" fmla="*/ 103004 h 304044"/>
                <a:gd name="connsiteX0" fmla="*/ 12247 w 609357"/>
                <a:gd name="connsiteY0" fmla="*/ 103004 h 304045"/>
                <a:gd name="connsiteX1" fmla="*/ 609357 w 609357"/>
                <a:gd name="connsiteY1" fmla="*/ 304045 h 304045"/>
                <a:gd name="connsiteX2" fmla="*/ 597109 w 609357"/>
                <a:gd name="connsiteY2" fmla="*/ 201041 h 304045"/>
                <a:gd name="connsiteX3" fmla="*/ 543311 w 609357"/>
                <a:gd name="connsiteY3" fmla="*/ 187156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0 w 609357"/>
                <a:gd name="connsiteY4" fmla="*/ 0 h 304045"/>
                <a:gd name="connsiteX5" fmla="*/ 12247 w 609357"/>
                <a:gd name="connsiteY5" fmla="*/ 103004 h 304045"/>
                <a:gd name="connsiteX0" fmla="*/ 12247 w 609357"/>
                <a:gd name="connsiteY0" fmla="*/ 103004 h 304045"/>
                <a:gd name="connsiteX1" fmla="*/ 609357 w 609357"/>
                <a:gd name="connsiteY1" fmla="*/ 304045 h 304045"/>
                <a:gd name="connsiteX2" fmla="*/ 597109 w 609357"/>
                <a:gd name="connsiteY2" fmla="*/ 201041 h 304045"/>
                <a:gd name="connsiteX3" fmla="*/ 554724 w 609357"/>
                <a:gd name="connsiteY3" fmla="*/ 116779 h 304045"/>
                <a:gd name="connsiteX4" fmla="*/ 43065 w 609357"/>
                <a:gd name="connsiteY4" fmla="*/ 4556 h 304045"/>
                <a:gd name="connsiteX5" fmla="*/ 0 w 609357"/>
                <a:gd name="connsiteY5" fmla="*/ 0 h 304045"/>
                <a:gd name="connsiteX6" fmla="*/ 12247 w 609357"/>
                <a:gd name="connsiteY6" fmla="*/ 103004 h 304045"/>
                <a:gd name="connsiteX0" fmla="*/ 12247 w 609357"/>
                <a:gd name="connsiteY0" fmla="*/ 123175 h 324216"/>
                <a:gd name="connsiteX1" fmla="*/ 609357 w 609357"/>
                <a:gd name="connsiteY1" fmla="*/ 324216 h 324216"/>
                <a:gd name="connsiteX2" fmla="*/ 597109 w 609357"/>
                <a:gd name="connsiteY2" fmla="*/ 221212 h 324216"/>
                <a:gd name="connsiteX3" fmla="*/ 554724 w 609357"/>
                <a:gd name="connsiteY3" fmla="*/ 136950 h 324216"/>
                <a:gd name="connsiteX4" fmla="*/ 79205 w 609357"/>
                <a:gd name="connsiteY4" fmla="*/ 0 h 324216"/>
                <a:gd name="connsiteX5" fmla="*/ 0 w 609357"/>
                <a:gd name="connsiteY5" fmla="*/ 20171 h 324216"/>
                <a:gd name="connsiteX6" fmla="*/ 12247 w 609357"/>
                <a:gd name="connsiteY6" fmla="*/ 123175 h 3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57" h="324216">
                  <a:moveTo>
                    <a:pt x="12247" y="123175"/>
                  </a:moveTo>
                  <a:lnTo>
                    <a:pt x="609357" y="324216"/>
                  </a:lnTo>
                  <a:lnTo>
                    <a:pt x="597109" y="221212"/>
                  </a:lnTo>
                  <a:lnTo>
                    <a:pt x="554724" y="136950"/>
                  </a:lnTo>
                  <a:lnTo>
                    <a:pt x="79205" y="0"/>
                  </a:lnTo>
                  <a:lnTo>
                    <a:pt x="0" y="20171"/>
                  </a:lnTo>
                  <a:lnTo>
                    <a:pt x="12247" y="123175"/>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28" name="Freeform: Shape 27">
              <a:extLst>
                <a:ext uri="{FF2B5EF4-FFF2-40B4-BE49-F238E27FC236}">
                  <a16:creationId xmlns:a16="http://schemas.microsoft.com/office/drawing/2014/main" id="{FA141F9F-972C-DD63-DA53-AA4C5DE8FA83}"/>
                </a:ext>
              </a:extLst>
            </p:cNvPr>
            <p:cNvSpPr/>
            <p:nvPr/>
          </p:nvSpPr>
          <p:spPr>
            <a:xfrm>
              <a:off x="8971523" y="1531882"/>
              <a:ext cx="1969647" cy="1182563"/>
            </a:xfrm>
            <a:custGeom>
              <a:avLst/>
              <a:gdLst>
                <a:gd name="connsiteX0" fmla="*/ 1447993 w 1969647"/>
                <a:gd name="connsiteY0" fmla="*/ 0 h 1182563"/>
                <a:gd name="connsiteX1" fmla="*/ 1448198 w 1969647"/>
                <a:gd name="connsiteY1" fmla="*/ 103 h 1182563"/>
                <a:gd name="connsiteX2" fmla="*/ 1951954 w 1969647"/>
                <a:gd name="connsiteY2" fmla="*/ 169703 h 1182563"/>
                <a:gd name="connsiteX3" fmla="*/ 1938536 w 1969647"/>
                <a:gd name="connsiteY3" fmla="*/ 193961 h 1182563"/>
                <a:gd name="connsiteX4" fmla="*/ 1969647 w 1969647"/>
                <a:gd name="connsiteY4" fmla="*/ 202027 h 1182563"/>
                <a:gd name="connsiteX5" fmla="*/ 1966771 w 1969647"/>
                <a:gd name="connsiteY5" fmla="*/ 213529 h 1182563"/>
                <a:gd name="connsiteX6" fmla="*/ 1946643 w 1969647"/>
                <a:gd name="connsiteY6" fmla="*/ 299793 h 1182563"/>
                <a:gd name="connsiteX7" fmla="*/ 1791368 w 1969647"/>
                <a:gd name="connsiteY7" fmla="*/ 515454 h 1182563"/>
                <a:gd name="connsiteX8" fmla="*/ 1687851 w 1969647"/>
                <a:gd name="connsiteY8" fmla="*/ 685107 h 1182563"/>
                <a:gd name="connsiteX9" fmla="*/ 1475066 w 1969647"/>
                <a:gd name="connsiteY9" fmla="*/ 900767 h 1182563"/>
                <a:gd name="connsiteX10" fmla="*/ 1291035 w 1969647"/>
                <a:gd name="connsiteY10" fmla="*/ 1047416 h 1182563"/>
                <a:gd name="connsiteX11" fmla="*/ 1078251 w 1969647"/>
                <a:gd name="connsiteY11" fmla="*/ 1136556 h 1182563"/>
                <a:gd name="connsiteX12" fmla="*/ 807956 w 1969647"/>
                <a:gd name="connsiteY12" fmla="*/ 1182563 h 1182563"/>
                <a:gd name="connsiteX13" fmla="*/ 618175 w 1969647"/>
                <a:gd name="connsiteY13" fmla="*/ 1182563 h 1182563"/>
                <a:gd name="connsiteX14" fmla="*/ 437020 w 1969647"/>
                <a:gd name="connsiteY14" fmla="*/ 1130805 h 1182563"/>
                <a:gd name="connsiteX15" fmla="*/ 310500 w 1969647"/>
                <a:gd name="connsiteY15" fmla="*/ 1058918 h 1182563"/>
                <a:gd name="connsiteX16" fmla="*/ 298965 w 1969647"/>
                <a:gd name="connsiteY16" fmla="*/ 1050894 h 1182563"/>
                <a:gd name="connsiteX17" fmla="*/ 0 w 1969647"/>
                <a:gd name="connsiteY17" fmla="*/ 950239 h 1182563"/>
                <a:gd name="connsiteX18" fmla="*/ 20056 w 1969647"/>
                <a:gd name="connsiteY18" fmla="*/ 956615 h 1182563"/>
                <a:gd name="connsiteX19" fmla="*/ 29726 w 1969647"/>
                <a:gd name="connsiteY19" fmla="*/ 959392 h 1182563"/>
                <a:gd name="connsiteX20" fmla="*/ 43514 w 1969647"/>
                <a:gd name="connsiteY20" fmla="*/ 963302 h 1182563"/>
                <a:gd name="connsiteX21" fmla="*/ 54006 w 1969647"/>
                <a:gd name="connsiteY21" fmla="*/ 965976 h 1182563"/>
                <a:gd name="connsiteX22" fmla="*/ 68820 w 1969647"/>
                <a:gd name="connsiteY22" fmla="*/ 969574 h 1182563"/>
                <a:gd name="connsiteX23" fmla="*/ 78177 w 1969647"/>
                <a:gd name="connsiteY23" fmla="*/ 971630 h 1182563"/>
                <a:gd name="connsiteX24" fmla="*/ 94843 w 1969647"/>
                <a:gd name="connsiteY24" fmla="*/ 975025 h 1182563"/>
                <a:gd name="connsiteX25" fmla="*/ 104000 w 1969647"/>
                <a:gd name="connsiteY25" fmla="*/ 976773 h 1182563"/>
                <a:gd name="connsiteX26" fmla="*/ 129512 w 1969647"/>
                <a:gd name="connsiteY26" fmla="*/ 980889 h 1182563"/>
                <a:gd name="connsiteX27" fmla="*/ 130129 w 1969647"/>
                <a:gd name="connsiteY27" fmla="*/ 980992 h 1182563"/>
                <a:gd name="connsiteX28" fmla="*/ 156154 w 1969647"/>
                <a:gd name="connsiteY28" fmla="*/ 984181 h 1182563"/>
                <a:gd name="connsiteX29" fmla="*/ 196582 w 1969647"/>
                <a:gd name="connsiteY29" fmla="*/ 987367 h 1182563"/>
                <a:gd name="connsiteX30" fmla="*/ 206457 w 1969647"/>
                <a:gd name="connsiteY30" fmla="*/ 987779 h 1182563"/>
                <a:gd name="connsiteX31" fmla="*/ 238655 w 1969647"/>
                <a:gd name="connsiteY31" fmla="*/ 988397 h 1182563"/>
                <a:gd name="connsiteX32" fmla="*/ 251001 w 1969647"/>
                <a:gd name="connsiteY32" fmla="*/ 988397 h 1182563"/>
                <a:gd name="connsiteX33" fmla="*/ 287517 w 1969647"/>
                <a:gd name="connsiteY33" fmla="*/ 987059 h 1182563"/>
                <a:gd name="connsiteX34" fmla="*/ 293385 w 1969647"/>
                <a:gd name="connsiteY34" fmla="*/ 986752 h 1182563"/>
                <a:gd name="connsiteX35" fmla="*/ 336175 w 1969647"/>
                <a:gd name="connsiteY35" fmla="*/ 982637 h 1182563"/>
                <a:gd name="connsiteX36" fmla="*/ 367347 w 1969647"/>
                <a:gd name="connsiteY36" fmla="*/ 978421 h 1182563"/>
                <a:gd name="connsiteX37" fmla="*/ 373521 w 1969647"/>
                <a:gd name="connsiteY37" fmla="*/ 977391 h 1182563"/>
                <a:gd name="connsiteX38" fmla="*/ 404689 w 1969647"/>
                <a:gd name="connsiteY38" fmla="*/ 971734 h 1182563"/>
                <a:gd name="connsiteX39" fmla="*/ 410139 w 1969647"/>
                <a:gd name="connsiteY39" fmla="*/ 970706 h 1182563"/>
                <a:gd name="connsiteX40" fmla="*/ 445219 w 1969647"/>
                <a:gd name="connsiteY40" fmla="*/ 962683 h 1182563"/>
                <a:gd name="connsiteX41" fmla="*/ 453245 w 1969647"/>
                <a:gd name="connsiteY41" fmla="*/ 960627 h 1182563"/>
                <a:gd name="connsiteX42" fmla="*/ 490274 w 1969647"/>
                <a:gd name="connsiteY42" fmla="*/ 950446 h 1182563"/>
                <a:gd name="connsiteX43" fmla="*/ 532969 w 1969647"/>
                <a:gd name="connsiteY43" fmla="*/ 936662 h 1182563"/>
                <a:gd name="connsiteX44" fmla="*/ 555703 w 1969647"/>
                <a:gd name="connsiteY44" fmla="*/ 928537 h 1182563"/>
                <a:gd name="connsiteX45" fmla="*/ 593867 w 1969647"/>
                <a:gd name="connsiteY45" fmla="*/ 913213 h 1182563"/>
                <a:gd name="connsiteX46" fmla="*/ 604773 w 1969647"/>
                <a:gd name="connsiteY46" fmla="*/ 908584 h 1182563"/>
                <a:gd name="connsiteX47" fmla="*/ 619379 w 1969647"/>
                <a:gd name="connsiteY47" fmla="*/ 902103 h 1182563"/>
                <a:gd name="connsiteX48" fmla="*/ 632855 w 1969647"/>
                <a:gd name="connsiteY48" fmla="*/ 895933 h 1182563"/>
                <a:gd name="connsiteX49" fmla="*/ 647462 w 1969647"/>
                <a:gd name="connsiteY49" fmla="*/ 888940 h 1182563"/>
                <a:gd name="connsiteX50" fmla="*/ 660321 w 1969647"/>
                <a:gd name="connsiteY50" fmla="*/ 882562 h 1182563"/>
                <a:gd name="connsiteX51" fmla="*/ 679453 w 1969647"/>
                <a:gd name="connsiteY51" fmla="*/ 872586 h 1182563"/>
                <a:gd name="connsiteX52" fmla="*/ 690252 w 1969647"/>
                <a:gd name="connsiteY52" fmla="*/ 866826 h 1182563"/>
                <a:gd name="connsiteX53" fmla="*/ 712475 w 1969647"/>
                <a:gd name="connsiteY53" fmla="*/ 854381 h 1182563"/>
                <a:gd name="connsiteX54" fmla="*/ 719882 w 1969647"/>
                <a:gd name="connsiteY54" fmla="*/ 850165 h 1182563"/>
                <a:gd name="connsiteX55" fmla="*/ 753316 w 1969647"/>
                <a:gd name="connsiteY55" fmla="*/ 829905 h 1182563"/>
                <a:gd name="connsiteX56" fmla="*/ 762161 w 1969647"/>
                <a:gd name="connsiteY56" fmla="*/ 824248 h 1182563"/>
                <a:gd name="connsiteX57" fmla="*/ 787878 w 1969647"/>
                <a:gd name="connsiteY57" fmla="*/ 807481 h 1182563"/>
                <a:gd name="connsiteX58" fmla="*/ 796418 w 1969647"/>
                <a:gd name="connsiteY58" fmla="*/ 801724 h 1182563"/>
                <a:gd name="connsiteX59" fmla="*/ 838695 w 1969647"/>
                <a:gd name="connsiteY59" fmla="*/ 771688 h 1182563"/>
                <a:gd name="connsiteX60" fmla="*/ 845999 w 1969647"/>
                <a:gd name="connsiteY60" fmla="*/ 766237 h 1182563"/>
                <a:gd name="connsiteX61" fmla="*/ 887971 w 1969647"/>
                <a:gd name="connsiteY61" fmla="*/ 733635 h 1182563"/>
                <a:gd name="connsiteX62" fmla="*/ 894038 w 1969647"/>
                <a:gd name="connsiteY62" fmla="*/ 728699 h 1182563"/>
                <a:gd name="connsiteX63" fmla="*/ 938581 w 1969647"/>
                <a:gd name="connsiteY63" fmla="*/ 691056 h 1182563"/>
                <a:gd name="connsiteX64" fmla="*/ 943313 w 1969647"/>
                <a:gd name="connsiteY64" fmla="*/ 686837 h 1182563"/>
                <a:gd name="connsiteX65" fmla="*/ 988268 w 1969647"/>
                <a:gd name="connsiteY65" fmla="*/ 645595 h 1182563"/>
                <a:gd name="connsiteX66" fmla="*/ 991045 w 1969647"/>
                <a:gd name="connsiteY66" fmla="*/ 642920 h 1182563"/>
                <a:gd name="connsiteX67" fmla="*/ 1036926 w 1969647"/>
                <a:gd name="connsiteY67" fmla="*/ 597358 h 1182563"/>
                <a:gd name="connsiteX68" fmla="*/ 1037031 w 1969647"/>
                <a:gd name="connsiteY68" fmla="*/ 597152 h 1182563"/>
                <a:gd name="connsiteX69" fmla="*/ 1081881 w 1969647"/>
                <a:gd name="connsiteY69" fmla="*/ 549120 h 1182563"/>
                <a:gd name="connsiteX70" fmla="*/ 1084759 w 1969647"/>
                <a:gd name="connsiteY70" fmla="*/ 545932 h 1182563"/>
                <a:gd name="connsiteX71" fmla="*/ 1126836 w 1969647"/>
                <a:gd name="connsiteY71" fmla="*/ 497489 h 1182563"/>
                <a:gd name="connsiteX72" fmla="*/ 1131256 w 1969647"/>
                <a:gd name="connsiteY72" fmla="*/ 492244 h 1182563"/>
                <a:gd name="connsiteX73" fmla="*/ 1171169 w 1969647"/>
                <a:gd name="connsiteY73" fmla="*/ 442876 h 1182563"/>
                <a:gd name="connsiteX74" fmla="*/ 1176518 w 1969647"/>
                <a:gd name="connsiteY74" fmla="*/ 436088 h 1182563"/>
                <a:gd name="connsiteX75" fmla="*/ 1214582 w 1969647"/>
                <a:gd name="connsiteY75" fmla="*/ 385382 h 1182563"/>
                <a:gd name="connsiteX76" fmla="*/ 1220238 w 1969647"/>
                <a:gd name="connsiteY76" fmla="*/ 377565 h 1182563"/>
                <a:gd name="connsiteX77" fmla="*/ 1256760 w 1969647"/>
                <a:gd name="connsiteY77" fmla="*/ 325317 h 1182563"/>
                <a:gd name="connsiteX78" fmla="*/ 1262621 w 1969647"/>
                <a:gd name="connsiteY78" fmla="*/ 316678 h 1182563"/>
                <a:gd name="connsiteX79" fmla="*/ 1296160 w 1969647"/>
                <a:gd name="connsiteY79" fmla="*/ 265251 h 1182563"/>
                <a:gd name="connsiteX80" fmla="*/ 1301303 w 1969647"/>
                <a:gd name="connsiteY80" fmla="*/ 256921 h 1182563"/>
                <a:gd name="connsiteX81" fmla="*/ 1334424 w 1969647"/>
                <a:gd name="connsiteY81" fmla="*/ 202307 h 1182563"/>
                <a:gd name="connsiteX82" fmla="*/ 1352739 w 1969647"/>
                <a:gd name="connsiteY82" fmla="*/ 170629 h 1182563"/>
                <a:gd name="connsiteX83" fmla="*/ 1447993 w 1969647"/>
                <a:gd name="connsiteY83" fmla="*/ 0 h 118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69647" h="1182563">
                  <a:moveTo>
                    <a:pt x="1447993" y="0"/>
                  </a:moveTo>
                  <a:lnTo>
                    <a:pt x="1448198" y="103"/>
                  </a:lnTo>
                  <a:lnTo>
                    <a:pt x="1951954" y="169703"/>
                  </a:lnTo>
                  <a:lnTo>
                    <a:pt x="1938536" y="193961"/>
                  </a:lnTo>
                  <a:lnTo>
                    <a:pt x="1969647" y="202027"/>
                  </a:lnTo>
                  <a:lnTo>
                    <a:pt x="1966771" y="213529"/>
                  </a:lnTo>
                  <a:lnTo>
                    <a:pt x="1946643" y="299793"/>
                  </a:lnTo>
                  <a:lnTo>
                    <a:pt x="1791368" y="515454"/>
                  </a:lnTo>
                  <a:lnTo>
                    <a:pt x="1687851" y="685107"/>
                  </a:lnTo>
                  <a:lnTo>
                    <a:pt x="1475066" y="900767"/>
                  </a:lnTo>
                  <a:lnTo>
                    <a:pt x="1291035" y="1047416"/>
                  </a:lnTo>
                  <a:lnTo>
                    <a:pt x="1078251" y="1136556"/>
                  </a:lnTo>
                  <a:lnTo>
                    <a:pt x="807956" y="1182563"/>
                  </a:lnTo>
                  <a:lnTo>
                    <a:pt x="618175" y="1182563"/>
                  </a:lnTo>
                  <a:lnTo>
                    <a:pt x="437020" y="1130805"/>
                  </a:lnTo>
                  <a:lnTo>
                    <a:pt x="310500" y="1058918"/>
                  </a:lnTo>
                  <a:lnTo>
                    <a:pt x="298965" y="1050894"/>
                  </a:lnTo>
                  <a:lnTo>
                    <a:pt x="0" y="950239"/>
                  </a:lnTo>
                  <a:cubicBezTo>
                    <a:pt x="6479" y="952399"/>
                    <a:pt x="13166" y="954558"/>
                    <a:pt x="20056" y="956615"/>
                  </a:cubicBezTo>
                  <a:cubicBezTo>
                    <a:pt x="23246" y="957542"/>
                    <a:pt x="26536" y="958469"/>
                    <a:pt x="29726" y="959392"/>
                  </a:cubicBezTo>
                  <a:cubicBezTo>
                    <a:pt x="34252" y="960730"/>
                    <a:pt x="38783" y="962067"/>
                    <a:pt x="43514" y="963302"/>
                  </a:cubicBezTo>
                  <a:cubicBezTo>
                    <a:pt x="47009" y="964225"/>
                    <a:pt x="50506" y="965049"/>
                    <a:pt x="54006" y="965976"/>
                  </a:cubicBezTo>
                  <a:cubicBezTo>
                    <a:pt x="58839" y="967208"/>
                    <a:pt x="63776" y="968445"/>
                    <a:pt x="68820" y="969574"/>
                  </a:cubicBezTo>
                  <a:cubicBezTo>
                    <a:pt x="71904" y="970295"/>
                    <a:pt x="74992" y="970912"/>
                    <a:pt x="78177" y="971630"/>
                  </a:cubicBezTo>
                  <a:cubicBezTo>
                    <a:pt x="83632" y="972867"/>
                    <a:pt x="89187" y="973896"/>
                    <a:pt x="94843" y="975025"/>
                  </a:cubicBezTo>
                  <a:cubicBezTo>
                    <a:pt x="97827" y="975644"/>
                    <a:pt x="100916" y="976260"/>
                    <a:pt x="104000" y="976773"/>
                  </a:cubicBezTo>
                  <a:cubicBezTo>
                    <a:pt x="112332" y="978215"/>
                    <a:pt x="120872" y="979653"/>
                    <a:pt x="129512" y="980889"/>
                  </a:cubicBezTo>
                  <a:cubicBezTo>
                    <a:pt x="129718" y="980992"/>
                    <a:pt x="129923" y="980992"/>
                    <a:pt x="130129" y="980992"/>
                  </a:cubicBezTo>
                  <a:cubicBezTo>
                    <a:pt x="138563" y="982224"/>
                    <a:pt x="147308" y="983254"/>
                    <a:pt x="156154" y="984181"/>
                  </a:cubicBezTo>
                  <a:cubicBezTo>
                    <a:pt x="169324" y="985517"/>
                    <a:pt x="182800" y="986649"/>
                    <a:pt x="196582" y="987367"/>
                  </a:cubicBezTo>
                  <a:cubicBezTo>
                    <a:pt x="199874" y="987573"/>
                    <a:pt x="203168" y="987676"/>
                    <a:pt x="206457" y="987779"/>
                  </a:cubicBezTo>
                  <a:cubicBezTo>
                    <a:pt x="217052" y="988191"/>
                    <a:pt x="227750" y="988397"/>
                    <a:pt x="238655" y="988397"/>
                  </a:cubicBezTo>
                  <a:cubicBezTo>
                    <a:pt x="242768" y="988397"/>
                    <a:pt x="246782" y="988397"/>
                    <a:pt x="251001" y="988397"/>
                  </a:cubicBezTo>
                  <a:cubicBezTo>
                    <a:pt x="262936" y="988294"/>
                    <a:pt x="275177" y="987779"/>
                    <a:pt x="287517" y="987059"/>
                  </a:cubicBezTo>
                  <a:cubicBezTo>
                    <a:pt x="289472" y="986955"/>
                    <a:pt x="291425" y="986855"/>
                    <a:pt x="293385" y="986752"/>
                  </a:cubicBezTo>
                  <a:cubicBezTo>
                    <a:pt x="307269" y="985723"/>
                    <a:pt x="321674" y="984385"/>
                    <a:pt x="336175" y="982637"/>
                  </a:cubicBezTo>
                  <a:cubicBezTo>
                    <a:pt x="346462" y="981403"/>
                    <a:pt x="356854" y="980066"/>
                    <a:pt x="367347" y="978421"/>
                  </a:cubicBezTo>
                  <a:cubicBezTo>
                    <a:pt x="369402" y="978111"/>
                    <a:pt x="371462" y="977700"/>
                    <a:pt x="373521" y="977391"/>
                  </a:cubicBezTo>
                  <a:cubicBezTo>
                    <a:pt x="383807" y="975746"/>
                    <a:pt x="394196" y="973896"/>
                    <a:pt x="404689" y="971734"/>
                  </a:cubicBezTo>
                  <a:cubicBezTo>
                    <a:pt x="406542" y="971427"/>
                    <a:pt x="408290" y="971119"/>
                    <a:pt x="410139" y="970706"/>
                  </a:cubicBezTo>
                  <a:cubicBezTo>
                    <a:pt x="421661" y="968342"/>
                    <a:pt x="433390" y="965563"/>
                    <a:pt x="445219" y="962683"/>
                  </a:cubicBezTo>
                  <a:cubicBezTo>
                    <a:pt x="447895" y="961964"/>
                    <a:pt x="450568" y="961345"/>
                    <a:pt x="453245" y="960627"/>
                  </a:cubicBezTo>
                  <a:cubicBezTo>
                    <a:pt x="465486" y="957542"/>
                    <a:pt x="477828" y="954147"/>
                    <a:pt x="490274" y="950446"/>
                  </a:cubicBezTo>
                  <a:cubicBezTo>
                    <a:pt x="504268" y="946226"/>
                    <a:pt x="518563" y="941702"/>
                    <a:pt x="532969" y="936662"/>
                  </a:cubicBezTo>
                  <a:cubicBezTo>
                    <a:pt x="540579" y="933989"/>
                    <a:pt x="548194" y="931315"/>
                    <a:pt x="555703" y="928537"/>
                  </a:cubicBezTo>
                  <a:cubicBezTo>
                    <a:pt x="568456" y="923703"/>
                    <a:pt x="581215" y="918560"/>
                    <a:pt x="593867" y="913213"/>
                  </a:cubicBezTo>
                  <a:cubicBezTo>
                    <a:pt x="597569" y="911671"/>
                    <a:pt x="601170" y="910126"/>
                    <a:pt x="604773" y="908584"/>
                  </a:cubicBezTo>
                  <a:cubicBezTo>
                    <a:pt x="609604" y="906528"/>
                    <a:pt x="614542" y="904369"/>
                    <a:pt x="619379" y="902103"/>
                  </a:cubicBezTo>
                  <a:cubicBezTo>
                    <a:pt x="623904" y="900150"/>
                    <a:pt x="628324" y="898094"/>
                    <a:pt x="632855" y="895933"/>
                  </a:cubicBezTo>
                  <a:cubicBezTo>
                    <a:pt x="637792" y="893672"/>
                    <a:pt x="642625" y="891306"/>
                    <a:pt x="647462" y="888940"/>
                  </a:cubicBezTo>
                  <a:cubicBezTo>
                    <a:pt x="651782" y="886881"/>
                    <a:pt x="656001" y="884722"/>
                    <a:pt x="660321" y="882562"/>
                  </a:cubicBezTo>
                  <a:cubicBezTo>
                    <a:pt x="666700" y="879271"/>
                    <a:pt x="673074" y="875981"/>
                    <a:pt x="679453" y="872586"/>
                  </a:cubicBezTo>
                  <a:cubicBezTo>
                    <a:pt x="683054" y="870633"/>
                    <a:pt x="686655" y="868779"/>
                    <a:pt x="690252" y="866826"/>
                  </a:cubicBezTo>
                  <a:cubicBezTo>
                    <a:pt x="697661" y="862815"/>
                    <a:pt x="705070" y="858598"/>
                    <a:pt x="712475" y="854381"/>
                  </a:cubicBezTo>
                  <a:cubicBezTo>
                    <a:pt x="714945" y="852942"/>
                    <a:pt x="717412" y="851604"/>
                    <a:pt x="719882" y="850165"/>
                  </a:cubicBezTo>
                  <a:cubicBezTo>
                    <a:pt x="731093" y="843581"/>
                    <a:pt x="742205" y="836898"/>
                    <a:pt x="753316" y="829905"/>
                  </a:cubicBezTo>
                  <a:cubicBezTo>
                    <a:pt x="756299" y="828051"/>
                    <a:pt x="759177" y="826098"/>
                    <a:pt x="762161" y="824248"/>
                  </a:cubicBezTo>
                  <a:cubicBezTo>
                    <a:pt x="770801" y="818796"/>
                    <a:pt x="779339" y="813242"/>
                    <a:pt x="787878" y="807481"/>
                  </a:cubicBezTo>
                  <a:cubicBezTo>
                    <a:pt x="790756" y="805528"/>
                    <a:pt x="793535" y="803677"/>
                    <a:pt x="796418" y="801724"/>
                  </a:cubicBezTo>
                  <a:cubicBezTo>
                    <a:pt x="810611" y="792053"/>
                    <a:pt x="824707" y="782077"/>
                    <a:pt x="838695" y="771688"/>
                  </a:cubicBezTo>
                  <a:cubicBezTo>
                    <a:pt x="841167" y="769838"/>
                    <a:pt x="843533" y="768090"/>
                    <a:pt x="845999" y="766237"/>
                  </a:cubicBezTo>
                  <a:cubicBezTo>
                    <a:pt x="860093" y="755644"/>
                    <a:pt x="874083" y="744846"/>
                    <a:pt x="887971" y="733635"/>
                  </a:cubicBezTo>
                  <a:cubicBezTo>
                    <a:pt x="890030" y="731990"/>
                    <a:pt x="891983" y="730343"/>
                    <a:pt x="894038" y="728699"/>
                  </a:cubicBezTo>
                  <a:cubicBezTo>
                    <a:pt x="909057" y="716460"/>
                    <a:pt x="923874" y="704015"/>
                    <a:pt x="938581" y="691056"/>
                  </a:cubicBezTo>
                  <a:cubicBezTo>
                    <a:pt x="940229" y="689614"/>
                    <a:pt x="941771" y="688176"/>
                    <a:pt x="943313" y="686837"/>
                  </a:cubicBezTo>
                  <a:cubicBezTo>
                    <a:pt x="958437" y="673467"/>
                    <a:pt x="973350" y="659788"/>
                    <a:pt x="988268" y="645595"/>
                  </a:cubicBezTo>
                  <a:cubicBezTo>
                    <a:pt x="989192" y="644669"/>
                    <a:pt x="990122" y="643847"/>
                    <a:pt x="991045" y="642920"/>
                  </a:cubicBezTo>
                  <a:cubicBezTo>
                    <a:pt x="1006476" y="628110"/>
                    <a:pt x="1021802" y="612991"/>
                    <a:pt x="1036926" y="597358"/>
                  </a:cubicBezTo>
                  <a:cubicBezTo>
                    <a:pt x="1037031" y="597152"/>
                    <a:pt x="1037031" y="597152"/>
                    <a:pt x="1037031" y="597152"/>
                  </a:cubicBezTo>
                  <a:cubicBezTo>
                    <a:pt x="1052151" y="581517"/>
                    <a:pt x="1067069" y="565473"/>
                    <a:pt x="1081881" y="549120"/>
                  </a:cubicBezTo>
                  <a:cubicBezTo>
                    <a:pt x="1082806" y="548091"/>
                    <a:pt x="1083835" y="546962"/>
                    <a:pt x="1084759" y="545932"/>
                  </a:cubicBezTo>
                  <a:cubicBezTo>
                    <a:pt x="1098954" y="530195"/>
                    <a:pt x="1112947" y="513945"/>
                    <a:pt x="1126836" y="497489"/>
                  </a:cubicBezTo>
                  <a:cubicBezTo>
                    <a:pt x="1128273" y="495742"/>
                    <a:pt x="1129815" y="493991"/>
                    <a:pt x="1131256" y="492244"/>
                  </a:cubicBezTo>
                  <a:cubicBezTo>
                    <a:pt x="1144733" y="476095"/>
                    <a:pt x="1158003" y="459641"/>
                    <a:pt x="1171169" y="442876"/>
                  </a:cubicBezTo>
                  <a:cubicBezTo>
                    <a:pt x="1172921" y="440613"/>
                    <a:pt x="1174770" y="438350"/>
                    <a:pt x="1176518" y="436088"/>
                  </a:cubicBezTo>
                  <a:cubicBezTo>
                    <a:pt x="1189377" y="419528"/>
                    <a:pt x="1202030" y="402559"/>
                    <a:pt x="1214582" y="385382"/>
                  </a:cubicBezTo>
                  <a:cubicBezTo>
                    <a:pt x="1216436" y="382811"/>
                    <a:pt x="1218389" y="380137"/>
                    <a:pt x="1220238" y="377565"/>
                  </a:cubicBezTo>
                  <a:cubicBezTo>
                    <a:pt x="1232584" y="360491"/>
                    <a:pt x="1244725" y="343008"/>
                    <a:pt x="1256760" y="325317"/>
                  </a:cubicBezTo>
                  <a:cubicBezTo>
                    <a:pt x="1258713" y="322437"/>
                    <a:pt x="1260668" y="319558"/>
                    <a:pt x="1262621" y="316678"/>
                  </a:cubicBezTo>
                  <a:cubicBezTo>
                    <a:pt x="1274038" y="299810"/>
                    <a:pt x="1285150" y="282635"/>
                    <a:pt x="1296160" y="265251"/>
                  </a:cubicBezTo>
                  <a:cubicBezTo>
                    <a:pt x="1297801" y="262474"/>
                    <a:pt x="1299551" y="259698"/>
                    <a:pt x="1301303" y="256921"/>
                  </a:cubicBezTo>
                  <a:cubicBezTo>
                    <a:pt x="1312514" y="238922"/>
                    <a:pt x="1323625" y="220718"/>
                    <a:pt x="1334424" y="202307"/>
                  </a:cubicBezTo>
                  <a:cubicBezTo>
                    <a:pt x="1340598" y="191816"/>
                    <a:pt x="1346666" y="181223"/>
                    <a:pt x="1352739" y="170629"/>
                  </a:cubicBezTo>
                  <a:cubicBezTo>
                    <a:pt x="1387402" y="109433"/>
                    <a:pt x="1419498" y="52042"/>
                    <a:pt x="1447993" y="0"/>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29" name="Freeform: Shape 28">
              <a:extLst>
                <a:ext uri="{FF2B5EF4-FFF2-40B4-BE49-F238E27FC236}">
                  <a16:creationId xmlns:a16="http://schemas.microsoft.com/office/drawing/2014/main" id="{9C3D1DF3-73D8-253F-3F36-F8F69E3DA171}"/>
                </a:ext>
              </a:extLst>
            </p:cNvPr>
            <p:cNvSpPr/>
            <p:nvPr/>
          </p:nvSpPr>
          <p:spPr>
            <a:xfrm>
              <a:off x="6004242" y="2268145"/>
              <a:ext cx="3220300" cy="1487221"/>
            </a:xfrm>
            <a:custGeom>
              <a:avLst/>
              <a:gdLst>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2955733 w 3220272"/>
                <a:gd name="connsiteY32" fmla="*/ 174448 h 1487221"/>
                <a:gd name="connsiteX33" fmla="*/ 3220272 w 3220272"/>
                <a:gd name="connsiteY33" fmla="*/ 291025 h 1487221"/>
                <a:gd name="connsiteX34" fmla="*/ 3039117 w 3220272"/>
                <a:gd name="connsiteY34" fmla="*/ 222013 h 1487221"/>
                <a:gd name="connsiteX35" fmla="*/ 2763072 w 3220272"/>
                <a:gd name="connsiteY35" fmla="*/ 216263 h 1487221"/>
                <a:gd name="connsiteX36" fmla="*/ 2518657 w 3220272"/>
                <a:gd name="connsiteY36" fmla="*/ 276647 h 1487221"/>
                <a:gd name="connsiteX37" fmla="*/ 2308748 w 3220272"/>
                <a:gd name="connsiteY37" fmla="*/ 385915 h 1487221"/>
                <a:gd name="connsiteX38" fmla="*/ 2087336 w 3220272"/>
                <a:gd name="connsiteY38" fmla="*/ 541191 h 1487221"/>
                <a:gd name="connsiteX39" fmla="*/ 1932061 w 3220272"/>
                <a:gd name="connsiteY39" fmla="*/ 690715 h 1487221"/>
                <a:gd name="connsiteX40" fmla="*/ 1791163 w 3220272"/>
                <a:gd name="connsiteY40" fmla="*/ 854617 h 1487221"/>
                <a:gd name="connsiteX41" fmla="*/ 1604257 w 3220272"/>
                <a:gd name="connsiteY41" fmla="*/ 1127787 h 1487221"/>
                <a:gd name="connsiteX42" fmla="*/ 1379970 w 3220272"/>
                <a:gd name="connsiteY42" fmla="*/ 1297440 h 1487221"/>
                <a:gd name="connsiteX43" fmla="*/ 1124053 w 3220272"/>
                <a:gd name="connsiteY43" fmla="*/ 1435463 h 1487221"/>
                <a:gd name="connsiteX44" fmla="*/ 891140 w 3220272"/>
                <a:gd name="connsiteY44" fmla="*/ 1481470 h 1487221"/>
                <a:gd name="connsiteX45" fmla="*/ 617970 w 3220272"/>
                <a:gd name="connsiteY45" fmla="*/ 1487221 h 1487221"/>
                <a:gd name="connsiteX46" fmla="*/ 485699 w 3220272"/>
                <a:gd name="connsiteY46" fmla="*/ 1426836 h 1487221"/>
                <a:gd name="connsiteX47" fmla="*/ 344801 w 3220272"/>
                <a:gd name="connsiteY47" fmla="*/ 1380829 h 1487221"/>
                <a:gd name="connsiteX48" fmla="*/ 281269 w 3220272"/>
                <a:gd name="connsiteY48" fmla="*/ 1341500 h 1487221"/>
                <a:gd name="connsiteX49" fmla="*/ 0 w 3220272"/>
                <a:gd name="connsiteY49" fmla="*/ 1246804 h 1487221"/>
                <a:gd name="connsiteX50" fmla="*/ 20061 w 3220272"/>
                <a:gd name="connsiteY50" fmla="*/ 1253182 h 1487221"/>
                <a:gd name="connsiteX51" fmla="*/ 29730 w 3220272"/>
                <a:gd name="connsiteY51" fmla="*/ 1255959 h 1487221"/>
                <a:gd name="connsiteX52" fmla="*/ 43515 w 3220272"/>
                <a:gd name="connsiteY52" fmla="*/ 1259763 h 1487221"/>
                <a:gd name="connsiteX53" fmla="*/ 54006 w 3220272"/>
                <a:gd name="connsiteY53" fmla="*/ 1262437 h 1487221"/>
                <a:gd name="connsiteX54" fmla="*/ 68820 w 3220272"/>
                <a:gd name="connsiteY54" fmla="*/ 1266038 h 1487221"/>
                <a:gd name="connsiteX55" fmla="*/ 78182 w 3220272"/>
                <a:gd name="connsiteY55" fmla="*/ 1268094 h 1487221"/>
                <a:gd name="connsiteX56" fmla="*/ 94848 w 3220272"/>
                <a:gd name="connsiteY56" fmla="*/ 1271486 h 1487221"/>
                <a:gd name="connsiteX57" fmla="*/ 104000 w 3220272"/>
                <a:gd name="connsiteY57" fmla="*/ 1273237 h 1487221"/>
                <a:gd name="connsiteX58" fmla="*/ 129512 w 3220272"/>
                <a:gd name="connsiteY58" fmla="*/ 1277350 h 1487221"/>
                <a:gd name="connsiteX59" fmla="*/ 130129 w 3220272"/>
                <a:gd name="connsiteY59" fmla="*/ 1277350 h 1487221"/>
                <a:gd name="connsiteX60" fmla="*/ 156158 w 3220272"/>
                <a:gd name="connsiteY60" fmla="*/ 1280539 h 1487221"/>
                <a:gd name="connsiteX61" fmla="*/ 196583 w 3220272"/>
                <a:gd name="connsiteY61" fmla="*/ 1283729 h 1487221"/>
                <a:gd name="connsiteX62" fmla="*/ 206358 w 3220272"/>
                <a:gd name="connsiteY62" fmla="*/ 1284140 h 1487221"/>
                <a:gd name="connsiteX63" fmla="*/ 238555 w 3220272"/>
                <a:gd name="connsiteY63" fmla="*/ 1284755 h 1487221"/>
                <a:gd name="connsiteX64" fmla="*/ 250901 w 3220272"/>
                <a:gd name="connsiteY64" fmla="*/ 1284755 h 1487221"/>
                <a:gd name="connsiteX65" fmla="*/ 287318 w 3220272"/>
                <a:gd name="connsiteY65" fmla="*/ 1283419 h 1487221"/>
                <a:gd name="connsiteX66" fmla="*/ 293285 w 3220272"/>
                <a:gd name="connsiteY66" fmla="*/ 1283110 h 1487221"/>
                <a:gd name="connsiteX67" fmla="*/ 336075 w 3220272"/>
                <a:gd name="connsiteY67" fmla="*/ 1278997 h 1487221"/>
                <a:gd name="connsiteX68" fmla="*/ 367248 w 3220272"/>
                <a:gd name="connsiteY68" fmla="*/ 1274779 h 1487221"/>
                <a:gd name="connsiteX69" fmla="*/ 373416 w 3220272"/>
                <a:gd name="connsiteY69" fmla="*/ 1273752 h 1487221"/>
                <a:gd name="connsiteX70" fmla="*/ 404689 w 3220272"/>
                <a:gd name="connsiteY70" fmla="*/ 1268094 h 1487221"/>
                <a:gd name="connsiteX71" fmla="*/ 410144 w 3220272"/>
                <a:gd name="connsiteY71" fmla="*/ 1267064 h 1487221"/>
                <a:gd name="connsiteX72" fmla="*/ 445324 w 3220272"/>
                <a:gd name="connsiteY72" fmla="*/ 1259042 h 1487221"/>
                <a:gd name="connsiteX73" fmla="*/ 453345 w 3220272"/>
                <a:gd name="connsiteY73" fmla="*/ 1256986 h 1487221"/>
                <a:gd name="connsiteX74" fmla="*/ 490380 w 3220272"/>
                <a:gd name="connsiteY74" fmla="*/ 1246804 h 1487221"/>
                <a:gd name="connsiteX75" fmla="*/ 533070 w 3220272"/>
                <a:gd name="connsiteY75" fmla="*/ 1233021 h 1487221"/>
                <a:gd name="connsiteX76" fmla="*/ 567225 w 3220272"/>
                <a:gd name="connsiteY76" fmla="*/ 1220371 h 1487221"/>
                <a:gd name="connsiteX77" fmla="*/ 572881 w 3220272"/>
                <a:gd name="connsiteY77" fmla="*/ 1218211 h 1487221"/>
                <a:gd name="connsiteX78" fmla="*/ 606726 w 3220272"/>
                <a:gd name="connsiteY78" fmla="*/ 1204224 h 1487221"/>
                <a:gd name="connsiteX79" fmla="*/ 618555 w 3220272"/>
                <a:gd name="connsiteY79" fmla="*/ 1198980 h 1487221"/>
                <a:gd name="connsiteX80" fmla="*/ 641495 w 3220272"/>
                <a:gd name="connsiteY80" fmla="*/ 1188488 h 1487221"/>
                <a:gd name="connsiteX81" fmla="*/ 654460 w 3220272"/>
                <a:gd name="connsiteY81" fmla="*/ 1182213 h 1487221"/>
                <a:gd name="connsiteX82" fmla="*/ 674310 w 3220272"/>
                <a:gd name="connsiteY82" fmla="*/ 1172340 h 1487221"/>
                <a:gd name="connsiteX83" fmla="*/ 691699 w 3220272"/>
                <a:gd name="connsiteY83" fmla="*/ 1163290 h 1487221"/>
                <a:gd name="connsiteX84" fmla="*/ 709391 w 3220272"/>
                <a:gd name="connsiteY84" fmla="*/ 1153724 h 1487221"/>
                <a:gd name="connsiteX85" fmla="*/ 726363 w 3220272"/>
                <a:gd name="connsiteY85" fmla="*/ 1144262 h 1487221"/>
                <a:gd name="connsiteX86" fmla="*/ 741999 w 3220272"/>
                <a:gd name="connsiteY86" fmla="*/ 1135110 h 1487221"/>
                <a:gd name="connsiteX87" fmla="*/ 766893 w 3220272"/>
                <a:gd name="connsiteY87" fmla="*/ 1120090 h 1487221"/>
                <a:gd name="connsiteX88" fmla="*/ 779651 w 3220272"/>
                <a:gd name="connsiteY88" fmla="*/ 1112172 h 1487221"/>
                <a:gd name="connsiteX89" fmla="*/ 807940 w 3220272"/>
                <a:gd name="connsiteY89" fmla="*/ 1093660 h 1487221"/>
                <a:gd name="connsiteX90" fmla="*/ 815860 w 3220272"/>
                <a:gd name="connsiteY90" fmla="*/ 1088415 h 1487221"/>
                <a:gd name="connsiteX91" fmla="*/ 824089 w 3220272"/>
                <a:gd name="connsiteY91" fmla="*/ 1082655 h 1487221"/>
                <a:gd name="connsiteX92" fmla="*/ 845179 w 3220272"/>
                <a:gd name="connsiteY92" fmla="*/ 1067947 h 1487221"/>
                <a:gd name="connsiteX93" fmla="*/ 855880 w 3220272"/>
                <a:gd name="connsiteY93" fmla="*/ 1060234 h 1487221"/>
                <a:gd name="connsiteX94" fmla="*/ 873676 w 3220272"/>
                <a:gd name="connsiteY94" fmla="*/ 1047068 h 1487221"/>
                <a:gd name="connsiteX95" fmla="*/ 884580 w 3220272"/>
                <a:gd name="connsiteY95" fmla="*/ 1038737 h 1487221"/>
                <a:gd name="connsiteX96" fmla="*/ 901241 w 3220272"/>
                <a:gd name="connsiteY96" fmla="*/ 1025778 h 1487221"/>
                <a:gd name="connsiteX97" fmla="*/ 911940 w 3220272"/>
                <a:gd name="connsiteY97" fmla="*/ 1017342 h 1487221"/>
                <a:gd name="connsiteX98" fmla="*/ 933032 w 3220272"/>
                <a:gd name="connsiteY98" fmla="*/ 1000167 h 1487221"/>
                <a:gd name="connsiteX99" fmla="*/ 935191 w 3220272"/>
                <a:gd name="connsiteY99" fmla="*/ 998420 h 1487221"/>
                <a:gd name="connsiteX100" fmla="*/ 958748 w 3220272"/>
                <a:gd name="connsiteY100" fmla="*/ 978465 h 1487221"/>
                <a:gd name="connsiteX101" fmla="*/ 964099 w 3220272"/>
                <a:gd name="connsiteY101" fmla="*/ 973837 h 1487221"/>
                <a:gd name="connsiteX102" fmla="*/ 986627 w 3220272"/>
                <a:gd name="connsiteY102" fmla="*/ 953885 h 1487221"/>
                <a:gd name="connsiteX103" fmla="*/ 987656 w 3220272"/>
                <a:gd name="connsiteY103" fmla="*/ 952958 h 1487221"/>
                <a:gd name="connsiteX104" fmla="*/ 1008537 w 3220272"/>
                <a:gd name="connsiteY104" fmla="*/ 933726 h 1487221"/>
                <a:gd name="connsiteX105" fmla="*/ 1013268 w 3220272"/>
                <a:gd name="connsiteY105" fmla="*/ 929304 h 1487221"/>
                <a:gd name="connsiteX106" fmla="*/ 1033535 w 3220272"/>
                <a:gd name="connsiteY106" fmla="*/ 909967 h 1487221"/>
                <a:gd name="connsiteX107" fmla="*/ 1036313 w 3220272"/>
                <a:gd name="connsiteY107" fmla="*/ 907190 h 1487221"/>
                <a:gd name="connsiteX108" fmla="*/ 1053697 w 3220272"/>
                <a:gd name="connsiteY108" fmla="*/ 890015 h 1487221"/>
                <a:gd name="connsiteX109" fmla="*/ 1057605 w 3220272"/>
                <a:gd name="connsiteY109" fmla="*/ 886106 h 1487221"/>
                <a:gd name="connsiteX110" fmla="*/ 1075607 w 3220272"/>
                <a:gd name="connsiteY110" fmla="*/ 867697 h 1487221"/>
                <a:gd name="connsiteX111" fmla="*/ 1079002 w 3220272"/>
                <a:gd name="connsiteY111" fmla="*/ 864096 h 1487221"/>
                <a:gd name="connsiteX112" fmla="*/ 1094227 w 3220272"/>
                <a:gd name="connsiteY112" fmla="*/ 848050 h 1487221"/>
                <a:gd name="connsiteX113" fmla="*/ 1097006 w 3220272"/>
                <a:gd name="connsiteY113" fmla="*/ 845067 h 1487221"/>
                <a:gd name="connsiteX114" fmla="*/ 1112947 w 3220272"/>
                <a:gd name="connsiteY114" fmla="*/ 827790 h 1487221"/>
                <a:gd name="connsiteX115" fmla="*/ 1116243 w 3220272"/>
                <a:gd name="connsiteY115" fmla="*/ 824086 h 1487221"/>
                <a:gd name="connsiteX116" fmla="*/ 1129920 w 3220272"/>
                <a:gd name="connsiteY116" fmla="*/ 808761 h 1487221"/>
                <a:gd name="connsiteX117" fmla="*/ 1131362 w 3220272"/>
                <a:gd name="connsiteY117" fmla="*/ 807116 h 1487221"/>
                <a:gd name="connsiteX118" fmla="*/ 1145145 w 3220272"/>
                <a:gd name="connsiteY118" fmla="*/ 791276 h 1487221"/>
                <a:gd name="connsiteX119" fmla="*/ 1148129 w 3220272"/>
                <a:gd name="connsiteY119" fmla="*/ 787781 h 1487221"/>
                <a:gd name="connsiteX120" fmla="*/ 1160681 w 3220272"/>
                <a:gd name="connsiteY120" fmla="*/ 772969 h 1487221"/>
                <a:gd name="connsiteX121" fmla="*/ 1160681 w 3220272"/>
                <a:gd name="connsiteY121" fmla="*/ 772866 h 1487221"/>
                <a:gd name="connsiteX122" fmla="*/ 1172098 w 3220272"/>
                <a:gd name="connsiteY122" fmla="*/ 758982 h 1487221"/>
                <a:gd name="connsiteX123" fmla="*/ 1174464 w 3220272"/>
                <a:gd name="connsiteY123" fmla="*/ 756102 h 1487221"/>
                <a:gd name="connsiteX124" fmla="*/ 1184444 w 3220272"/>
                <a:gd name="connsiteY124" fmla="*/ 743658 h 1487221"/>
                <a:gd name="connsiteX125" fmla="*/ 1185681 w 3220272"/>
                <a:gd name="connsiteY125" fmla="*/ 742114 h 1487221"/>
                <a:gd name="connsiteX126" fmla="*/ 1193702 w 3220272"/>
                <a:gd name="connsiteY126" fmla="*/ 731932 h 1487221"/>
                <a:gd name="connsiteX127" fmla="*/ 1195350 w 3220272"/>
                <a:gd name="connsiteY127" fmla="*/ 729772 h 1487221"/>
                <a:gd name="connsiteX128" fmla="*/ 1202859 w 3220272"/>
                <a:gd name="connsiteY128" fmla="*/ 720002 h 1487221"/>
                <a:gd name="connsiteX129" fmla="*/ 1204089 w 3220272"/>
                <a:gd name="connsiteY129" fmla="*/ 718357 h 1487221"/>
                <a:gd name="connsiteX130" fmla="*/ 1209749 w 3220272"/>
                <a:gd name="connsiteY130" fmla="*/ 710849 h 1487221"/>
                <a:gd name="connsiteX131" fmla="*/ 1210675 w 3220272"/>
                <a:gd name="connsiteY131" fmla="*/ 709614 h 1487221"/>
                <a:gd name="connsiteX132" fmla="*/ 1215612 w 3220272"/>
                <a:gd name="connsiteY132" fmla="*/ 702827 h 1487221"/>
                <a:gd name="connsiteX133" fmla="*/ 1216542 w 3220272"/>
                <a:gd name="connsiteY133" fmla="*/ 701591 h 1487221"/>
                <a:gd name="connsiteX134" fmla="*/ 1219931 w 3220272"/>
                <a:gd name="connsiteY134" fmla="*/ 696861 h 1487221"/>
                <a:gd name="connsiteX135" fmla="*/ 1220138 w 3220272"/>
                <a:gd name="connsiteY135" fmla="*/ 696551 h 1487221"/>
                <a:gd name="connsiteX136" fmla="*/ 1222503 w 3220272"/>
                <a:gd name="connsiteY136" fmla="*/ 693157 h 1487221"/>
                <a:gd name="connsiteX137" fmla="*/ 1222915 w 3220272"/>
                <a:gd name="connsiteY137" fmla="*/ 692542 h 1487221"/>
                <a:gd name="connsiteX138" fmla="*/ 1223638 w 3220272"/>
                <a:gd name="connsiteY138" fmla="*/ 691513 h 1487221"/>
                <a:gd name="connsiteX139" fmla="*/ 1223845 w 3220272"/>
                <a:gd name="connsiteY139" fmla="*/ 691305 h 1487221"/>
                <a:gd name="connsiteX140" fmla="*/ 1225387 w 3220272"/>
                <a:gd name="connsiteY140" fmla="*/ 689044 h 1487221"/>
                <a:gd name="connsiteX141" fmla="*/ 1226105 w 3220272"/>
                <a:gd name="connsiteY141" fmla="*/ 688014 h 1487221"/>
                <a:gd name="connsiteX142" fmla="*/ 1228988 w 3220272"/>
                <a:gd name="connsiteY142" fmla="*/ 683901 h 1487221"/>
                <a:gd name="connsiteX143" fmla="*/ 1229500 w 3220272"/>
                <a:gd name="connsiteY143" fmla="*/ 683077 h 1487221"/>
                <a:gd name="connsiteX144" fmla="*/ 1234027 w 3220272"/>
                <a:gd name="connsiteY144" fmla="*/ 676702 h 1487221"/>
                <a:gd name="connsiteX145" fmla="*/ 1235467 w 3220272"/>
                <a:gd name="connsiteY145" fmla="*/ 674646 h 1487221"/>
                <a:gd name="connsiteX146" fmla="*/ 1241641 w 3220272"/>
                <a:gd name="connsiteY146" fmla="*/ 666108 h 1487221"/>
                <a:gd name="connsiteX147" fmla="*/ 1242258 w 3220272"/>
                <a:gd name="connsiteY147" fmla="*/ 665285 h 1487221"/>
                <a:gd name="connsiteX148" fmla="*/ 1249356 w 3220272"/>
                <a:gd name="connsiteY148" fmla="*/ 655720 h 1487221"/>
                <a:gd name="connsiteX149" fmla="*/ 1251311 w 3220272"/>
                <a:gd name="connsiteY149" fmla="*/ 653046 h 1487221"/>
                <a:gd name="connsiteX150" fmla="*/ 1260260 w 3220272"/>
                <a:gd name="connsiteY150" fmla="*/ 641220 h 1487221"/>
                <a:gd name="connsiteX151" fmla="*/ 1261802 w 3220272"/>
                <a:gd name="connsiteY151" fmla="*/ 639161 h 1487221"/>
                <a:gd name="connsiteX152" fmla="*/ 1270954 w 3220272"/>
                <a:gd name="connsiteY152" fmla="*/ 627435 h 1487221"/>
                <a:gd name="connsiteX153" fmla="*/ 1273426 w 3220272"/>
                <a:gd name="connsiteY153" fmla="*/ 624350 h 1487221"/>
                <a:gd name="connsiteX154" fmla="*/ 1285048 w 3220272"/>
                <a:gd name="connsiteY154" fmla="*/ 609746 h 1487221"/>
                <a:gd name="connsiteX155" fmla="*/ 1287621 w 3220272"/>
                <a:gd name="connsiteY155" fmla="*/ 606557 h 1487221"/>
                <a:gd name="connsiteX156" fmla="*/ 1299244 w 3220272"/>
                <a:gd name="connsiteY156" fmla="*/ 592364 h 1487221"/>
                <a:gd name="connsiteX157" fmla="*/ 1301610 w 3220272"/>
                <a:gd name="connsiteY157" fmla="*/ 589484 h 1487221"/>
                <a:gd name="connsiteX158" fmla="*/ 1315909 w 3220272"/>
                <a:gd name="connsiteY158" fmla="*/ 572411 h 1487221"/>
                <a:gd name="connsiteX159" fmla="*/ 1319305 w 3220272"/>
                <a:gd name="connsiteY159" fmla="*/ 568400 h 1487221"/>
                <a:gd name="connsiteX160" fmla="*/ 1334324 w 3220272"/>
                <a:gd name="connsiteY160" fmla="*/ 550915 h 1487221"/>
                <a:gd name="connsiteX161" fmla="*/ 1335559 w 3220272"/>
                <a:gd name="connsiteY161" fmla="*/ 549474 h 1487221"/>
                <a:gd name="connsiteX162" fmla="*/ 1352532 w 3220272"/>
                <a:gd name="connsiteY162" fmla="*/ 530243 h 1487221"/>
                <a:gd name="connsiteX163" fmla="*/ 1356852 w 3220272"/>
                <a:gd name="connsiteY163" fmla="*/ 525511 h 1487221"/>
                <a:gd name="connsiteX164" fmla="*/ 1375265 w 3220272"/>
                <a:gd name="connsiteY164" fmla="*/ 505351 h 1487221"/>
                <a:gd name="connsiteX165" fmla="*/ 1377014 w 3220272"/>
                <a:gd name="connsiteY165" fmla="*/ 503398 h 1487221"/>
                <a:gd name="connsiteX166" fmla="*/ 1395222 w 3220272"/>
                <a:gd name="connsiteY166" fmla="*/ 484062 h 1487221"/>
                <a:gd name="connsiteX167" fmla="*/ 1399954 w 3220272"/>
                <a:gd name="connsiteY167" fmla="*/ 479126 h 1487221"/>
                <a:gd name="connsiteX168" fmla="*/ 1420633 w 3220272"/>
                <a:gd name="connsiteY168" fmla="*/ 457938 h 1487221"/>
                <a:gd name="connsiteX169" fmla="*/ 1424441 w 3220272"/>
                <a:gd name="connsiteY169" fmla="*/ 454131 h 1487221"/>
                <a:gd name="connsiteX170" fmla="*/ 1443879 w 3220272"/>
                <a:gd name="connsiteY170" fmla="*/ 434797 h 1487221"/>
                <a:gd name="connsiteX171" fmla="*/ 1448405 w 3220272"/>
                <a:gd name="connsiteY171" fmla="*/ 430375 h 1487221"/>
                <a:gd name="connsiteX172" fmla="*/ 1471451 w 3220272"/>
                <a:gd name="connsiteY172" fmla="*/ 408260 h 1487221"/>
                <a:gd name="connsiteX173" fmla="*/ 1476594 w 3220272"/>
                <a:gd name="connsiteY173" fmla="*/ 403427 h 1487221"/>
                <a:gd name="connsiteX174" fmla="*/ 1498709 w 3220272"/>
                <a:gd name="connsiteY174" fmla="*/ 382959 h 1487221"/>
                <a:gd name="connsiteX175" fmla="*/ 1502206 w 3220272"/>
                <a:gd name="connsiteY175" fmla="*/ 379771 h 1487221"/>
                <a:gd name="connsiteX176" fmla="*/ 1527723 w 3220272"/>
                <a:gd name="connsiteY176" fmla="*/ 357144 h 1487221"/>
                <a:gd name="connsiteX177" fmla="*/ 1533789 w 3220272"/>
                <a:gd name="connsiteY177" fmla="*/ 351899 h 1487221"/>
                <a:gd name="connsiteX178" fmla="*/ 1560431 w 3220272"/>
                <a:gd name="connsiteY178" fmla="*/ 329168 h 1487221"/>
                <a:gd name="connsiteX179" fmla="*/ 1561155 w 3220272"/>
                <a:gd name="connsiteY179" fmla="*/ 328551 h 1487221"/>
                <a:gd name="connsiteX180" fmla="*/ 1581523 w 3220272"/>
                <a:gd name="connsiteY180" fmla="*/ 311787 h 1487221"/>
                <a:gd name="connsiteX181" fmla="*/ 1587691 w 3220272"/>
                <a:gd name="connsiteY181" fmla="*/ 306851 h 1487221"/>
                <a:gd name="connsiteX182" fmla="*/ 1599626 w 3220272"/>
                <a:gd name="connsiteY182" fmla="*/ 297386 h 1487221"/>
                <a:gd name="connsiteX183" fmla="*/ 1618757 w 3220272"/>
                <a:gd name="connsiteY183" fmla="*/ 282474 h 1487221"/>
                <a:gd name="connsiteX184" fmla="*/ 1631104 w 3220272"/>
                <a:gd name="connsiteY184" fmla="*/ 273012 h 1487221"/>
                <a:gd name="connsiteX185" fmla="*/ 1651573 w 3220272"/>
                <a:gd name="connsiteY185" fmla="*/ 257893 h 1487221"/>
                <a:gd name="connsiteX186" fmla="*/ 1663507 w 3220272"/>
                <a:gd name="connsiteY186" fmla="*/ 249254 h 1487221"/>
                <a:gd name="connsiteX187" fmla="*/ 1687990 w 3220272"/>
                <a:gd name="connsiteY187" fmla="*/ 232079 h 1487221"/>
                <a:gd name="connsiteX188" fmla="*/ 1696941 w 3220272"/>
                <a:gd name="connsiteY188" fmla="*/ 225906 h 1487221"/>
                <a:gd name="connsiteX189" fmla="*/ 1698587 w 3220272"/>
                <a:gd name="connsiteY189" fmla="*/ 224777 h 1487221"/>
                <a:gd name="connsiteX190" fmla="*/ 1705992 w 3220272"/>
                <a:gd name="connsiteY190" fmla="*/ 219939 h 1487221"/>
                <a:gd name="connsiteX191" fmla="*/ 1738194 w 3220272"/>
                <a:gd name="connsiteY191" fmla="*/ 198858 h 1487221"/>
                <a:gd name="connsiteX192" fmla="*/ 1752900 w 3220272"/>
                <a:gd name="connsiteY192" fmla="*/ 189703 h 1487221"/>
                <a:gd name="connsiteX193" fmla="*/ 1781090 w 3220272"/>
                <a:gd name="connsiteY193" fmla="*/ 172630 h 1487221"/>
                <a:gd name="connsiteX194" fmla="*/ 1789011 w 3220272"/>
                <a:gd name="connsiteY194" fmla="*/ 167796 h 1487221"/>
                <a:gd name="connsiteX195" fmla="*/ 1799191 w 3220272"/>
                <a:gd name="connsiteY195" fmla="*/ 162036 h 1487221"/>
                <a:gd name="connsiteX196" fmla="*/ 1818635 w 3220272"/>
                <a:gd name="connsiteY196" fmla="*/ 151133 h 1487221"/>
                <a:gd name="connsiteX197" fmla="*/ 1838904 w 3220272"/>
                <a:gd name="connsiteY197" fmla="*/ 140230 h 1487221"/>
                <a:gd name="connsiteX198" fmla="*/ 1858860 w 3220272"/>
                <a:gd name="connsiteY198" fmla="*/ 129842 h 1487221"/>
                <a:gd name="connsiteX199" fmla="*/ 1868424 w 3220272"/>
                <a:gd name="connsiteY199" fmla="*/ 124803 h 1487221"/>
                <a:gd name="connsiteX200" fmla="*/ 1881694 w 3220272"/>
                <a:gd name="connsiteY200" fmla="*/ 118428 h 1487221"/>
                <a:gd name="connsiteX201" fmla="*/ 1896612 w 3220272"/>
                <a:gd name="connsiteY201" fmla="*/ 111229 h 1487221"/>
                <a:gd name="connsiteX202" fmla="*/ 1923048 w 3220272"/>
                <a:gd name="connsiteY202" fmla="*/ 99192 h 1487221"/>
                <a:gd name="connsiteX203" fmla="*/ 1936424 w 3220272"/>
                <a:gd name="connsiteY203" fmla="*/ 93230 h 1487221"/>
                <a:gd name="connsiteX204" fmla="*/ 1940332 w 3220272"/>
                <a:gd name="connsiteY204" fmla="*/ 91479 h 1487221"/>
                <a:gd name="connsiteX205" fmla="*/ 1975407 w 3220272"/>
                <a:gd name="connsiteY205" fmla="*/ 77081 h 1487221"/>
                <a:gd name="connsiteX206" fmla="*/ 1982715 w 3220272"/>
                <a:gd name="connsiteY206" fmla="*/ 74304 h 1487221"/>
                <a:gd name="connsiteX207" fmla="*/ 2007404 w 3220272"/>
                <a:gd name="connsiteY207" fmla="*/ 64945 h 1487221"/>
                <a:gd name="connsiteX208" fmla="*/ 2021498 w 3220272"/>
                <a:gd name="connsiteY208" fmla="*/ 59906 h 1487221"/>
                <a:gd name="connsiteX209" fmla="*/ 2070562 w 3220272"/>
                <a:gd name="connsiteY209" fmla="*/ 44066 h 1487221"/>
                <a:gd name="connsiteX210" fmla="*/ 2071178 w 3220272"/>
                <a:gd name="connsiteY210" fmla="*/ 43861 h 1487221"/>
                <a:gd name="connsiteX211" fmla="*/ 2112227 w 3220272"/>
                <a:gd name="connsiteY211" fmla="*/ 32545 h 1487221"/>
                <a:gd name="connsiteX212" fmla="*/ 2121689 w 3220272"/>
                <a:gd name="connsiteY212" fmla="*/ 30181 h 1487221"/>
                <a:gd name="connsiteX213" fmla="*/ 2131259 w 3220272"/>
                <a:gd name="connsiteY213" fmla="*/ 27712 h 1487221"/>
                <a:gd name="connsiteX214" fmla="*/ 2161914 w 3220272"/>
                <a:gd name="connsiteY214" fmla="*/ 20924 h 1487221"/>
                <a:gd name="connsiteX215" fmla="*/ 2165922 w 3220272"/>
                <a:gd name="connsiteY215" fmla="*/ 20102 h 1487221"/>
                <a:gd name="connsiteX216" fmla="*/ 2188761 w 3220272"/>
                <a:gd name="connsiteY216" fmla="*/ 15576 h 1487221"/>
                <a:gd name="connsiteX217" fmla="*/ 2202338 w 3220272"/>
                <a:gd name="connsiteY217" fmla="*/ 13314 h 1487221"/>
                <a:gd name="connsiteX218" fmla="*/ 2210671 w 3220272"/>
                <a:gd name="connsiteY218" fmla="*/ 11976 h 1487221"/>
                <a:gd name="connsiteX219" fmla="*/ 2244310 w 3220272"/>
                <a:gd name="connsiteY219" fmla="*/ 7142 h 1487221"/>
                <a:gd name="connsiteX220" fmla="*/ 2248218 w 3220272"/>
                <a:gd name="connsiteY220" fmla="*/ 6730 h 1487221"/>
                <a:gd name="connsiteX221" fmla="*/ 2255215 w 3220272"/>
                <a:gd name="connsiteY221" fmla="*/ 6012 h 1487221"/>
                <a:gd name="connsiteX222" fmla="*/ 2287516 w 3220272"/>
                <a:gd name="connsiteY222" fmla="*/ 2925 h 1487221"/>
                <a:gd name="connsiteX223" fmla="*/ 2294510 w 3220272"/>
                <a:gd name="connsiteY223" fmla="*/ 2411 h 1487221"/>
                <a:gd name="connsiteX224" fmla="*/ 2298422 w 3220272"/>
                <a:gd name="connsiteY224" fmla="*/ 2103 h 1487221"/>
                <a:gd name="connsiteX225" fmla="*/ 2329900 w 3220272"/>
                <a:gd name="connsiteY225" fmla="*/ 561 h 1487221"/>
                <a:gd name="connsiteX226" fmla="*/ 2337510 w 3220272"/>
                <a:gd name="connsiteY226" fmla="*/ 355 h 1487221"/>
                <a:gd name="connsiteX227" fmla="*/ 2351399 w 3220272"/>
                <a:gd name="connsiteY227"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2978593 w 3220272"/>
                <a:gd name="connsiteY31" fmla="*/ 177155 h 1487221"/>
                <a:gd name="connsiteX32" fmla="*/ 3220272 w 3220272"/>
                <a:gd name="connsiteY32" fmla="*/ 291025 h 1487221"/>
                <a:gd name="connsiteX33" fmla="*/ 3039117 w 3220272"/>
                <a:gd name="connsiteY33" fmla="*/ 222013 h 1487221"/>
                <a:gd name="connsiteX34" fmla="*/ 2763072 w 3220272"/>
                <a:gd name="connsiteY34" fmla="*/ 216263 h 1487221"/>
                <a:gd name="connsiteX35" fmla="*/ 2518657 w 3220272"/>
                <a:gd name="connsiteY35" fmla="*/ 276647 h 1487221"/>
                <a:gd name="connsiteX36" fmla="*/ 2308748 w 3220272"/>
                <a:gd name="connsiteY36" fmla="*/ 385915 h 1487221"/>
                <a:gd name="connsiteX37" fmla="*/ 2087336 w 3220272"/>
                <a:gd name="connsiteY37" fmla="*/ 541191 h 1487221"/>
                <a:gd name="connsiteX38" fmla="*/ 1932061 w 3220272"/>
                <a:gd name="connsiteY38" fmla="*/ 690715 h 1487221"/>
                <a:gd name="connsiteX39" fmla="*/ 1791163 w 3220272"/>
                <a:gd name="connsiteY39" fmla="*/ 854617 h 1487221"/>
                <a:gd name="connsiteX40" fmla="*/ 1604257 w 3220272"/>
                <a:gd name="connsiteY40" fmla="*/ 1127787 h 1487221"/>
                <a:gd name="connsiteX41" fmla="*/ 1379970 w 3220272"/>
                <a:gd name="connsiteY41" fmla="*/ 1297440 h 1487221"/>
                <a:gd name="connsiteX42" fmla="*/ 1124053 w 3220272"/>
                <a:gd name="connsiteY42" fmla="*/ 1435463 h 1487221"/>
                <a:gd name="connsiteX43" fmla="*/ 891140 w 3220272"/>
                <a:gd name="connsiteY43" fmla="*/ 1481470 h 1487221"/>
                <a:gd name="connsiteX44" fmla="*/ 617970 w 3220272"/>
                <a:gd name="connsiteY44" fmla="*/ 1487221 h 1487221"/>
                <a:gd name="connsiteX45" fmla="*/ 485699 w 3220272"/>
                <a:gd name="connsiteY45" fmla="*/ 1426836 h 1487221"/>
                <a:gd name="connsiteX46" fmla="*/ 344801 w 3220272"/>
                <a:gd name="connsiteY46" fmla="*/ 1380829 h 1487221"/>
                <a:gd name="connsiteX47" fmla="*/ 281269 w 3220272"/>
                <a:gd name="connsiteY47" fmla="*/ 1341500 h 1487221"/>
                <a:gd name="connsiteX48" fmla="*/ 0 w 3220272"/>
                <a:gd name="connsiteY48" fmla="*/ 1246804 h 1487221"/>
                <a:gd name="connsiteX49" fmla="*/ 20061 w 3220272"/>
                <a:gd name="connsiteY49" fmla="*/ 1253182 h 1487221"/>
                <a:gd name="connsiteX50" fmla="*/ 29730 w 3220272"/>
                <a:gd name="connsiteY50" fmla="*/ 1255959 h 1487221"/>
                <a:gd name="connsiteX51" fmla="*/ 43515 w 3220272"/>
                <a:gd name="connsiteY51" fmla="*/ 1259763 h 1487221"/>
                <a:gd name="connsiteX52" fmla="*/ 54006 w 3220272"/>
                <a:gd name="connsiteY52" fmla="*/ 1262437 h 1487221"/>
                <a:gd name="connsiteX53" fmla="*/ 68820 w 3220272"/>
                <a:gd name="connsiteY53" fmla="*/ 1266038 h 1487221"/>
                <a:gd name="connsiteX54" fmla="*/ 78182 w 3220272"/>
                <a:gd name="connsiteY54" fmla="*/ 1268094 h 1487221"/>
                <a:gd name="connsiteX55" fmla="*/ 94848 w 3220272"/>
                <a:gd name="connsiteY55" fmla="*/ 1271486 h 1487221"/>
                <a:gd name="connsiteX56" fmla="*/ 104000 w 3220272"/>
                <a:gd name="connsiteY56" fmla="*/ 1273237 h 1487221"/>
                <a:gd name="connsiteX57" fmla="*/ 129512 w 3220272"/>
                <a:gd name="connsiteY57" fmla="*/ 1277350 h 1487221"/>
                <a:gd name="connsiteX58" fmla="*/ 130129 w 3220272"/>
                <a:gd name="connsiteY58" fmla="*/ 1277350 h 1487221"/>
                <a:gd name="connsiteX59" fmla="*/ 156158 w 3220272"/>
                <a:gd name="connsiteY59" fmla="*/ 1280539 h 1487221"/>
                <a:gd name="connsiteX60" fmla="*/ 196583 w 3220272"/>
                <a:gd name="connsiteY60" fmla="*/ 1283729 h 1487221"/>
                <a:gd name="connsiteX61" fmla="*/ 206358 w 3220272"/>
                <a:gd name="connsiteY61" fmla="*/ 1284140 h 1487221"/>
                <a:gd name="connsiteX62" fmla="*/ 238555 w 3220272"/>
                <a:gd name="connsiteY62" fmla="*/ 1284755 h 1487221"/>
                <a:gd name="connsiteX63" fmla="*/ 250901 w 3220272"/>
                <a:gd name="connsiteY63" fmla="*/ 1284755 h 1487221"/>
                <a:gd name="connsiteX64" fmla="*/ 287318 w 3220272"/>
                <a:gd name="connsiteY64" fmla="*/ 1283419 h 1487221"/>
                <a:gd name="connsiteX65" fmla="*/ 293285 w 3220272"/>
                <a:gd name="connsiteY65" fmla="*/ 1283110 h 1487221"/>
                <a:gd name="connsiteX66" fmla="*/ 336075 w 3220272"/>
                <a:gd name="connsiteY66" fmla="*/ 1278997 h 1487221"/>
                <a:gd name="connsiteX67" fmla="*/ 367248 w 3220272"/>
                <a:gd name="connsiteY67" fmla="*/ 1274779 h 1487221"/>
                <a:gd name="connsiteX68" fmla="*/ 373416 w 3220272"/>
                <a:gd name="connsiteY68" fmla="*/ 1273752 h 1487221"/>
                <a:gd name="connsiteX69" fmla="*/ 404689 w 3220272"/>
                <a:gd name="connsiteY69" fmla="*/ 1268094 h 1487221"/>
                <a:gd name="connsiteX70" fmla="*/ 410144 w 3220272"/>
                <a:gd name="connsiteY70" fmla="*/ 1267064 h 1487221"/>
                <a:gd name="connsiteX71" fmla="*/ 445324 w 3220272"/>
                <a:gd name="connsiteY71" fmla="*/ 1259042 h 1487221"/>
                <a:gd name="connsiteX72" fmla="*/ 453345 w 3220272"/>
                <a:gd name="connsiteY72" fmla="*/ 1256986 h 1487221"/>
                <a:gd name="connsiteX73" fmla="*/ 490380 w 3220272"/>
                <a:gd name="connsiteY73" fmla="*/ 1246804 h 1487221"/>
                <a:gd name="connsiteX74" fmla="*/ 533070 w 3220272"/>
                <a:gd name="connsiteY74" fmla="*/ 1233021 h 1487221"/>
                <a:gd name="connsiteX75" fmla="*/ 567225 w 3220272"/>
                <a:gd name="connsiteY75" fmla="*/ 1220371 h 1487221"/>
                <a:gd name="connsiteX76" fmla="*/ 572881 w 3220272"/>
                <a:gd name="connsiteY76" fmla="*/ 1218211 h 1487221"/>
                <a:gd name="connsiteX77" fmla="*/ 606726 w 3220272"/>
                <a:gd name="connsiteY77" fmla="*/ 1204224 h 1487221"/>
                <a:gd name="connsiteX78" fmla="*/ 618555 w 3220272"/>
                <a:gd name="connsiteY78" fmla="*/ 1198980 h 1487221"/>
                <a:gd name="connsiteX79" fmla="*/ 641495 w 3220272"/>
                <a:gd name="connsiteY79" fmla="*/ 1188488 h 1487221"/>
                <a:gd name="connsiteX80" fmla="*/ 654460 w 3220272"/>
                <a:gd name="connsiteY80" fmla="*/ 1182213 h 1487221"/>
                <a:gd name="connsiteX81" fmla="*/ 674310 w 3220272"/>
                <a:gd name="connsiteY81" fmla="*/ 1172340 h 1487221"/>
                <a:gd name="connsiteX82" fmla="*/ 691699 w 3220272"/>
                <a:gd name="connsiteY82" fmla="*/ 1163290 h 1487221"/>
                <a:gd name="connsiteX83" fmla="*/ 709391 w 3220272"/>
                <a:gd name="connsiteY83" fmla="*/ 1153724 h 1487221"/>
                <a:gd name="connsiteX84" fmla="*/ 726363 w 3220272"/>
                <a:gd name="connsiteY84" fmla="*/ 1144262 h 1487221"/>
                <a:gd name="connsiteX85" fmla="*/ 741999 w 3220272"/>
                <a:gd name="connsiteY85" fmla="*/ 1135110 h 1487221"/>
                <a:gd name="connsiteX86" fmla="*/ 766893 w 3220272"/>
                <a:gd name="connsiteY86" fmla="*/ 1120090 h 1487221"/>
                <a:gd name="connsiteX87" fmla="*/ 779651 w 3220272"/>
                <a:gd name="connsiteY87" fmla="*/ 1112172 h 1487221"/>
                <a:gd name="connsiteX88" fmla="*/ 807940 w 3220272"/>
                <a:gd name="connsiteY88" fmla="*/ 1093660 h 1487221"/>
                <a:gd name="connsiteX89" fmla="*/ 815860 w 3220272"/>
                <a:gd name="connsiteY89" fmla="*/ 1088415 h 1487221"/>
                <a:gd name="connsiteX90" fmla="*/ 824089 w 3220272"/>
                <a:gd name="connsiteY90" fmla="*/ 1082655 h 1487221"/>
                <a:gd name="connsiteX91" fmla="*/ 845179 w 3220272"/>
                <a:gd name="connsiteY91" fmla="*/ 1067947 h 1487221"/>
                <a:gd name="connsiteX92" fmla="*/ 855880 w 3220272"/>
                <a:gd name="connsiteY92" fmla="*/ 1060234 h 1487221"/>
                <a:gd name="connsiteX93" fmla="*/ 873676 w 3220272"/>
                <a:gd name="connsiteY93" fmla="*/ 1047068 h 1487221"/>
                <a:gd name="connsiteX94" fmla="*/ 884580 w 3220272"/>
                <a:gd name="connsiteY94" fmla="*/ 1038737 h 1487221"/>
                <a:gd name="connsiteX95" fmla="*/ 901241 w 3220272"/>
                <a:gd name="connsiteY95" fmla="*/ 1025778 h 1487221"/>
                <a:gd name="connsiteX96" fmla="*/ 911940 w 3220272"/>
                <a:gd name="connsiteY96" fmla="*/ 1017342 h 1487221"/>
                <a:gd name="connsiteX97" fmla="*/ 933032 w 3220272"/>
                <a:gd name="connsiteY97" fmla="*/ 1000167 h 1487221"/>
                <a:gd name="connsiteX98" fmla="*/ 935191 w 3220272"/>
                <a:gd name="connsiteY98" fmla="*/ 998420 h 1487221"/>
                <a:gd name="connsiteX99" fmla="*/ 958748 w 3220272"/>
                <a:gd name="connsiteY99" fmla="*/ 978465 h 1487221"/>
                <a:gd name="connsiteX100" fmla="*/ 964099 w 3220272"/>
                <a:gd name="connsiteY100" fmla="*/ 973837 h 1487221"/>
                <a:gd name="connsiteX101" fmla="*/ 986627 w 3220272"/>
                <a:gd name="connsiteY101" fmla="*/ 953885 h 1487221"/>
                <a:gd name="connsiteX102" fmla="*/ 987656 w 3220272"/>
                <a:gd name="connsiteY102" fmla="*/ 952958 h 1487221"/>
                <a:gd name="connsiteX103" fmla="*/ 1008537 w 3220272"/>
                <a:gd name="connsiteY103" fmla="*/ 933726 h 1487221"/>
                <a:gd name="connsiteX104" fmla="*/ 1013268 w 3220272"/>
                <a:gd name="connsiteY104" fmla="*/ 929304 h 1487221"/>
                <a:gd name="connsiteX105" fmla="*/ 1033535 w 3220272"/>
                <a:gd name="connsiteY105" fmla="*/ 909967 h 1487221"/>
                <a:gd name="connsiteX106" fmla="*/ 1036313 w 3220272"/>
                <a:gd name="connsiteY106" fmla="*/ 907190 h 1487221"/>
                <a:gd name="connsiteX107" fmla="*/ 1053697 w 3220272"/>
                <a:gd name="connsiteY107" fmla="*/ 890015 h 1487221"/>
                <a:gd name="connsiteX108" fmla="*/ 1057605 w 3220272"/>
                <a:gd name="connsiteY108" fmla="*/ 886106 h 1487221"/>
                <a:gd name="connsiteX109" fmla="*/ 1075607 w 3220272"/>
                <a:gd name="connsiteY109" fmla="*/ 867697 h 1487221"/>
                <a:gd name="connsiteX110" fmla="*/ 1079002 w 3220272"/>
                <a:gd name="connsiteY110" fmla="*/ 864096 h 1487221"/>
                <a:gd name="connsiteX111" fmla="*/ 1094227 w 3220272"/>
                <a:gd name="connsiteY111" fmla="*/ 848050 h 1487221"/>
                <a:gd name="connsiteX112" fmla="*/ 1097006 w 3220272"/>
                <a:gd name="connsiteY112" fmla="*/ 845067 h 1487221"/>
                <a:gd name="connsiteX113" fmla="*/ 1112947 w 3220272"/>
                <a:gd name="connsiteY113" fmla="*/ 827790 h 1487221"/>
                <a:gd name="connsiteX114" fmla="*/ 1116243 w 3220272"/>
                <a:gd name="connsiteY114" fmla="*/ 824086 h 1487221"/>
                <a:gd name="connsiteX115" fmla="*/ 1129920 w 3220272"/>
                <a:gd name="connsiteY115" fmla="*/ 808761 h 1487221"/>
                <a:gd name="connsiteX116" fmla="*/ 1131362 w 3220272"/>
                <a:gd name="connsiteY116" fmla="*/ 807116 h 1487221"/>
                <a:gd name="connsiteX117" fmla="*/ 1145145 w 3220272"/>
                <a:gd name="connsiteY117" fmla="*/ 791276 h 1487221"/>
                <a:gd name="connsiteX118" fmla="*/ 1148129 w 3220272"/>
                <a:gd name="connsiteY118" fmla="*/ 787781 h 1487221"/>
                <a:gd name="connsiteX119" fmla="*/ 1160681 w 3220272"/>
                <a:gd name="connsiteY119" fmla="*/ 772969 h 1487221"/>
                <a:gd name="connsiteX120" fmla="*/ 1160681 w 3220272"/>
                <a:gd name="connsiteY120" fmla="*/ 772866 h 1487221"/>
                <a:gd name="connsiteX121" fmla="*/ 1172098 w 3220272"/>
                <a:gd name="connsiteY121" fmla="*/ 758982 h 1487221"/>
                <a:gd name="connsiteX122" fmla="*/ 1174464 w 3220272"/>
                <a:gd name="connsiteY122" fmla="*/ 756102 h 1487221"/>
                <a:gd name="connsiteX123" fmla="*/ 1184444 w 3220272"/>
                <a:gd name="connsiteY123" fmla="*/ 743658 h 1487221"/>
                <a:gd name="connsiteX124" fmla="*/ 1185681 w 3220272"/>
                <a:gd name="connsiteY124" fmla="*/ 742114 h 1487221"/>
                <a:gd name="connsiteX125" fmla="*/ 1193702 w 3220272"/>
                <a:gd name="connsiteY125" fmla="*/ 731932 h 1487221"/>
                <a:gd name="connsiteX126" fmla="*/ 1195350 w 3220272"/>
                <a:gd name="connsiteY126" fmla="*/ 729772 h 1487221"/>
                <a:gd name="connsiteX127" fmla="*/ 1202859 w 3220272"/>
                <a:gd name="connsiteY127" fmla="*/ 720002 h 1487221"/>
                <a:gd name="connsiteX128" fmla="*/ 1204089 w 3220272"/>
                <a:gd name="connsiteY128" fmla="*/ 718357 h 1487221"/>
                <a:gd name="connsiteX129" fmla="*/ 1209749 w 3220272"/>
                <a:gd name="connsiteY129" fmla="*/ 710849 h 1487221"/>
                <a:gd name="connsiteX130" fmla="*/ 1210675 w 3220272"/>
                <a:gd name="connsiteY130" fmla="*/ 709614 h 1487221"/>
                <a:gd name="connsiteX131" fmla="*/ 1215612 w 3220272"/>
                <a:gd name="connsiteY131" fmla="*/ 702827 h 1487221"/>
                <a:gd name="connsiteX132" fmla="*/ 1216542 w 3220272"/>
                <a:gd name="connsiteY132" fmla="*/ 701591 h 1487221"/>
                <a:gd name="connsiteX133" fmla="*/ 1219931 w 3220272"/>
                <a:gd name="connsiteY133" fmla="*/ 696861 h 1487221"/>
                <a:gd name="connsiteX134" fmla="*/ 1220138 w 3220272"/>
                <a:gd name="connsiteY134" fmla="*/ 696551 h 1487221"/>
                <a:gd name="connsiteX135" fmla="*/ 1222503 w 3220272"/>
                <a:gd name="connsiteY135" fmla="*/ 693157 h 1487221"/>
                <a:gd name="connsiteX136" fmla="*/ 1222915 w 3220272"/>
                <a:gd name="connsiteY136" fmla="*/ 692542 h 1487221"/>
                <a:gd name="connsiteX137" fmla="*/ 1223638 w 3220272"/>
                <a:gd name="connsiteY137" fmla="*/ 691513 h 1487221"/>
                <a:gd name="connsiteX138" fmla="*/ 1223845 w 3220272"/>
                <a:gd name="connsiteY138" fmla="*/ 691305 h 1487221"/>
                <a:gd name="connsiteX139" fmla="*/ 1225387 w 3220272"/>
                <a:gd name="connsiteY139" fmla="*/ 689044 h 1487221"/>
                <a:gd name="connsiteX140" fmla="*/ 1226105 w 3220272"/>
                <a:gd name="connsiteY140" fmla="*/ 688014 h 1487221"/>
                <a:gd name="connsiteX141" fmla="*/ 1228988 w 3220272"/>
                <a:gd name="connsiteY141" fmla="*/ 683901 h 1487221"/>
                <a:gd name="connsiteX142" fmla="*/ 1229500 w 3220272"/>
                <a:gd name="connsiteY142" fmla="*/ 683077 h 1487221"/>
                <a:gd name="connsiteX143" fmla="*/ 1234027 w 3220272"/>
                <a:gd name="connsiteY143" fmla="*/ 676702 h 1487221"/>
                <a:gd name="connsiteX144" fmla="*/ 1235467 w 3220272"/>
                <a:gd name="connsiteY144" fmla="*/ 674646 h 1487221"/>
                <a:gd name="connsiteX145" fmla="*/ 1241641 w 3220272"/>
                <a:gd name="connsiteY145" fmla="*/ 666108 h 1487221"/>
                <a:gd name="connsiteX146" fmla="*/ 1242258 w 3220272"/>
                <a:gd name="connsiteY146" fmla="*/ 665285 h 1487221"/>
                <a:gd name="connsiteX147" fmla="*/ 1249356 w 3220272"/>
                <a:gd name="connsiteY147" fmla="*/ 655720 h 1487221"/>
                <a:gd name="connsiteX148" fmla="*/ 1251311 w 3220272"/>
                <a:gd name="connsiteY148" fmla="*/ 653046 h 1487221"/>
                <a:gd name="connsiteX149" fmla="*/ 1260260 w 3220272"/>
                <a:gd name="connsiteY149" fmla="*/ 641220 h 1487221"/>
                <a:gd name="connsiteX150" fmla="*/ 1261802 w 3220272"/>
                <a:gd name="connsiteY150" fmla="*/ 639161 h 1487221"/>
                <a:gd name="connsiteX151" fmla="*/ 1270954 w 3220272"/>
                <a:gd name="connsiteY151" fmla="*/ 627435 h 1487221"/>
                <a:gd name="connsiteX152" fmla="*/ 1273426 w 3220272"/>
                <a:gd name="connsiteY152" fmla="*/ 624350 h 1487221"/>
                <a:gd name="connsiteX153" fmla="*/ 1285048 w 3220272"/>
                <a:gd name="connsiteY153" fmla="*/ 609746 h 1487221"/>
                <a:gd name="connsiteX154" fmla="*/ 1287621 w 3220272"/>
                <a:gd name="connsiteY154" fmla="*/ 606557 h 1487221"/>
                <a:gd name="connsiteX155" fmla="*/ 1299244 w 3220272"/>
                <a:gd name="connsiteY155" fmla="*/ 592364 h 1487221"/>
                <a:gd name="connsiteX156" fmla="*/ 1301610 w 3220272"/>
                <a:gd name="connsiteY156" fmla="*/ 589484 h 1487221"/>
                <a:gd name="connsiteX157" fmla="*/ 1315909 w 3220272"/>
                <a:gd name="connsiteY157" fmla="*/ 572411 h 1487221"/>
                <a:gd name="connsiteX158" fmla="*/ 1319305 w 3220272"/>
                <a:gd name="connsiteY158" fmla="*/ 568400 h 1487221"/>
                <a:gd name="connsiteX159" fmla="*/ 1334324 w 3220272"/>
                <a:gd name="connsiteY159" fmla="*/ 550915 h 1487221"/>
                <a:gd name="connsiteX160" fmla="*/ 1335559 w 3220272"/>
                <a:gd name="connsiteY160" fmla="*/ 549474 h 1487221"/>
                <a:gd name="connsiteX161" fmla="*/ 1352532 w 3220272"/>
                <a:gd name="connsiteY161" fmla="*/ 530243 h 1487221"/>
                <a:gd name="connsiteX162" fmla="*/ 1356852 w 3220272"/>
                <a:gd name="connsiteY162" fmla="*/ 525511 h 1487221"/>
                <a:gd name="connsiteX163" fmla="*/ 1375265 w 3220272"/>
                <a:gd name="connsiteY163" fmla="*/ 505351 h 1487221"/>
                <a:gd name="connsiteX164" fmla="*/ 1377014 w 3220272"/>
                <a:gd name="connsiteY164" fmla="*/ 503398 h 1487221"/>
                <a:gd name="connsiteX165" fmla="*/ 1395222 w 3220272"/>
                <a:gd name="connsiteY165" fmla="*/ 484062 h 1487221"/>
                <a:gd name="connsiteX166" fmla="*/ 1399954 w 3220272"/>
                <a:gd name="connsiteY166" fmla="*/ 479126 h 1487221"/>
                <a:gd name="connsiteX167" fmla="*/ 1420633 w 3220272"/>
                <a:gd name="connsiteY167" fmla="*/ 457938 h 1487221"/>
                <a:gd name="connsiteX168" fmla="*/ 1424441 w 3220272"/>
                <a:gd name="connsiteY168" fmla="*/ 454131 h 1487221"/>
                <a:gd name="connsiteX169" fmla="*/ 1443879 w 3220272"/>
                <a:gd name="connsiteY169" fmla="*/ 434797 h 1487221"/>
                <a:gd name="connsiteX170" fmla="*/ 1448405 w 3220272"/>
                <a:gd name="connsiteY170" fmla="*/ 430375 h 1487221"/>
                <a:gd name="connsiteX171" fmla="*/ 1471451 w 3220272"/>
                <a:gd name="connsiteY171" fmla="*/ 408260 h 1487221"/>
                <a:gd name="connsiteX172" fmla="*/ 1476594 w 3220272"/>
                <a:gd name="connsiteY172" fmla="*/ 403427 h 1487221"/>
                <a:gd name="connsiteX173" fmla="*/ 1498709 w 3220272"/>
                <a:gd name="connsiteY173" fmla="*/ 382959 h 1487221"/>
                <a:gd name="connsiteX174" fmla="*/ 1502206 w 3220272"/>
                <a:gd name="connsiteY174" fmla="*/ 379771 h 1487221"/>
                <a:gd name="connsiteX175" fmla="*/ 1527723 w 3220272"/>
                <a:gd name="connsiteY175" fmla="*/ 357144 h 1487221"/>
                <a:gd name="connsiteX176" fmla="*/ 1533789 w 3220272"/>
                <a:gd name="connsiteY176" fmla="*/ 351899 h 1487221"/>
                <a:gd name="connsiteX177" fmla="*/ 1560431 w 3220272"/>
                <a:gd name="connsiteY177" fmla="*/ 329168 h 1487221"/>
                <a:gd name="connsiteX178" fmla="*/ 1561155 w 3220272"/>
                <a:gd name="connsiteY178" fmla="*/ 328551 h 1487221"/>
                <a:gd name="connsiteX179" fmla="*/ 1581523 w 3220272"/>
                <a:gd name="connsiteY179" fmla="*/ 311787 h 1487221"/>
                <a:gd name="connsiteX180" fmla="*/ 1587691 w 3220272"/>
                <a:gd name="connsiteY180" fmla="*/ 306851 h 1487221"/>
                <a:gd name="connsiteX181" fmla="*/ 1599626 w 3220272"/>
                <a:gd name="connsiteY181" fmla="*/ 297386 h 1487221"/>
                <a:gd name="connsiteX182" fmla="*/ 1618757 w 3220272"/>
                <a:gd name="connsiteY182" fmla="*/ 282474 h 1487221"/>
                <a:gd name="connsiteX183" fmla="*/ 1631104 w 3220272"/>
                <a:gd name="connsiteY183" fmla="*/ 273012 h 1487221"/>
                <a:gd name="connsiteX184" fmla="*/ 1651573 w 3220272"/>
                <a:gd name="connsiteY184" fmla="*/ 257893 h 1487221"/>
                <a:gd name="connsiteX185" fmla="*/ 1663507 w 3220272"/>
                <a:gd name="connsiteY185" fmla="*/ 249254 h 1487221"/>
                <a:gd name="connsiteX186" fmla="*/ 1687990 w 3220272"/>
                <a:gd name="connsiteY186" fmla="*/ 232079 h 1487221"/>
                <a:gd name="connsiteX187" fmla="*/ 1696941 w 3220272"/>
                <a:gd name="connsiteY187" fmla="*/ 225906 h 1487221"/>
                <a:gd name="connsiteX188" fmla="*/ 1698587 w 3220272"/>
                <a:gd name="connsiteY188" fmla="*/ 224777 h 1487221"/>
                <a:gd name="connsiteX189" fmla="*/ 1705992 w 3220272"/>
                <a:gd name="connsiteY189" fmla="*/ 219939 h 1487221"/>
                <a:gd name="connsiteX190" fmla="*/ 1738194 w 3220272"/>
                <a:gd name="connsiteY190" fmla="*/ 198858 h 1487221"/>
                <a:gd name="connsiteX191" fmla="*/ 1752900 w 3220272"/>
                <a:gd name="connsiteY191" fmla="*/ 189703 h 1487221"/>
                <a:gd name="connsiteX192" fmla="*/ 1781090 w 3220272"/>
                <a:gd name="connsiteY192" fmla="*/ 172630 h 1487221"/>
                <a:gd name="connsiteX193" fmla="*/ 1789011 w 3220272"/>
                <a:gd name="connsiteY193" fmla="*/ 167796 h 1487221"/>
                <a:gd name="connsiteX194" fmla="*/ 1799191 w 3220272"/>
                <a:gd name="connsiteY194" fmla="*/ 162036 h 1487221"/>
                <a:gd name="connsiteX195" fmla="*/ 1818635 w 3220272"/>
                <a:gd name="connsiteY195" fmla="*/ 151133 h 1487221"/>
                <a:gd name="connsiteX196" fmla="*/ 1838904 w 3220272"/>
                <a:gd name="connsiteY196" fmla="*/ 140230 h 1487221"/>
                <a:gd name="connsiteX197" fmla="*/ 1858860 w 3220272"/>
                <a:gd name="connsiteY197" fmla="*/ 129842 h 1487221"/>
                <a:gd name="connsiteX198" fmla="*/ 1868424 w 3220272"/>
                <a:gd name="connsiteY198" fmla="*/ 124803 h 1487221"/>
                <a:gd name="connsiteX199" fmla="*/ 1881694 w 3220272"/>
                <a:gd name="connsiteY199" fmla="*/ 118428 h 1487221"/>
                <a:gd name="connsiteX200" fmla="*/ 1896612 w 3220272"/>
                <a:gd name="connsiteY200" fmla="*/ 111229 h 1487221"/>
                <a:gd name="connsiteX201" fmla="*/ 1923048 w 3220272"/>
                <a:gd name="connsiteY201" fmla="*/ 99192 h 1487221"/>
                <a:gd name="connsiteX202" fmla="*/ 1936424 w 3220272"/>
                <a:gd name="connsiteY202" fmla="*/ 93230 h 1487221"/>
                <a:gd name="connsiteX203" fmla="*/ 1940332 w 3220272"/>
                <a:gd name="connsiteY203" fmla="*/ 91479 h 1487221"/>
                <a:gd name="connsiteX204" fmla="*/ 1975407 w 3220272"/>
                <a:gd name="connsiteY204" fmla="*/ 77081 h 1487221"/>
                <a:gd name="connsiteX205" fmla="*/ 1982715 w 3220272"/>
                <a:gd name="connsiteY205" fmla="*/ 74304 h 1487221"/>
                <a:gd name="connsiteX206" fmla="*/ 2007404 w 3220272"/>
                <a:gd name="connsiteY206" fmla="*/ 64945 h 1487221"/>
                <a:gd name="connsiteX207" fmla="*/ 2021498 w 3220272"/>
                <a:gd name="connsiteY207" fmla="*/ 59906 h 1487221"/>
                <a:gd name="connsiteX208" fmla="*/ 2070562 w 3220272"/>
                <a:gd name="connsiteY208" fmla="*/ 44066 h 1487221"/>
                <a:gd name="connsiteX209" fmla="*/ 2071178 w 3220272"/>
                <a:gd name="connsiteY209" fmla="*/ 43861 h 1487221"/>
                <a:gd name="connsiteX210" fmla="*/ 2112227 w 3220272"/>
                <a:gd name="connsiteY210" fmla="*/ 32545 h 1487221"/>
                <a:gd name="connsiteX211" fmla="*/ 2121689 w 3220272"/>
                <a:gd name="connsiteY211" fmla="*/ 30181 h 1487221"/>
                <a:gd name="connsiteX212" fmla="*/ 2131259 w 3220272"/>
                <a:gd name="connsiteY212" fmla="*/ 27712 h 1487221"/>
                <a:gd name="connsiteX213" fmla="*/ 2161914 w 3220272"/>
                <a:gd name="connsiteY213" fmla="*/ 20924 h 1487221"/>
                <a:gd name="connsiteX214" fmla="*/ 2165922 w 3220272"/>
                <a:gd name="connsiteY214" fmla="*/ 20102 h 1487221"/>
                <a:gd name="connsiteX215" fmla="*/ 2188761 w 3220272"/>
                <a:gd name="connsiteY215" fmla="*/ 15576 h 1487221"/>
                <a:gd name="connsiteX216" fmla="*/ 2202338 w 3220272"/>
                <a:gd name="connsiteY216" fmla="*/ 13314 h 1487221"/>
                <a:gd name="connsiteX217" fmla="*/ 2210671 w 3220272"/>
                <a:gd name="connsiteY217" fmla="*/ 11976 h 1487221"/>
                <a:gd name="connsiteX218" fmla="*/ 2244310 w 3220272"/>
                <a:gd name="connsiteY218" fmla="*/ 7142 h 1487221"/>
                <a:gd name="connsiteX219" fmla="*/ 2248218 w 3220272"/>
                <a:gd name="connsiteY219" fmla="*/ 6730 h 1487221"/>
                <a:gd name="connsiteX220" fmla="*/ 2255215 w 3220272"/>
                <a:gd name="connsiteY220" fmla="*/ 6012 h 1487221"/>
                <a:gd name="connsiteX221" fmla="*/ 2287516 w 3220272"/>
                <a:gd name="connsiteY221" fmla="*/ 2925 h 1487221"/>
                <a:gd name="connsiteX222" fmla="*/ 2294510 w 3220272"/>
                <a:gd name="connsiteY222" fmla="*/ 2411 h 1487221"/>
                <a:gd name="connsiteX223" fmla="*/ 2298422 w 3220272"/>
                <a:gd name="connsiteY223" fmla="*/ 2103 h 1487221"/>
                <a:gd name="connsiteX224" fmla="*/ 2329900 w 3220272"/>
                <a:gd name="connsiteY224" fmla="*/ 561 h 1487221"/>
                <a:gd name="connsiteX225" fmla="*/ 2337510 w 3220272"/>
                <a:gd name="connsiteY225" fmla="*/ 355 h 1487221"/>
                <a:gd name="connsiteX226" fmla="*/ 2351399 w 3220272"/>
                <a:gd name="connsiteY226"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2983942 w 3220272"/>
                <a:gd name="connsiteY30" fmla="*/ 177876 h 1487221"/>
                <a:gd name="connsiteX31" fmla="*/ 3220272 w 3220272"/>
                <a:gd name="connsiteY31" fmla="*/ 291025 h 1487221"/>
                <a:gd name="connsiteX32" fmla="*/ 3039117 w 3220272"/>
                <a:gd name="connsiteY32" fmla="*/ 222013 h 1487221"/>
                <a:gd name="connsiteX33" fmla="*/ 2763072 w 3220272"/>
                <a:gd name="connsiteY33" fmla="*/ 216263 h 1487221"/>
                <a:gd name="connsiteX34" fmla="*/ 2518657 w 3220272"/>
                <a:gd name="connsiteY34" fmla="*/ 276647 h 1487221"/>
                <a:gd name="connsiteX35" fmla="*/ 2308748 w 3220272"/>
                <a:gd name="connsiteY35" fmla="*/ 385915 h 1487221"/>
                <a:gd name="connsiteX36" fmla="*/ 2087336 w 3220272"/>
                <a:gd name="connsiteY36" fmla="*/ 541191 h 1487221"/>
                <a:gd name="connsiteX37" fmla="*/ 1932061 w 3220272"/>
                <a:gd name="connsiteY37" fmla="*/ 690715 h 1487221"/>
                <a:gd name="connsiteX38" fmla="*/ 1791163 w 3220272"/>
                <a:gd name="connsiteY38" fmla="*/ 854617 h 1487221"/>
                <a:gd name="connsiteX39" fmla="*/ 1604257 w 3220272"/>
                <a:gd name="connsiteY39" fmla="*/ 1127787 h 1487221"/>
                <a:gd name="connsiteX40" fmla="*/ 1379970 w 3220272"/>
                <a:gd name="connsiteY40" fmla="*/ 1297440 h 1487221"/>
                <a:gd name="connsiteX41" fmla="*/ 1124053 w 3220272"/>
                <a:gd name="connsiteY41" fmla="*/ 1435463 h 1487221"/>
                <a:gd name="connsiteX42" fmla="*/ 891140 w 3220272"/>
                <a:gd name="connsiteY42" fmla="*/ 1481470 h 1487221"/>
                <a:gd name="connsiteX43" fmla="*/ 617970 w 3220272"/>
                <a:gd name="connsiteY43" fmla="*/ 1487221 h 1487221"/>
                <a:gd name="connsiteX44" fmla="*/ 485699 w 3220272"/>
                <a:gd name="connsiteY44" fmla="*/ 1426836 h 1487221"/>
                <a:gd name="connsiteX45" fmla="*/ 344801 w 3220272"/>
                <a:gd name="connsiteY45" fmla="*/ 1380829 h 1487221"/>
                <a:gd name="connsiteX46" fmla="*/ 281269 w 3220272"/>
                <a:gd name="connsiteY46" fmla="*/ 1341500 h 1487221"/>
                <a:gd name="connsiteX47" fmla="*/ 0 w 3220272"/>
                <a:gd name="connsiteY47" fmla="*/ 1246804 h 1487221"/>
                <a:gd name="connsiteX48" fmla="*/ 20061 w 3220272"/>
                <a:gd name="connsiteY48" fmla="*/ 1253182 h 1487221"/>
                <a:gd name="connsiteX49" fmla="*/ 29730 w 3220272"/>
                <a:gd name="connsiteY49" fmla="*/ 1255959 h 1487221"/>
                <a:gd name="connsiteX50" fmla="*/ 43515 w 3220272"/>
                <a:gd name="connsiteY50" fmla="*/ 1259763 h 1487221"/>
                <a:gd name="connsiteX51" fmla="*/ 54006 w 3220272"/>
                <a:gd name="connsiteY51" fmla="*/ 1262437 h 1487221"/>
                <a:gd name="connsiteX52" fmla="*/ 68820 w 3220272"/>
                <a:gd name="connsiteY52" fmla="*/ 1266038 h 1487221"/>
                <a:gd name="connsiteX53" fmla="*/ 78182 w 3220272"/>
                <a:gd name="connsiteY53" fmla="*/ 1268094 h 1487221"/>
                <a:gd name="connsiteX54" fmla="*/ 94848 w 3220272"/>
                <a:gd name="connsiteY54" fmla="*/ 1271486 h 1487221"/>
                <a:gd name="connsiteX55" fmla="*/ 104000 w 3220272"/>
                <a:gd name="connsiteY55" fmla="*/ 1273237 h 1487221"/>
                <a:gd name="connsiteX56" fmla="*/ 129512 w 3220272"/>
                <a:gd name="connsiteY56" fmla="*/ 1277350 h 1487221"/>
                <a:gd name="connsiteX57" fmla="*/ 130129 w 3220272"/>
                <a:gd name="connsiteY57" fmla="*/ 1277350 h 1487221"/>
                <a:gd name="connsiteX58" fmla="*/ 156158 w 3220272"/>
                <a:gd name="connsiteY58" fmla="*/ 1280539 h 1487221"/>
                <a:gd name="connsiteX59" fmla="*/ 196583 w 3220272"/>
                <a:gd name="connsiteY59" fmla="*/ 1283729 h 1487221"/>
                <a:gd name="connsiteX60" fmla="*/ 206358 w 3220272"/>
                <a:gd name="connsiteY60" fmla="*/ 1284140 h 1487221"/>
                <a:gd name="connsiteX61" fmla="*/ 238555 w 3220272"/>
                <a:gd name="connsiteY61" fmla="*/ 1284755 h 1487221"/>
                <a:gd name="connsiteX62" fmla="*/ 250901 w 3220272"/>
                <a:gd name="connsiteY62" fmla="*/ 1284755 h 1487221"/>
                <a:gd name="connsiteX63" fmla="*/ 287318 w 3220272"/>
                <a:gd name="connsiteY63" fmla="*/ 1283419 h 1487221"/>
                <a:gd name="connsiteX64" fmla="*/ 293285 w 3220272"/>
                <a:gd name="connsiteY64" fmla="*/ 1283110 h 1487221"/>
                <a:gd name="connsiteX65" fmla="*/ 336075 w 3220272"/>
                <a:gd name="connsiteY65" fmla="*/ 1278997 h 1487221"/>
                <a:gd name="connsiteX66" fmla="*/ 367248 w 3220272"/>
                <a:gd name="connsiteY66" fmla="*/ 1274779 h 1487221"/>
                <a:gd name="connsiteX67" fmla="*/ 373416 w 3220272"/>
                <a:gd name="connsiteY67" fmla="*/ 1273752 h 1487221"/>
                <a:gd name="connsiteX68" fmla="*/ 404689 w 3220272"/>
                <a:gd name="connsiteY68" fmla="*/ 1268094 h 1487221"/>
                <a:gd name="connsiteX69" fmla="*/ 410144 w 3220272"/>
                <a:gd name="connsiteY69" fmla="*/ 1267064 h 1487221"/>
                <a:gd name="connsiteX70" fmla="*/ 445324 w 3220272"/>
                <a:gd name="connsiteY70" fmla="*/ 1259042 h 1487221"/>
                <a:gd name="connsiteX71" fmla="*/ 453345 w 3220272"/>
                <a:gd name="connsiteY71" fmla="*/ 1256986 h 1487221"/>
                <a:gd name="connsiteX72" fmla="*/ 490380 w 3220272"/>
                <a:gd name="connsiteY72" fmla="*/ 1246804 h 1487221"/>
                <a:gd name="connsiteX73" fmla="*/ 533070 w 3220272"/>
                <a:gd name="connsiteY73" fmla="*/ 1233021 h 1487221"/>
                <a:gd name="connsiteX74" fmla="*/ 567225 w 3220272"/>
                <a:gd name="connsiteY74" fmla="*/ 1220371 h 1487221"/>
                <a:gd name="connsiteX75" fmla="*/ 572881 w 3220272"/>
                <a:gd name="connsiteY75" fmla="*/ 1218211 h 1487221"/>
                <a:gd name="connsiteX76" fmla="*/ 606726 w 3220272"/>
                <a:gd name="connsiteY76" fmla="*/ 1204224 h 1487221"/>
                <a:gd name="connsiteX77" fmla="*/ 618555 w 3220272"/>
                <a:gd name="connsiteY77" fmla="*/ 1198980 h 1487221"/>
                <a:gd name="connsiteX78" fmla="*/ 641495 w 3220272"/>
                <a:gd name="connsiteY78" fmla="*/ 1188488 h 1487221"/>
                <a:gd name="connsiteX79" fmla="*/ 654460 w 3220272"/>
                <a:gd name="connsiteY79" fmla="*/ 1182213 h 1487221"/>
                <a:gd name="connsiteX80" fmla="*/ 674310 w 3220272"/>
                <a:gd name="connsiteY80" fmla="*/ 1172340 h 1487221"/>
                <a:gd name="connsiteX81" fmla="*/ 691699 w 3220272"/>
                <a:gd name="connsiteY81" fmla="*/ 1163290 h 1487221"/>
                <a:gd name="connsiteX82" fmla="*/ 709391 w 3220272"/>
                <a:gd name="connsiteY82" fmla="*/ 1153724 h 1487221"/>
                <a:gd name="connsiteX83" fmla="*/ 726363 w 3220272"/>
                <a:gd name="connsiteY83" fmla="*/ 1144262 h 1487221"/>
                <a:gd name="connsiteX84" fmla="*/ 741999 w 3220272"/>
                <a:gd name="connsiteY84" fmla="*/ 1135110 h 1487221"/>
                <a:gd name="connsiteX85" fmla="*/ 766893 w 3220272"/>
                <a:gd name="connsiteY85" fmla="*/ 1120090 h 1487221"/>
                <a:gd name="connsiteX86" fmla="*/ 779651 w 3220272"/>
                <a:gd name="connsiteY86" fmla="*/ 1112172 h 1487221"/>
                <a:gd name="connsiteX87" fmla="*/ 807940 w 3220272"/>
                <a:gd name="connsiteY87" fmla="*/ 1093660 h 1487221"/>
                <a:gd name="connsiteX88" fmla="*/ 815860 w 3220272"/>
                <a:gd name="connsiteY88" fmla="*/ 1088415 h 1487221"/>
                <a:gd name="connsiteX89" fmla="*/ 824089 w 3220272"/>
                <a:gd name="connsiteY89" fmla="*/ 1082655 h 1487221"/>
                <a:gd name="connsiteX90" fmla="*/ 845179 w 3220272"/>
                <a:gd name="connsiteY90" fmla="*/ 1067947 h 1487221"/>
                <a:gd name="connsiteX91" fmla="*/ 855880 w 3220272"/>
                <a:gd name="connsiteY91" fmla="*/ 1060234 h 1487221"/>
                <a:gd name="connsiteX92" fmla="*/ 873676 w 3220272"/>
                <a:gd name="connsiteY92" fmla="*/ 1047068 h 1487221"/>
                <a:gd name="connsiteX93" fmla="*/ 884580 w 3220272"/>
                <a:gd name="connsiteY93" fmla="*/ 1038737 h 1487221"/>
                <a:gd name="connsiteX94" fmla="*/ 901241 w 3220272"/>
                <a:gd name="connsiteY94" fmla="*/ 1025778 h 1487221"/>
                <a:gd name="connsiteX95" fmla="*/ 911940 w 3220272"/>
                <a:gd name="connsiteY95" fmla="*/ 1017342 h 1487221"/>
                <a:gd name="connsiteX96" fmla="*/ 933032 w 3220272"/>
                <a:gd name="connsiteY96" fmla="*/ 1000167 h 1487221"/>
                <a:gd name="connsiteX97" fmla="*/ 935191 w 3220272"/>
                <a:gd name="connsiteY97" fmla="*/ 998420 h 1487221"/>
                <a:gd name="connsiteX98" fmla="*/ 958748 w 3220272"/>
                <a:gd name="connsiteY98" fmla="*/ 978465 h 1487221"/>
                <a:gd name="connsiteX99" fmla="*/ 964099 w 3220272"/>
                <a:gd name="connsiteY99" fmla="*/ 973837 h 1487221"/>
                <a:gd name="connsiteX100" fmla="*/ 986627 w 3220272"/>
                <a:gd name="connsiteY100" fmla="*/ 953885 h 1487221"/>
                <a:gd name="connsiteX101" fmla="*/ 987656 w 3220272"/>
                <a:gd name="connsiteY101" fmla="*/ 952958 h 1487221"/>
                <a:gd name="connsiteX102" fmla="*/ 1008537 w 3220272"/>
                <a:gd name="connsiteY102" fmla="*/ 933726 h 1487221"/>
                <a:gd name="connsiteX103" fmla="*/ 1013268 w 3220272"/>
                <a:gd name="connsiteY103" fmla="*/ 929304 h 1487221"/>
                <a:gd name="connsiteX104" fmla="*/ 1033535 w 3220272"/>
                <a:gd name="connsiteY104" fmla="*/ 909967 h 1487221"/>
                <a:gd name="connsiteX105" fmla="*/ 1036313 w 3220272"/>
                <a:gd name="connsiteY105" fmla="*/ 907190 h 1487221"/>
                <a:gd name="connsiteX106" fmla="*/ 1053697 w 3220272"/>
                <a:gd name="connsiteY106" fmla="*/ 890015 h 1487221"/>
                <a:gd name="connsiteX107" fmla="*/ 1057605 w 3220272"/>
                <a:gd name="connsiteY107" fmla="*/ 886106 h 1487221"/>
                <a:gd name="connsiteX108" fmla="*/ 1075607 w 3220272"/>
                <a:gd name="connsiteY108" fmla="*/ 867697 h 1487221"/>
                <a:gd name="connsiteX109" fmla="*/ 1079002 w 3220272"/>
                <a:gd name="connsiteY109" fmla="*/ 864096 h 1487221"/>
                <a:gd name="connsiteX110" fmla="*/ 1094227 w 3220272"/>
                <a:gd name="connsiteY110" fmla="*/ 848050 h 1487221"/>
                <a:gd name="connsiteX111" fmla="*/ 1097006 w 3220272"/>
                <a:gd name="connsiteY111" fmla="*/ 845067 h 1487221"/>
                <a:gd name="connsiteX112" fmla="*/ 1112947 w 3220272"/>
                <a:gd name="connsiteY112" fmla="*/ 827790 h 1487221"/>
                <a:gd name="connsiteX113" fmla="*/ 1116243 w 3220272"/>
                <a:gd name="connsiteY113" fmla="*/ 824086 h 1487221"/>
                <a:gd name="connsiteX114" fmla="*/ 1129920 w 3220272"/>
                <a:gd name="connsiteY114" fmla="*/ 808761 h 1487221"/>
                <a:gd name="connsiteX115" fmla="*/ 1131362 w 3220272"/>
                <a:gd name="connsiteY115" fmla="*/ 807116 h 1487221"/>
                <a:gd name="connsiteX116" fmla="*/ 1145145 w 3220272"/>
                <a:gd name="connsiteY116" fmla="*/ 791276 h 1487221"/>
                <a:gd name="connsiteX117" fmla="*/ 1148129 w 3220272"/>
                <a:gd name="connsiteY117" fmla="*/ 787781 h 1487221"/>
                <a:gd name="connsiteX118" fmla="*/ 1160681 w 3220272"/>
                <a:gd name="connsiteY118" fmla="*/ 772969 h 1487221"/>
                <a:gd name="connsiteX119" fmla="*/ 1160681 w 3220272"/>
                <a:gd name="connsiteY119" fmla="*/ 772866 h 1487221"/>
                <a:gd name="connsiteX120" fmla="*/ 1172098 w 3220272"/>
                <a:gd name="connsiteY120" fmla="*/ 758982 h 1487221"/>
                <a:gd name="connsiteX121" fmla="*/ 1174464 w 3220272"/>
                <a:gd name="connsiteY121" fmla="*/ 756102 h 1487221"/>
                <a:gd name="connsiteX122" fmla="*/ 1184444 w 3220272"/>
                <a:gd name="connsiteY122" fmla="*/ 743658 h 1487221"/>
                <a:gd name="connsiteX123" fmla="*/ 1185681 w 3220272"/>
                <a:gd name="connsiteY123" fmla="*/ 742114 h 1487221"/>
                <a:gd name="connsiteX124" fmla="*/ 1193702 w 3220272"/>
                <a:gd name="connsiteY124" fmla="*/ 731932 h 1487221"/>
                <a:gd name="connsiteX125" fmla="*/ 1195350 w 3220272"/>
                <a:gd name="connsiteY125" fmla="*/ 729772 h 1487221"/>
                <a:gd name="connsiteX126" fmla="*/ 1202859 w 3220272"/>
                <a:gd name="connsiteY126" fmla="*/ 720002 h 1487221"/>
                <a:gd name="connsiteX127" fmla="*/ 1204089 w 3220272"/>
                <a:gd name="connsiteY127" fmla="*/ 718357 h 1487221"/>
                <a:gd name="connsiteX128" fmla="*/ 1209749 w 3220272"/>
                <a:gd name="connsiteY128" fmla="*/ 710849 h 1487221"/>
                <a:gd name="connsiteX129" fmla="*/ 1210675 w 3220272"/>
                <a:gd name="connsiteY129" fmla="*/ 709614 h 1487221"/>
                <a:gd name="connsiteX130" fmla="*/ 1215612 w 3220272"/>
                <a:gd name="connsiteY130" fmla="*/ 702827 h 1487221"/>
                <a:gd name="connsiteX131" fmla="*/ 1216542 w 3220272"/>
                <a:gd name="connsiteY131" fmla="*/ 701591 h 1487221"/>
                <a:gd name="connsiteX132" fmla="*/ 1219931 w 3220272"/>
                <a:gd name="connsiteY132" fmla="*/ 696861 h 1487221"/>
                <a:gd name="connsiteX133" fmla="*/ 1220138 w 3220272"/>
                <a:gd name="connsiteY133" fmla="*/ 696551 h 1487221"/>
                <a:gd name="connsiteX134" fmla="*/ 1222503 w 3220272"/>
                <a:gd name="connsiteY134" fmla="*/ 693157 h 1487221"/>
                <a:gd name="connsiteX135" fmla="*/ 1222915 w 3220272"/>
                <a:gd name="connsiteY135" fmla="*/ 692542 h 1487221"/>
                <a:gd name="connsiteX136" fmla="*/ 1223638 w 3220272"/>
                <a:gd name="connsiteY136" fmla="*/ 691513 h 1487221"/>
                <a:gd name="connsiteX137" fmla="*/ 1223845 w 3220272"/>
                <a:gd name="connsiteY137" fmla="*/ 691305 h 1487221"/>
                <a:gd name="connsiteX138" fmla="*/ 1225387 w 3220272"/>
                <a:gd name="connsiteY138" fmla="*/ 689044 h 1487221"/>
                <a:gd name="connsiteX139" fmla="*/ 1226105 w 3220272"/>
                <a:gd name="connsiteY139" fmla="*/ 688014 h 1487221"/>
                <a:gd name="connsiteX140" fmla="*/ 1228988 w 3220272"/>
                <a:gd name="connsiteY140" fmla="*/ 683901 h 1487221"/>
                <a:gd name="connsiteX141" fmla="*/ 1229500 w 3220272"/>
                <a:gd name="connsiteY141" fmla="*/ 683077 h 1487221"/>
                <a:gd name="connsiteX142" fmla="*/ 1234027 w 3220272"/>
                <a:gd name="connsiteY142" fmla="*/ 676702 h 1487221"/>
                <a:gd name="connsiteX143" fmla="*/ 1235467 w 3220272"/>
                <a:gd name="connsiteY143" fmla="*/ 674646 h 1487221"/>
                <a:gd name="connsiteX144" fmla="*/ 1241641 w 3220272"/>
                <a:gd name="connsiteY144" fmla="*/ 666108 h 1487221"/>
                <a:gd name="connsiteX145" fmla="*/ 1242258 w 3220272"/>
                <a:gd name="connsiteY145" fmla="*/ 665285 h 1487221"/>
                <a:gd name="connsiteX146" fmla="*/ 1249356 w 3220272"/>
                <a:gd name="connsiteY146" fmla="*/ 655720 h 1487221"/>
                <a:gd name="connsiteX147" fmla="*/ 1251311 w 3220272"/>
                <a:gd name="connsiteY147" fmla="*/ 653046 h 1487221"/>
                <a:gd name="connsiteX148" fmla="*/ 1260260 w 3220272"/>
                <a:gd name="connsiteY148" fmla="*/ 641220 h 1487221"/>
                <a:gd name="connsiteX149" fmla="*/ 1261802 w 3220272"/>
                <a:gd name="connsiteY149" fmla="*/ 639161 h 1487221"/>
                <a:gd name="connsiteX150" fmla="*/ 1270954 w 3220272"/>
                <a:gd name="connsiteY150" fmla="*/ 627435 h 1487221"/>
                <a:gd name="connsiteX151" fmla="*/ 1273426 w 3220272"/>
                <a:gd name="connsiteY151" fmla="*/ 624350 h 1487221"/>
                <a:gd name="connsiteX152" fmla="*/ 1285048 w 3220272"/>
                <a:gd name="connsiteY152" fmla="*/ 609746 h 1487221"/>
                <a:gd name="connsiteX153" fmla="*/ 1287621 w 3220272"/>
                <a:gd name="connsiteY153" fmla="*/ 606557 h 1487221"/>
                <a:gd name="connsiteX154" fmla="*/ 1299244 w 3220272"/>
                <a:gd name="connsiteY154" fmla="*/ 592364 h 1487221"/>
                <a:gd name="connsiteX155" fmla="*/ 1301610 w 3220272"/>
                <a:gd name="connsiteY155" fmla="*/ 589484 h 1487221"/>
                <a:gd name="connsiteX156" fmla="*/ 1315909 w 3220272"/>
                <a:gd name="connsiteY156" fmla="*/ 572411 h 1487221"/>
                <a:gd name="connsiteX157" fmla="*/ 1319305 w 3220272"/>
                <a:gd name="connsiteY157" fmla="*/ 568400 h 1487221"/>
                <a:gd name="connsiteX158" fmla="*/ 1334324 w 3220272"/>
                <a:gd name="connsiteY158" fmla="*/ 550915 h 1487221"/>
                <a:gd name="connsiteX159" fmla="*/ 1335559 w 3220272"/>
                <a:gd name="connsiteY159" fmla="*/ 549474 h 1487221"/>
                <a:gd name="connsiteX160" fmla="*/ 1352532 w 3220272"/>
                <a:gd name="connsiteY160" fmla="*/ 530243 h 1487221"/>
                <a:gd name="connsiteX161" fmla="*/ 1356852 w 3220272"/>
                <a:gd name="connsiteY161" fmla="*/ 525511 h 1487221"/>
                <a:gd name="connsiteX162" fmla="*/ 1375265 w 3220272"/>
                <a:gd name="connsiteY162" fmla="*/ 505351 h 1487221"/>
                <a:gd name="connsiteX163" fmla="*/ 1377014 w 3220272"/>
                <a:gd name="connsiteY163" fmla="*/ 503398 h 1487221"/>
                <a:gd name="connsiteX164" fmla="*/ 1395222 w 3220272"/>
                <a:gd name="connsiteY164" fmla="*/ 484062 h 1487221"/>
                <a:gd name="connsiteX165" fmla="*/ 1399954 w 3220272"/>
                <a:gd name="connsiteY165" fmla="*/ 479126 h 1487221"/>
                <a:gd name="connsiteX166" fmla="*/ 1420633 w 3220272"/>
                <a:gd name="connsiteY166" fmla="*/ 457938 h 1487221"/>
                <a:gd name="connsiteX167" fmla="*/ 1424441 w 3220272"/>
                <a:gd name="connsiteY167" fmla="*/ 454131 h 1487221"/>
                <a:gd name="connsiteX168" fmla="*/ 1443879 w 3220272"/>
                <a:gd name="connsiteY168" fmla="*/ 434797 h 1487221"/>
                <a:gd name="connsiteX169" fmla="*/ 1448405 w 3220272"/>
                <a:gd name="connsiteY169" fmla="*/ 430375 h 1487221"/>
                <a:gd name="connsiteX170" fmla="*/ 1471451 w 3220272"/>
                <a:gd name="connsiteY170" fmla="*/ 408260 h 1487221"/>
                <a:gd name="connsiteX171" fmla="*/ 1476594 w 3220272"/>
                <a:gd name="connsiteY171" fmla="*/ 403427 h 1487221"/>
                <a:gd name="connsiteX172" fmla="*/ 1498709 w 3220272"/>
                <a:gd name="connsiteY172" fmla="*/ 382959 h 1487221"/>
                <a:gd name="connsiteX173" fmla="*/ 1502206 w 3220272"/>
                <a:gd name="connsiteY173" fmla="*/ 379771 h 1487221"/>
                <a:gd name="connsiteX174" fmla="*/ 1527723 w 3220272"/>
                <a:gd name="connsiteY174" fmla="*/ 357144 h 1487221"/>
                <a:gd name="connsiteX175" fmla="*/ 1533789 w 3220272"/>
                <a:gd name="connsiteY175" fmla="*/ 351899 h 1487221"/>
                <a:gd name="connsiteX176" fmla="*/ 1560431 w 3220272"/>
                <a:gd name="connsiteY176" fmla="*/ 329168 h 1487221"/>
                <a:gd name="connsiteX177" fmla="*/ 1561155 w 3220272"/>
                <a:gd name="connsiteY177" fmla="*/ 328551 h 1487221"/>
                <a:gd name="connsiteX178" fmla="*/ 1581523 w 3220272"/>
                <a:gd name="connsiteY178" fmla="*/ 311787 h 1487221"/>
                <a:gd name="connsiteX179" fmla="*/ 1587691 w 3220272"/>
                <a:gd name="connsiteY179" fmla="*/ 306851 h 1487221"/>
                <a:gd name="connsiteX180" fmla="*/ 1599626 w 3220272"/>
                <a:gd name="connsiteY180" fmla="*/ 297386 h 1487221"/>
                <a:gd name="connsiteX181" fmla="*/ 1618757 w 3220272"/>
                <a:gd name="connsiteY181" fmla="*/ 282474 h 1487221"/>
                <a:gd name="connsiteX182" fmla="*/ 1631104 w 3220272"/>
                <a:gd name="connsiteY182" fmla="*/ 273012 h 1487221"/>
                <a:gd name="connsiteX183" fmla="*/ 1651573 w 3220272"/>
                <a:gd name="connsiteY183" fmla="*/ 257893 h 1487221"/>
                <a:gd name="connsiteX184" fmla="*/ 1663507 w 3220272"/>
                <a:gd name="connsiteY184" fmla="*/ 249254 h 1487221"/>
                <a:gd name="connsiteX185" fmla="*/ 1687990 w 3220272"/>
                <a:gd name="connsiteY185" fmla="*/ 232079 h 1487221"/>
                <a:gd name="connsiteX186" fmla="*/ 1696941 w 3220272"/>
                <a:gd name="connsiteY186" fmla="*/ 225906 h 1487221"/>
                <a:gd name="connsiteX187" fmla="*/ 1698587 w 3220272"/>
                <a:gd name="connsiteY187" fmla="*/ 224777 h 1487221"/>
                <a:gd name="connsiteX188" fmla="*/ 1705992 w 3220272"/>
                <a:gd name="connsiteY188" fmla="*/ 219939 h 1487221"/>
                <a:gd name="connsiteX189" fmla="*/ 1738194 w 3220272"/>
                <a:gd name="connsiteY189" fmla="*/ 198858 h 1487221"/>
                <a:gd name="connsiteX190" fmla="*/ 1752900 w 3220272"/>
                <a:gd name="connsiteY190" fmla="*/ 189703 h 1487221"/>
                <a:gd name="connsiteX191" fmla="*/ 1781090 w 3220272"/>
                <a:gd name="connsiteY191" fmla="*/ 172630 h 1487221"/>
                <a:gd name="connsiteX192" fmla="*/ 1789011 w 3220272"/>
                <a:gd name="connsiteY192" fmla="*/ 167796 h 1487221"/>
                <a:gd name="connsiteX193" fmla="*/ 1799191 w 3220272"/>
                <a:gd name="connsiteY193" fmla="*/ 162036 h 1487221"/>
                <a:gd name="connsiteX194" fmla="*/ 1818635 w 3220272"/>
                <a:gd name="connsiteY194" fmla="*/ 151133 h 1487221"/>
                <a:gd name="connsiteX195" fmla="*/ 1838904 w 3220272"/>
                <a:gd name="connsiteY195" fmla="*/ 140230 h 1487221"/>
                <a:gd name="connsiteX196" fmla="*/ 1858860 w 3220272"/>
                <a:gd name="connsiteY196" fmla="*/ 129842 h 1487221"/>
                <a:gd name="connsiteX197" fmla="*/ 1868424 w 3220272"/>
                <a:gd name="connsiteY197" fmla="*/ 124803 h 1487221"/>
                <a:gd name="connsiteX198" fmla="*/ 1881694 w 3220272"/>
                <a:gd name="connsiteY198" fmla="*/ 118428 h 1487221"/>
                <a:gd name="connsiteX199" fmla="*/ 1896612 w 3220272"/>
                <a:gd name="connsiteY199" fmla="*/ 111229 h 1487221"/>
                <a:gd name="connsiteX200" fmla="*/ 1923048 w 3220272"/>
                <a:gd name="connsiteY200" fmla="*/ 99192 h 1487221"/>
                <a:gd name="connsiteX201" fmla="*/ 1936424 w 3220272"/>
                <a:gd name="connsiteY201" fmla="*/ 93230 h 1487221"/>
                <a:gd name="connsiteX202" fmla="*/ 1940332 w 3220272"/>
                <a:gd name="connsiteY202" fmla="*/ 91479 h 1487221"/>
                <a:gd name="connsiteX203" fmla="*/ 1975407 w 3220272"/>
                <a:gd name="connsiteY203" fmla="*/ 77081 h 1487221"/>
                <a:gd name="connsiteX204" fmla="*/ 1982715 w 3220272"/>
                <a:gd name="connsiteY204" fmla="*/ 74304 h 1487221"/>
                <a:gd name="connsiteX205" fmla="*/ 2007404 w 3220272"/>
                <a:gd name="connsiteY205" fmla="*/ 64945 h 1487221"/>
                <a:gd name="connsiteX206" fmla="*/ 2021498 w 3220272"/>
                <a:gd name="connsiteY206" fmla="*/ 59906 h 1487221"/>
                <a:gd name="connsiteX207" fmla="*/ 2070562 w 3220272"/>
                <a:gd name="connsiteY207" fmla="*/ 44066 h 1487221"/>
                <a:gd name="connsiteX208" fmla="*/ 2071178 w 3220272"/>
                <a:gd name="connsiteY208" fmla="*/ 43861 h 1487221"/>
                <a:gd name="connsiteX209" fmla="*/ 2112227 w 3220272"/>
                <a:gd name="connsiteY209" fmla="*/ 32545 h 1487221"/>
                <a:gd name="connsiteX210" fmla="*/ 2121689 w 3220272"/>
                <a:gd name="connsiteY210" fmla="*/ 30181 h 1487221"/>
                <a:gd name="connsiteX211" fmla="*/ 2131259 w 3220272"/>
                <a:gd name="connsiteY211" fmla="*/ 27712 h 1487221"/>
                <a:gd name="connsiteX212" fmla="*/ 2161914 w 3220272"/>
                <a:gd name="connsiteY212" fmla="*/ 20924 h 1487221"/>
                <a:gd name="connsiteX213" fmla="*/ 2165922 w 3220272"/>
                <a:gd name="connsiteY213" fmla="*/ 20102 h 1487221"/>
                <a:gd name="connsiteX214" fmla="*/ 2188761 w 3220272"/>
                <a:gd name="connsiteY214" fmla="*/ 15576 h 1487221"/>
                <a:gd name="connsiteX215" fmla="*/ 2202338 w 3220272"/>
                <a:gd name="connsiteY215" fmla="*/ 13314 h 1487221"/>
                <a:gd name="connsiteX216" fmla="*/ 2210671 w 3220272"/>
                <a:gd name="connsiteY216" fmla="*/ 11976 h 1487221"/>
                <a:gd name="connsiteX217" fmla="*/ 2244310 w 3220272"/>
                <a:gd name="connsiteY217" fmla="*/ 7142 h 1487221"/>
                <a:gd name="connsiteX218" fmla="*/ 2248218 w 3220272"/>
                <a:gd name="connsiteY218" fmla="*/ 6730 h 1487221"/>
                <a:gd name="connsiteX219" fmla="*/ 2255215 w 3220272"/>
                <a:gd name="connsiteY219" fmla="*/ 6012 h 1487221"/>
                <a:gd name="connsiteX220" fmla="*/ 2287516 w 3220272"/>
                <a:gd name="connsiteY220" fmla="*/ 2925 h 1487221"/>
                <a:gd name="connsiteX221" fmla="*/ 2294510 w 3220272"/>
                <a:gd name="connsiteY221" fmla="*/ 2411 h 1487221"/>
                <a:gd name="connsiteX222" fmla="*/ 2298422 w 3220272"/>
                <a:gd name="connsiteY222" fmla="*/ 2103 h 1487221"/>
                <a:gd name="connsiteX223" fmla="*/ 2329900 w 3220272"/>
                <a:gd name="connsiteY223" fmla="*/ 561 h 1487221"/>
                <a:gd name="connsiteX224" fmla="*/ 2337510 w 3220272"/>
                <a:gd name="connsiteY224" fmla="*/ 355 h 1487221"/>
                <a:gd name="connsiteX225" fmla="*/ 2351399 w 3220272"/>
                <a:gd name="connsiteY225"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013572 w 3220272"/>
                <a:gd name="connsiteY29" fmla="*/ 182606 h 1487221"/>
                <a:gd name="connsiteX30" fmla="*/ 3220272 w 3220272"/>
                <a:gd name="connsiteY30" fmla="*/ 291025 h 1487221"/>
                <a:gd name="connsiteX31" fmla="*/ 3039117 w 3220272"/>
                <a:gd name="connsiteY31" fmla="*/ 222013 h 1487221"/>
                <a:gd name="connsiteX32" fmla="*/ 2763072 w 3220272"/>
                <a:gd name="connsiteY32" fmla="*/ 216263 h 1487221"/>
                <a:gd name="connsiteX33" fmla="*/ 2518657 w 3220272"/>
                <a:gd name="connsiteY33" fmla="*/ 276647 h 1487221"/>
                <a:gd name="connsiteX34" fmla="*/ 2308748 w 3220272"/>
                <a:gd name="connsiteY34" fmla="*/ 385915 h 1487221"/>
                <a:gd name="connsiteX35" fmla="*/ 2087336 w 3220272"/>
                <a:gd name="connsiteY35" fmla="*/ 541191 h 1487221"/>
                <a:gd name="connsiteX36" fmla="*/ 1932061 w 3220272"/>
                <a:gd name="connsiteY36" fmla="*/ 690715 h 1487221"/>
                <a:gd name="connsiteX37" fmla="*/ 1791163 w 3220272"/>
                <a:gd name="connsiteY37" fmla="*/ 854617 h 1487221"/>
                <a:gd name="connsiteX38" fmla="*/ 1604257 w 3220272"/>
                <a:gd name="connsiteY38" fmla="*/ 1127787 h 1487221"/>
                <a:gd name="connsiteX39" fmla="*/ 1379970 w 3220272"/>
                <a:gd name="connsiteY39" fmla="*/ 1297440 h 1487221"/>
                <a:gd name="connsiteX40" fmla="*/ 1124053 w 3220272"/>
                <a:gd name="connsiteY40" fmla="*/ 1435463 h 1487221"/>
                <a:gd name="connsiteX41" fmla="*/ 891140 w 3220272"/>
                <a:gd name="connsiteY41" fmla="*/ 1481470 h 1487221"/>
                <a:gd name="connsiteX42" fmla="*/ 617970 w 3220272"/>
                <a:gd name="connsiteY42" fmla="*/ 1487221 h 1487221"/>
                <a:gd name="connsiteX43" fmla="*/ 485699 w 3220272"/>
                <a:gd name="connsiteY43" fmla="*/ 1426836 h 1487221"/>
                <a:gd name="connsiteX44" fmla="*/ 344801 w 3220272"/>
                <a:gd name="connsiteY44" fmla="*/ 1380829 h 1487221"/>
                <a:gd name="connsiteX45" fmla="*/ 281269 w 3220272"/>
                <a:gd name="connsiteY45" fmla="*/ 1341500 h 1487221"/>
                <a:gd name="connsiteX46" fmla="*/ 0 w 3220272"/>
                <a:gd name="connsiteY46" fmla="*/ 1246804 h 1487221"/>
                <a:gd name="connsiteX47" fmla="*/ 20061 w 3220272"/>
                <a:gd name="connsiteY47" fmla="*/ 1253182 h 1487221"/>
                <a:gd name="connsiteX48" fmla="*/ 29730 w 3220272"/>
                <a:gd name="connsiteY48" fmla="*/ 1255959 h 1487221"/>
                <a:gd name="connsiteX49" fmla="*/ 43515 w 3220272"/>
                <a:gd name="connsiteY49" fmla="*/ 1259763 h 1487221"/>
                <a:gd name="connsiteX50" fmla="*/ 54006 w 3220272"/>
                <a:gd name="connsiteY50" fmla="*/ 1262437 h 1487221"/>
                <a:gd name="connsiteX51" fmla="*/ 68820 w 3220272"/>
                <a:gd name="connsiteY51" fmla="*/ 1266038 h 1487221"/>
                <a:gd name="connsiteX52" fmla="*/ 78182 w 3220272"/>
                <a:gd name="connsiteY52" fmla="*/ 1268094 h 1487221"/>
                <a:gd name="connsiteX53" fmla="*/ 94848 w 3220272"/>
                <a:gd name="connsiteY53" fmla="*/ 1271486 h 1487221"/>
                <a:gd name="connsiteX54" fmla="*/ 104000 w 3220272"/>
                <a:gd name="connsiteY54" fmla="*/ 1273237 h 1487221"/>
                <a:gd name="connsiteX55" fmla="*/ 129512 w 3220272"/>
                <a:gd name="connsiteY55" fmla="*/ 1277350 h 1487221"/>
                <a:gd name="connsiteX56" fmla="*/ 130129 w 3220272"/>
                <a:gd name="connsiteY56" fmla="*/ 1277350 h 1487221"/>
                <a:gd name="connsiteX57" fmla="*/ 156158 w 3220272"/>
                <a:gd name="connsiteY57" fmla="*/ 1280539 h 1487221"/>
                <a:gd name="connsiteX58" fmla="*/ 196583 w 3220272"/>
                <a:gd name="connsiteY58" fmla="*/ 1283729 h 1487221"/>
                <a:gd name="connsiteX59" fmla="*/ 206358 w 3220272"/>
                <a:gd name="connsiteY59" fmla="*/ 1284140 h 1487221"/>
                <a:gd name="connsiteX60" fmla="*/ 238555 w 3220272"/>
                <a:gd name="connsiteY60" fmla="*/ 1284755 h 1487221"/>
                <a:gd name="connsiteX61" fmla="*/ 250901 w 3220272"/>
                <a:gd name="connsiteY61" fmla="*/ 1284755 h 1487221"/>
                <a:gd name="connsiteX62" fmla="*/ 287318 w 3220272"/>
                <a:gd name="connsiteY62" fmla="*/ 1283419 h 1487221"/>
                <a:gd name="connsiteX63" fmla="*/ 293285 w 3220272"/>
                <a:gd name="connsiteY63" fmla="*/ 1283110 h 1487221"/>
                <a:gd name="connsiteX64" fmla="*/ 336075 w 3220272"/>
                <a:gd name="connsiteY64" fmla="*/ 1278997 h 1487221"/>
                <a:gd name="connsiteX65" fmla="*/ 367248 w 3220272"/>
                <a:gd name="connsiteY65" fmla="*/ 1274779 h 1487221"/>
                <a:gd name="connsiteX66" fmla="*/ 373416 w 3220272"/>
                <a:gd name="connsiteY66" fmla="*/ 1273752 h 1487221"/>
                <a:gd name="connsiteX67" fmla="*/ 404689 w 3220272"/>
                <a:gd name="connsiteY67" fmla="*/ 1268094 h 1487221"/>
                <a:gd name="connsiteX68" fmla="*/ 410144 w 3220272"/>
                <a:gd name="connsiteY68" fmla="*/ 1267064 h 1487221"/>
                <a:gd name="connsiteX69" fmla="*/ 445324 w 3220272"/>
                <a:gd name="connsiteY69" fmla="*/ 1259042 h 1487221"/>
                <a:gd name="connsiteX70" fmla="*/ 453345 w 3220272"/>
                <a:gd name="connsiteY70" fmla="*/ 1256986 h 1487221"/>
                <a:gd name="connsiteX71" fmla="*/ 490380 w 3220272"/>
                <a:gd name="connsiteY71" fmla="*/ 1246804 h 1487221"/>
                <a:gd name="connsiteX72" fmla="*/ 533070 w 3220272"/>
                <a:gd name="connsiteY72" fmla="*/ 1233021 h 1487221"/>
                <a:gd name="connsiteX73" fmla="*/ 567225 w 3220272"/>
                <a:gd name="connsiteY73" fmla="*/ 1220371 h 1487221"/>
                <a:gd name="connsiteX74" fmla="*/ 572881 w 3220272"/>
                <a:gd name="connsiteY74" fmla="*/ 1218211 h 1487221"/>
                <a:gd name="connsiteX75" fmla="*/ 606726 w 3220272"/>
                <a:gd name="connsiteY75" fmla="*/ 1204224 h 1487221"/>
                <a:gd name="connsiteX76" fmla="*/ 618555 w 3220272"/>
                <a:gd name="connsiteY76" fmla="*/ 1198980 h 1487221"/>
                <a:gd name="connsiteX77" fmla="*/ 641495 w 3220272"/>
                <a:gd name="connsiteY77" fmla="*/ 1188488 h 1487221"/>
                <a:gd name="connsiteX78" fmla="*/ 654460 w 3220272"/>
                <a:gd name="connsiteY78" fmla="*/ 1182213 h 1487221"/>
                <a:gd name="connsiteX79" fmla="*/ 674310 w 3220272"/>
                <a:gd name="connsiteY79" fmla="*/ 1172340 h 1487221"/>
                <a:gd name="connsiteX80" fmla="*/ 691699 w 3220272"/>
                <a:gd name="connsiteY80" fmla="*/ 1163290 h 1487221"/>
                <a:gd name="connsiteX81" fmla="*/ 709391 w 3220272"/>
                <a:gd name="connsiteY81" fmla="*/ 1153724 h 1487221"/>
                <a:gd name="connsiteX82" fmla="*/ 726363 w 3220272"/>
                <a:gd name="connsiteY82" fmla="*/ 1144262 h 1487221"/>
                <a:gd name="connsiteX83" fmla="*/ 741999 w 3220272"/>
                <a:gd name="connsiteY83" fmla="*/ 1135110 h 1487221"/>
                <a:gd name="connsiteX84" fmla="*/ 766893 w 3220272"/>
                <a:gd name="connsiteY84" fmla="*/ 1120090 h 1487221"/>
                <a:gd name="connsiteX85" fmla="*/ 779651 w 3220272"/>
                <a:gd name="connsiteY85" fmla="*/ 1112172 h 1487221"/>
                <a:gd name="connsiteX86" fmla="*/ 807940 w 3220272"/>
                <a:gd name="connsiteY86" fmla="*/ 1093660 h 1487221"/>
                <a:gd name="connsiteX87" fmla="*/ 815860 w 3220272"/>
                <a:gd name="connsiteY87" fmla="*/ 1088415 h 1487221"/>
                <a:gd name="connsiteX88" fmla="*/ 824089 w 3220272"/>
                <a:gd name="connsiteY88" fmla="*/ 1082655 h 1487221"/>
                <a:gd name="connsiteX89" fmla="*/ 845179 w 3220272"/>
                <a:gd name="connsiteY89" fmla="*/ 1067947 h 1487221"/>
                <a:gd name="connsiteX90" fmla="*/ 855880 w 3220272"/>
                <a:gd name="connsiteY90" fmla="*/ 1060234 h 1487221"/>
                <a:gd name="connsiteX91" fmla="*/ 873676 w 3220272"/>
                <a:gd name="connsiteY91" fmla="*/ 1047068 h 1487221"/>
                <a:gd name="connsiteX92" fmla="*/ 884580 w 3220272"/>
                <a:gd name="connsiteY92" fmla="*/ 1038737 h 1487221"/>
                <a:gd name="connsiteX93" fmla="*/ 901241 w 3220272"/>
                <a:gd name="connsiteY93" fmla="*/ 1025778 h 1487221"/>
                <a:gd name="connsiteX94" fmla="*/ 911940 w 3220272"/>
                <a:gd name="connsiteY94" fmla="*/ 1017342 h 1487221"/>
                <a:gd name="connsiteX95" fmla="*/ 933032 w 3220272"/>
                <a:gd name="connsiteY95" fmla="*/ 1000167 h 1487221"/>
                <a:gd name="connsiteX96" fmla="*/ 935191 w 3220272"/>
                <a:gd name="connsiteY96" fmla="*/ 998420 h 1487221"/>
                <a:gd name="connsiteX97" fmla="*/ 958748 w 3220272"/>
                <a:gd name="connsiteY97" fmla="*/ 978465 h 1487221"/>
                <a:gd name="connsiteX98" fmla="*/ 964099 w 3220272"/>
                <a:gd name="connsiteY98" fmla="*/ 973837 h 1487221"/>
                <a:gd name="connsiteX99" fmla="*/ 986627 w 3220272"/>
                <a:gd name="connsiteY99" fmla="*/ 953885 h 1487221"/>
                <a:gd name="connsiteX100" fmla="*/ 987656 w 3220272"/>
                <a:gd name="connsiteY100" fmla="*/ 952958 h 1487221"/>
                <a:gd name="connsiteX101" fmla="*/ 1008537 w 3220272"/>
                <a:gd name="connsiteY101" fmla="*/ 933726 h 1487221"/>
                <a:gd name="connsiteX102" fmla="*/ 1013268 w 3220272"/>
                <a:gd name="connsiteY102" fmla="*/ 929304 h 1487221"/>
                <a:gd name="connsiteX103" fmla="*/ 1033535 w 3220272"/>
                <a:gd name="connsiteY103" fmla="*/ 909967 h 1487221"/>
                <a:gd name="connsiteX104" fmla="*/ 1036313 w 3220272"/>
                <a:gd name="connsiteY104" fmla="*/ 907190 h 1487221"/>
                <a:gd name="connsiteX105" fmla="*/ 1053697 w 3220272"/>
                <a:gd name="connsiteY105" fmla="*/ 890015 h 1487221"/>
                <a:gd name="connsiteX106" fmla="*/ 1057605 w 3220272"/>
                <a:gd name="connsiteY106" fmla="*/ 886106 h 1487221"/>
                <a:gd name="connsiteX107" fmla="*/ 1075607 w 3220272"/>
                <a:gd name="connsiteY107" fmla="*/ 867697 h 1487221"/>
                <a:gd name="connsiteX108" fmla="*/ 1079002 w 3220272"/>
                <a:gd name="connsiteY108" fmla="*/ 864096 h 1487221"/>
                <a:gd name="connsiteX109" fmla="*/ 1094227 w 3220272"/>
                <a:gd name="connsiteY109" fmla="*/ 848050 h 1487221"/>
                <a:gd name="connsiteX110" fmla="*/ 1097006 w 3220272"/>
                <a:gd name="connsiteY110" fmla="*/ 845067 h 1487221"/>
                <a:gd name="connsiteX111" fmla="*/ 1112947 w 3220272"/>
                <a:gd name="connsiteY111" fmla="*/ 827790 h 1487221"/>
                <a:gd name="connsiteX112" fmla="*/ 1116243 w 3220272"/>
                <a:gd name="connsiteY112" fmla="*/ 824086 h 1487221"/>
                <a:gd name="connsiteX113" fmla="*/ 1129920 w 3220272"/>
                <a:gd name="connsiteY113" fmla="*/ 808761 h 1487221"/>
                <a:gd name="connsiteX114" fmla="*/ 1131362 w 3220272"/>
                <a:gd name="connsiteY114" fmla="*/ 807116 h 1487221"/>
                <a:gd name="connsiteX115" fmla="*/ 1145145 w 3220272"/>
                <a:gd name="connsiteY115" fmla="*/ 791276 h 1487221"/>
                <a:gd name="connsiteX116" fmla="*/ 1148129 w 3220272"/>
                <a:gd name="connsiteY116" fmla="*/ 787781 h 1487221"/>
                <a:gd name="connsiteX117" fmla="*/ 1160681 w 3220272"/>
                <a:gd name="connsiteY117" fmla="*/ 772969 h 1487221"/>
                <a:gd name="connsiteX118" fmla="*/ 1160681 w 3220272"/>
                <a:gd name="connsiteY118" fmla="*/ 772866 h 1487221"/>
                <a:gd name="connsiteX119" fmla="*/ 1172098 w 3220272"/>
                <a:gd name="connsiteY119" fmla="*/ 758982 h 1487221"/>
                <a:gd name="connsiteX120" fmla="*/ 1174464 w 3220272"/>
                <a:gd name="connsiteY120" fmla="*/ 756102 h 1487221"/>
                <a:gd name="connsiteX121" fmla="*/ 1184444 w 3220272"/>
                <a:gd name="connsiteY121" fmla="*/ 743658 h 1487221"/>
                <a:gd name="connsiteX122" fmla="*/ 1185681 w 3220272"/>
                <a:gd name="connsiteY122" fmla="*/ 742114 h 1487221"/>
                <a:gd name="connsiteX123" fmla="*/ 1193702 w 3220272"/>
                <a:gd name="connsiteY123" fmla="*/ 731932 h 1487221"/>
                <a:gd name="connsiteX124" fmla="*/ 1195350 w 3220272"/>
                <a:gd name="connsiteY124" fmla="*/ 729772 h 1487221"/>
                <a:gd name="connsiteX125" fmla="*/ 1202859 w 3220272"/>
                <a:gd name="connsiteY125" fmla="*/ 720002 h 1487221"/>
                <a:gd name="connsiteX126" fmla="*/ 1204089 w 3220272"/>
                <a:gd name="connsiteY126" fmla="*/ 718357 h 1487221"/>
                <a:gd name="connsiteX127" fmla="*/ 1209749 w 3220272"/>
                <a:gd name="connsiteY127" fmla="*/ 710849 h 1487221"/>
                <a:gd name="connsiteX128" fmla="*/ 1210675 w 3220272"/>
                <a:gd name="connsiteY128" fmla="*/ 709614 h 1487221"/>
                <a:gd name="connsiteX129" fmla="*/ 1215612 w 3220272"/>
                <a:gd name="connsiteY129" fmla="*/ 702827 h 1487221"/>
                <a:gd name="connsiteX130" fmla="*/ 1216542 w 3220272"/>
                <a:gd name="connsiteY130" fmla="*/ 701591 h 1487221"/>
                <a:gd name="connsiteX131" fmla="*/ 1219931 w 3220272"/>
                <a:gd name="connsiteY131" fmla="*/ 696861 h 1487221"/>
                <a:gd name="connsiteX132" fmla="*/ 1220138 w 3220272"/>
                <a:gd name="connsiteY132" fmla="*/ 696551 h 1487221"/>
                <a:gd name="connsiteX133" fmla="*/ 1222503 w 3220272"/>
                <a:gd name="connsiteY133" fmla="*/ 693157 h 1487221"/>
                <a:gd name="connsiteX134" fmla="*/ 1222915 w 3220272"/>
                <a:gd name="connsiteY134" fmla="*/ 692542 h 1487221"/>
                <a:gd name="connsiteX135" fmla="*/ 1223638 w 3220272"/>
                <a:gd name="connsiteY135" fmla="*/ 691513 h 1487221"/>
                <a:gd name="connsiteX136" fmla="*/ 1223845 w 3220272"/>
                <a:gd name="connsiteY136" fmla="*/ 691305 h 1487221"/>
                <a:gd name="connsiteX137" fmla="*/ 1225387 w 3220272"/>
                <a:gd name="connsiteY137" fmla="*/ 689044 h 1487221"/>
                <a:gd name="connsiteX138" fmla="*/ 1226105 w 3220272"/>
                <a:gd name="connsiteY138" fmla="*/ 688014 h 1487221"/>
                <a:gd name="connsiteX139" fmla="*/ 1228988 w 3220272"/>
                <a:gd name="connsiteY139" fmla="*/ 683901 h 1487221"/>
                <a:gd name="connsiteX140" fmla="*/ 1229500 w 3220272"/>
                <a:gd name="connsiteY140" fmla="*/ 683077 h 1487221"/>
                <a:gd name="connsiteX141" fmla="*/ 1234027 w 3220272"/>
                <a:gd name="connsiteY141" fmla="*/ 676702 h 1487221"/>
                <a:gd name="connsiteX142" fmla="*/ 1235467 w 3220272"/>
                <a:gd name="connsiteY142" fmla="*/ 674646 h 1487221"/>
                <a:gd name="connsiteX143" fmla="*/ 1241641 w 3220272"/>
                <a:gd name="connsiteY143" fmla="*/ 666108 h 1487221"/>
                <a:gd name="connsiteX144" fmla="*/ 1242258 w 3220272"/>
                <a:gd name="connsiteY144" fmla="*/ 665285 h 1487221"/>
                <a:gd name="connsiteX145" fmla="*/ 1249356 w 3220272"/>
                <a:gd name="connsiteY145" fmla="*/ 655720 h 1487221"/>
                <a:gd name="connsiteX146" fmla="*/ 1251311 w 3220272"/>
                <a:gd name="connsiteY146" fmla="*/ 653046 h 1487221"/>
                <a:gd name="connsiteX147" fmla="*/ 1260260 w 3220272"/>
                <a:gd name="connsiteY147" fmla="*/ 641220 h 1487221"/>
                <a:gd name="connsiteX148" fmla="*/ 1261802 w 3220272"/>
                <a:gd name="connsiteY148" fmla="*/ 639161 h 1487221"/>
                <a:gd name="connsiteX149" fmla="*/ 1270954 w 3220272"/>
                <a:gd name="connsiteY149" fmla="*/ 627435 h 1487221"/>
                <a:gd name="connsiteX150" fmla="*/ 1273426 w 3220272"/>
                <a:gd name="connsiteY150" fmla="*/ 624350 h 1487221"/>
                <a:gd name="connsiteX151" fmla="*/ 1285048 w 3220272"/>
                <a:gd name="connsiteY151" fmla="*/ 609746 h 1487221"/>
                <a:gd name="connsiteX152" fmla="*/ 1287621 w 3220272"/>
                <a:gd name="connsiteY152" fmla="*/ 606557 h 1487221"/>
                <a:gd name="connsiteX153" fmla="*/ 1299244 w 3220272"/>
                <a:gd name="connsiteY153" fmla="*/ 592364 h 1487221"/>
                <a:gd name="connsiteX154" fmla="*/ 1301610 w 3220272"/>
                <a:gd name="connsiteY154" fmla="*/ 589484 h 1487221"/>
                <a:gd name="connsiteX155" fmla="*/ 1315909 w 3220272"/>
                <a:gd name="connsiteY155" fmla="*/ 572411 h 1487221"/>
                <a:gd name="connsiteX156" fmla="*/ 1319305 w 3220272"/>
                <a:gd name="connsiteY156" fmla="*/ 568400 h 1487221"/>
                <a:gd name="connsiteX157" fmla="*/ 1334324 w 3220272"/>
                <a:gd name="connsiteY157" fmla="*/ 550915 h 1487221"/>
                <a:gd name="connsiteX158" fmla="*/ 1335559 w 3220272"/>
                <a:gd name="connsiteY158" fmla="*/ 549474 h 1487221"/>
                <a:gd name="connsiteX159" fmla="*/ 1352532 w 3220272"/>
                <a:gd name="connsiteY159" fmla="*/ 530243 h 1487221"/>
                <a:gd name="connsiteX160" fmla="*/ 1356852 w 3220272"/>
                <a:gd name="connsiteY160" fmla="*/ 525511 h 1487221"/>
                <a:gd name="connsiteX161" fmla="*/ 1375265 w 3220272"/>
                <a:gd name="connsiteY161" fmla="*/ 505351 h 1487221"/>
                <a:gd name="connsiteX162" fmla="*/ 1377014 w 3220272"/>
                <a:gd name="connsiteY162" fmla="*/ 503398 h 1487221"/>
                <a:gd name="connsiteX163" fmla="*/ 1395222 w 3220272"/>
                <a:gd name="connsiteY163" fmla="*/ 484062 h 1487221"/>
                <a:gd name="connsiteX164" fmla="*/ 1399954 w 3220272"/>
                <a:gd name="connsiteY164" fmla="*/ 479126 h 1487221"/>
                <a:gd name="connsiteX165" fmla="*/ 1420633 w 3220272"/>
                <a:gd name="connsiteY165" fmla="*/ 457938 h 1487221"/>
                <a:gd name="connsiteX166" fmla="*/ 1424441 w 3220272"/>
                <a:gd name="connsiteY166" fmla="*/ 454131 h 1487221"/>
                <a:gd name="connsiteX167" fmla="*/ 1443879 w 3220272"/>
                <a:gd name="connsiteY167" fmla="*/ 434797 h 1487221"/>
                <a:gd name="connsiteX168" fmla="*/ 1448405 w 3220272"/>
                <a:gd name="connsiteY168" fmla="*/ 430375 h 1487221"/>
                <a:gd name="connsiteX169" fmla="*/ 1471451 w 3220272"/>
                <a:gd name="connsiteY169" fmla="*/ 408260 h 1487221"/>
                <a:gd name="connsiteX170" fmla="*/ 1476594 w 3220272"/>
                <a:gd name="connsiteY170" fmla="*/ 403427 h 1487221"/>
                <a:gd name="connsiteX171" fmla="*/ 1498709 w 3220272"/>
                <a:gd name="connsiteY171" fmla="*/ 382959 h 1487221"/>
                <a:gd name="connsiteX172" fmla="*/ 1502206 w 3220272"/>
                <a:gd name="connsiteY172" fmla="*/ 379771 h 1487221"/>
                <a:gd name="connsiteX173" fmla="*/ 1527723 w 3220272"/>
                <a:gd name="connsiteY173" fmla="*/ 357144 h 1487221"/>
                <a:gd name="connsiteX174" fmla="*/ 1533789 w 3220272"/>
                <a:gd name="connsiteY174" fmla="*/ 351899 h 1487221"/>
                <a:gd name="connsiteX175" fmla="*/ 1560431 w 3220272"/>
                <a:gd name="connsiteY175" fmla="*/ 329168 h 1487221"/>
                <a:gd name="connsiteX176" fmla="*/ 1561155 w 3220272"/>
                <a:gd name="connsiteY176" fmla="*/ 328551 h 1487221"/>
                <a:gd name="connsiteX177" fmla="*/ 1581523 w 3220272"/>
                <a:gd name="connsiteY177" fmla="*/ 311787 h 1487221"/>
                <a:gd name="connsiteX178" fmla="*/ 1587691 w 3220272"/>
                <a:gd name="connsiteY178" fmla="*/ 306851 h 1487221"/>
                <a:gd name="connsiteX179" fmla="*/ 1599626 w 3220272"/>
                <a:gd name="connsiteY179" fmla="*/ 297386 h 1487221"/>
                <a:gd name="connsiteX180" fmla="*/ 1618757 w 3220272"/>
                <a:gd name="connsiteY180" fmla="*/ 282474 h 1487221"/>
                <a:gd name="connsiteX181" fmla="*/ 1631104 w 3220272"/>
                <a:gd name="connsiteY181" fmla="*/ 273012 h 1487221"/>
                <a:gd name="connsiteX182" fmla="*/ 1651573 w 3220272"/>
                <a:gd name="connsiteY182" fmla="*/ 257893 h 1487221"/>
                <a:gd name="connsiteX183" fmla="*/ 1663507 w 3220272"/>
                <a:gd name="connsiteY183" fmla="*/ 249254 h 1487221"/>
                <a:gd name="connsiteX184" fmla="*/ 1687990 w 3220272"/>
                <a:gd name="connsiteY184" fmla="*/ 232079 h 1487221"/>
                <a:gd name="connsiteX185" fmla="*/ 1696941 w 3220272"/>
                <a:gd name="connsiteY185" fmla="*/ 225906 h 1487221"/>
                <a:gd name="connsiteX186" fmla="*/ 1698587 w 3220272"/>
                <a:gd name="connsiteY186" fmla="*/ 224777 h 1487221"/>
                <a:gd name="connsiteX187" fmla="*/ 1705992 w 3220272"/>
                <a:gd name="connsiteY187" fmla="*/ 219939 h 1487221"/>
                <a:gd name="connsiteX188" fmla="*/ 1738194 w 3220272"/>
                <a:gd name="connsiteY188" fmla="*/ 198858 h 1487221"/>
                <a:gd name="connsiteX189" fmla="*/ 1752900 w 3220272"/>
                <a:gd name="connsiteY189" fmla="*/ 189703 h 1487221"/>
                <a:gd name="connsiteX190" fmla="*/ 1781090 w 3220272"/>
                <a:gd name="connsiteY190" fmla="*/ 172630 h 1487221"/>
                <a:gd name="connsiteX191" fmla="*/ 1789011 w 3220272"/>
                <a:gd name="connsiteY191" fmla="*/ 167796 h 1487221"/>
                <a:gd name="connsiteX192" fmla="*/ 1799191 w 3220272"/>
                <a:gd name="connsiteY192" fmla="*/ 162036 h 1487221"/>
                <a:gd name="connsiteX193" fmla="*/ 1818635 w 3220272"/>
                <a:gd name="connsiteY193" fmla="*/ 151133 h 1487221"/>
                <a:gd name="connsiteX194" fmla="*/ 1838904 w 3220272"/>
                <a:gd name="connsiteY194" fmla="*/ 140230 h 1487221"/>
                <a:gd name="connsiteX195" fmla="*/ 1858860 w 3220272"/>
                <a:gd name="connsiteY195" fmla="*/ 129842 h 1487221"/>
                <a:gd name="connsiteX196" fmla="*/ 1868424 w 3220272"/>
                <a:gd name="connsiteY196" fmla="*/ 124803 h 1487221"/>
                <a:gd name="connsiteX197" fmla="*/ 1881694 w 3220272"/>
                <a:gd name="connsiteY197" fmla="*/ 118428 h 1487221"/>
                <a:gd name="connsiteX198" fmla="*/ 1896612 w 3220272"/>
                <a:gd name="connsiteY198" fmla="*/ 111229 h 1487221"/>
                <a:gd name="connsiteX199" fmla="*/ 1923048 w 3220272"/>
                <a:gd name="connsiteY199" fmla="*/ 99192 h 1487221"/>
                <a:gd name="connsiteX200" fmla="*/ 1936424 w 3220272"/>
                <a:gd name="connsiteY200" fmla="*/ 93230 h 1487221"/>
                <a:gd name="connsiteX201" fmla="*/ 1940332 w 3220272"/>
                <a:gd name="connsiteY201" fmla="*/ 91479 h 1487221"/>
                <a:gd name="connsiteX202" fmla="*/ 1975407 w 3220272"/>
                <a:gd name="connsiteY202" fmla="*/ 77081 h 1487221"/>
                <a:gd name="connsiteX203" fmla="*/ 1982715 w 3220272"/>
                <a:gd name="connsiteY203" fmla="*/ 74304 h 1487221"/>
                <a:gd name="connsiteX204" fmla="*/ 2007404 w 3220272"/>
                <a:gd name="connsiteY204" fmla="*/ 64945 h 1487221"/>
                <a:gd name="connsiteX205" fmla="*/ 2021498 w 3220272"/>
                <a:gd name="connsiteY205" fmla="*/ 59906 h 1487221"/>
                <a:gd name="connsiteX206" fmla="*/ 2070562 w 3220272"/>
                <a:gd name="connsiteY206" fmla="*/ 44066 h 1487221"/>
                <a:gd name="connsiteX207" fmla="*/ 2071178 w 3220272"/>
                <a:gd name="connsiteY207" fmla="*/ 43861 h 1487221"/>
                <a:gd name="connsiteX208" fmla="*/ 2112227 w 3220272"/>
                <a:gd name="connsiteY208" fmla="*/ 32545 h 1487221"/>
                <a:gd name="connsiteX209" fmla="*/ 2121689 w 3220272"/>
                <a:gd name="connsiteY209" fmla="*/ 30181 h 1487221"/>
                <a:gd name="connsiteX210" fmla="*/ 2131259 w 3220272"/>
                <a:gd name="connsiteY210" fmla="*/ 27712 h 1487221"/>
                <a:gd name="connsiteX211" fmla="*/ 2161914 w 3220272"/>
                <a:gd name="connsiteY211" fmla="*/ 20924 h 1487221"/>
                <a:gd name="connsiteX212" fmla="*/ 2165922 w 3220272"/>
                <a:gd name="connsiteY212" fmla="*/ 20102 h 1487221"/>
                <a:gd name="connsiteX213" fmla="*/ 2188761 w 3220272"/>
                <a:gd name="connsiteY213" fmla="*/ 15576 h 1487221"/>
                <a:gd name="connsiteX214" fmla="*/ 2202338 w 3220272"/>
                <a:gd name="connsiteY214" fmla="*/ 13314 h 1487221"/>
                <a:gd name="connsiteX215" fmla="*/ 2210671 w 3220272"/>
                <a:gd name="connsiteY215" fmla="*/ 11976 h 1487221"/>
                <a:gd name="connsiteX216" fmla="*/ 2244310 w 3220272"/>
                <a:gd name="connsiteY216" fmla="*/ 7142 h 1487221"/>
                <a:gd name="connsiteX217" fmla="*/ 2248218 w 3220272"/>
                <a:gd name="connsiteY217" fmla="*/ 6730 h 1487221"/>
                <a:gd name="connsiteX218" fmla="*/ 2255215 w 3220272"/>
                <a:gd name="connsiteY218" fmla="*/ 6012 h 1487221"/>
                <a:gd name="connsiteX219" fmla="*/ 2287516 w 3220272"/>
                <a:gd name="connsiteY219" fmla="*/ 2925 h 1487221"/>
                <a:gd name="connsiteX220" fmla="*/ 2294510 w 3220272"/>
                <a:gd name="connsiteY220" fmla="*/ 2411 h 1487221"/>
                <a:gd name="connsiteX221" fmla="*/ 2298422 w 3220272"/>
                <a:gd name="connsiteY221" fmla="*/ 2103 h 1487221"/>
                <a:gd name="connsiteX222" fmla="*/ 2329900 w 3220272"/>
                <a:gd name="connsiteY222" fmla="*/ 561 h 1487221"/>
                <a:gd name="connsiteX223" fmla="*/ 2337510 w 3220272"/>
                <a:gd name="connsiteY223" fmla="*/ 355 h 1487221"/>
                <a:gd name="connsiteX224" fmla="*/ 2351399 w 3220272"/>
                <a:gd name="connsiteY224" fmla="*/ 45 h 1487221"/>
                <a:gd name="connsiteX0" fmla="*/ 2351399 w 3220272"/>
                <a:gd name="connsiteY0" fmla="*/ 45 h 1487221"/>
                <a:gd name="connsiteX1" fmla="*/ 2366312 w 3220272"/>
                <a:gd name="connsiteY1" fmla="*/ 45 h 1487221"/>
                <a:gd name="connsiteX2" fmla="*/ 2373927 w 3220272"/>
                <a:gd name="connsiteY2" fmla="*/ 45 h 1487221"/>
                <a:gd name="connsiteX3" fmla="*/ 2403553 w 3220272"/>
                <a:gd name="connsiteY3" fmla="*/ 972 h 1487221"/>
                <a:gd name="connsiteX4" fmla="*/ 2405711 w 3220272"/>
                <a:gd name="connsiteY4" fmla="*/ 1178 h 1487221"/>
                <a:gd name="connsiteX5" fmla="*/ 2451386 w 3220272"/>
                <a:gd name="connsiteY5" fmla="*/ 4880 h 1487221"/>
                <a:gd name="connsiteX6" fmla="*/ 2455298 w 3220272"/>
                <a:gd name="connsiteY6" fmla="*/ 5188 h 1487221"/>
                <a:gd name="connsiteX7" fmla="*/ 2474943 w 3220272"/>
                <a:gd name="connsiteY7" fmla="*/ 7657 h 1487221"/>
                <a:gd name="connsiteX8" fmla="*/ 2480192 w 3220272"/>
                <a:gd name="connsiteY8" fmla="*/ 8274 h 1487221"/>
                <a:gd name="connsiteX9" fmla="*/ 2506834 w 3220272"/>
                <a:gd name="connsiteY9" fmla="*/ 12387 h 1487221"/>
                <a:gd name="connsiteX10" fmla="*/ 2509817 w 3220272"/>
                <a:gd name="connsiteY10" fmla="*/ 13006 h 1487221"/>
                <a:gd name="connsiteX11" fmla="*/ 2519075 w 3220272"/>
                <a:gd name="connsiteY11" fmla="*/ 14753 h 1487221"/>
                <a:gd name="connsiteX12" fmla="*/ 2539135 w 3220272"/>
                <a:gd name="connsiteY12" fmla="*/ 18766 h 1487221"/>
                <a:gd name="connsiteX13" fmla="*/ 2549423 w 3220272"/>
                <a:gd name="connsiteY13" fmla="*/ 21027 h 1487221"/>
                <a:gd name="connsiteX14" fmla="*/ 2558169 w 3220272"/>
                <a:gd name="connsiteY14" fmla="*/ 22982 h 1487221"/>
                <a:gd name="connsiteX15" fmla="*/ 2566707 w 3220272"/>
                <a:gd name="connsiteY15" fmla="*/ 25141 h 1487221"/>
                <a:gd name="connsiteX16" fmla="*/ 2578329 w 3220272"/>
                <a:gd name="connsiteY16" fmla="*/ 28123 h 1487221"/>
                <a:gd name="connsiteX17" fmla="*/ 2594272 w 3220272"/>
                <a:gd name="connsiteY17" fmla="*/ 32545 h 1487221"/>
                <a:gd name="connsiteX18" fmla="*/ 2604973 w 3220272"/>
                <a:gd name="connsiteY18" fmla="*/ 35632 h 1487221"/>
                <a:gd name="connsiteX19" fmla="*/ 2609086 w 3220272"/>
                <a:gd name="connsiteY19" fmla="*/ 36867 h 1487221"/>
                <a:gd name="connsiteX20" fmla="*/ 2627912 w 3220272"/>
                <a:gd name="connsiteY20" fmla="*/ 42934 h 1487221"/>
                <a:gd name="connsiteX21" fmla="*/ 3131667 w 3220272"/>
                <a:gd name="connsiteY21" fmla="*/ 212535 h 1487221"/>
                <a:gd name="connsiteX22" fmla="*/ 3108727 w 3220272"/>
                <a:gd name="connsiteY22" fmla="*/ 205233 h 1487221"/>
                <a:gd name="connsiteX23" fmla="*/ 3098028 w 3220272"/>
                <a:gd name="connsiteY23" fmla="*/ 202147 h 1487221"/>
                <a:gd name="connsiteX24" fmla="*/ 3082081 w 3220272"/>
                <a:gd name="connsiteY24" fmla="*/ 197725 h 1487221"/>
                <a:gd name="connsiteX25" fmla="*/ 3070458 w 3220272"/>
                <a:gd name="connsiteY25" fmla="*/ 194741 h 1487221"/>
                <a:gd name="connsiteX26" fmla="*/ 3053174 w 3220272"/>
                <a:gd name="connsiteY26" fmla="*/ 190629 h 1487221"/>
                <a:gd name="connsiteX27" fmla="*/ 3042887 w 3220272"/>
                <a:gd name="connsiteY27" fmla="*/ 188366 h 1487221"/>
                <a:gd name="connsiteX28" fmla="*/ 3022830 w 3220272"/>
                <a:gd name="connsiteY28" fmla="*/ 184354 h 1487221"/>
                <a:gd name="connsiteX29" fmla="*/ 3220272 w 3220272"/>
                <a:gd name="connsiteY29" fmla="*/ 291025 h 1487221"/>
                <a:gd name="connsiteX30" fmla="*/ 3039117 w 3220272"/>
                <a:gd name="connsiteY30" fmla="*/ 222013 h 1487221"/>
                <a:gd name="connsiteX31" fmla="*/ 2763072 w 3220272"/>
                <a:gd name="connsiteY31" fmla="*/ 216263 h 1487221"/>
                <a:gd name="connsiteX32" fmla="*/ 2518657 w 3220272"/>
                <a:gd name="connsiteY32" fmla="*/ 276647 h 1487221"/>
                <a:gd name="connsiteX33" fmla="*/ 2308748 w 3220272"/>
                <a:gd name="connsiteY33" fmla="*/ 385915 h 1487221"/>
                <a:gd name="connsiteX34" fmla="*/ 2087336 w 3220272"/>
                <a:gd name="connsiteY34" fmla="*/ 541191 h 1487221"/>
                <a:gd name="connsiteX35" fmla="*/ 1932061 w 3220272"/>
                <a:gd name="connsiteY35" fmla="*/ 690715 h 1487221"/>
                <a:gd name="connsiteX36" fmla="*/ 1791163 w 3220272"/>
                <a:gd name="connsiteY36" fmla="*/ 854617 h 1487221"/>
                <a:gd name="connsiteX37" fmla="*/ 1604257 w 3220272"/>
                <a:gd name="connsiteY37" fmla="*/ 1127787 h 1487221"/>
                <a:gd name="connsiteX38" fmla="*/ 1379970 w 3220272"/>
                <a:gd name="connsiteY38" fmla="*/ 1297440 h 1487221"/>
                <a:gd name="connsiteX39" fmla="*/ 1124053 w 3220272"/>
                <a:gd name="connsiteY39" fmla="*/ 1435463 h 1487221"/>
                <a:gd name="connsiteX40" fmla="*/ 891140 w 3220272"/>
                <a:gd name="connsiteY40" fmla="*/ 1481470 h 1487221"/>
                <a:gd name="connsiteX41" fmla="*/ 617970 w 3220272"/>
                <a:gd name="connsiteY41" fmla="*/ 1487221 h 1487221"/>
                <a:gd name="connsiteX42" fmla="*/ 485699 w 3220272"/>
                <a:gd name="connsiteY42" fmla="*/ 1426836 h 1487221"/>
                <a:gd name="connsiteX43" fmla="*/ 344801 w 3220272"/>
                <a:gd name="connsiteY43" fmla="*/ 1380829 h 1487221"/>
                <a:gd name="connsiteX44" fmla="*/ 281269 w 3220272"/>
                <a:gd name="connsiteY44" fmla="*/ 1341500 h 1487221"/>
                <a:gd name="connsiteX45" fmla="*/ 0 w 3220272"/>
                <a:gd name="connsiteY45" fmla="*/ 1246804 h 1487221"/>
                <a:gd name="connsiteX46" fmla="*/ 20061 w 3220272"/>
                <a:gd name="connsiteY46" fmla="*/ 1253182 h 1487221"/>
                <a:gd name="connsiteX47" fmla="*/ 29730 w 3220272"/>
                <a:gd name="connsiteY47" fmla="*/ 1255959 h 1487221"/>
                <a:gd name="connsiteX48" fmla="*/ 43515 w 3220272"/>
                <a:gd name="connsiteY48" fmla="*/ 1259763 h 1487221"/>
                <a:gd name="connsiteX49" fmla="*/ 54006 w 3220272"/>
                <a:gd name="connsiteY49" fmla="*/ 1262437 h 1487221"/>
                <a:gd name="connsiteX50" fmla="*/ 68820 w 3220272"/>
                <a:gd name="connsiteY50" fmla="*/ 1266038 h 1487221"/>
                <a:gd name="connsiteX51" fmla="*/ 78182 w 3220272"/>
                <a:gd name="connsiteY51" fmla="*/ 1268094 h 1487221"/>
                <a:gd name="connsiteX52" fmla="*/ 94848 w 3220272"/>
                <a:gd name="connsiteY52" fmla="*/ 1271486 h 1487221"/>
                <a:gd name="connsiteX53" fmla="*/ 104000 w 3220272"/>
                <a:gd name="connsiteY53" fmla="*/ 1273237 h 1487221"/>
                <a:gd name="connsiteX54" fmla="*/ 129512 w 3220272"/>
                <a:gd name="connsiteY54" fmla="*/ 1277350 h 1487221"/>
                <a:gd name="connsiteX55" fmla="*/ 130129 w 3220272"/>
                <a:gd name="connsiteY55" fmla="*/ 1277350 h 1487221"/>
                <a:gd name="connsiteX56" fmla="*/ 156158 w 3220272"/>
                <a:gd name="connsiteY56" fmla="*/ 1280539 h 1487221"/>
                <a:gd name="connsiteX57" fmla="*/ 196583 w 3220272"/>
                <a:gd name="connsiteY57" fmla="*/ 1283729 h 1487221"/>
                <a:gd name="connsiteX58" fmla="*/ 206358 w 3220272"/>
                <a:gd name="connsiteY58" fmla="*/ 1284140 h 1487221"/>
                <a:gd name="connsiteX59" fmla="*/ 238555 w 3220272"/>
                <a:gd name="connsiteY59" fmla="*/ 1284755 h 1487221"/>
                <a:gd name="connsiteX60" fmla="*/ 250901 w 3220272"/>
                <a:gd name="connsiteY60" fmla="*/ 1284755 h 1487221"/>
                <a:gd name="connsiteX61" fmla="*/ 287318 w 3220272"/>
                <a:gd name="connsiteY61" fmla="*/ 1283419 h 1487221"/>
                <a:gd name="connsiteX62" fmla="*/ 293285 w 3220272"/>
                <a:gd name="connsiteY62" fmla="*/ 1283110 h 1487221"/>
                <a:gd name="connsiteX63" fmla="*/ 336075 w 3220272"/>
                <a:gd name="connsiteY63" fmla="*/ 1278997 h 1487221"/>
                <a:gd name="connsiteX64" fmla="*/ 367248 w 3220272"/>
                <a:gd name="connsiteY64" fmla="*/ 1274779 h 1487221"/>
                <a:gd name="connsiteX65" fmla="*/ 373416 w 3220272"/>
                <a:gd name="connsiteY65" fmla="*/ 1273752 h 1487221"/>
                <a:gd name="connsiteX66" fmla="*/ 404689 w 3220272"/>
                <a:gd name="connsiteY66" fmla="*/ 1268094 h 1487221"/>
                <a:gd name="connsiteX67" fmla="*/ 410144 w 3220272"/>
                <a:gd name="connsiteY67" fmla="*/ 1267064 h 1487221"/>
                <a:gd name="connsiteX68" fmla="*/ 445324 w 3220272"/>
                <a:gd name="connsiteY68" fmla="*/ 1259042 h 1487221"/>
                <a:gd name="connsiteX69" fmla="*/ 453345 w 3220272"/>
                <a:gd name="connsiteY69" fmla="*/ 1256986 h 1487221"/>
                <a:gd name="connsiteX70" fmla="*/ 490380 w 3220272"/>
                <a:gd name="connsiteY70" fmla="*/ 1246804 h 1487221"/>
                <a:gd name="connsiteX71" fmla="*/ 533070 w 3220272"/>
                <a:gd name="connsiteY71" fmla="*/ 1233021 h 1487221"/>
                <a:gd name="connsiteX72" fmla="*/ 567225 w 3220272"/>
                <a:gd name="connsiteY72" fmla="*/ 1220371 h 1487221"/>
                <a:gd name="connsiteX73" fmla="*/ 572881 w 3220272"/>
                <a:gd name="connsiteY73" fmla="*/ 1218211 h 1487221"/>
                <a:gd name="connsiteX74" fmla="*/ 606726 w 3220272"/>
                <a:gd name="connsiteY74" fmla="*/ 1204224 h 1487221"/>
                <a:gd name="connsiteX75" fmla="*/ 618555 w 3220272"/>
                <a:gd name="connsiteY75" fmla="*/ 1198980 h 1487221"/>
                <a:gd name="connsiteX76" fmla="*/ 641495 w 3220272"/>
                <a:gd name="connsiteY76" fmla="*/ 1188488 h 1487221"/>
                <a:gd name="connsiteX77" fmla="*/ 654460 w 3220272"/>
                <a:gd name="connsiteY77" fmla="*/ 1182213 h 1487221"/>
                <a:gd name="connsiteX78" fmla="*/ 674310 w 3220272"/>
                <a:gd name="connsiteY78" fmla="*/ 1172340 h 1487221"/>
                <a:gd name="connsiteX79" fmla="*/ 691699 w 3220272"/>
                <a:gd name="connsiteY79" fmla="*/ 1163290 h 1487221"/>
                <a:gd name="connsiteX80" fmla="*/ 709391 w 3220272"/>
                <a:gd name="connsiteY80" fmla="*/ 1153724 h 1487221"/>
                <a:gd name="connsiteX81" fmla="*/ 726363 w 3220272"/>
                <a:gd name="connsiteY81" fmla="*/ 1144262 h 1487221"/>
                <a:gd name="connsiteX82" fmla="*/ 741999 w 3220272"/>
                <a:gd name="connsiteY82" fmla="*/ 1135110 h 1487221"/>
                <a:gd name="connsiteX83" fmla="*/ 766893 w 3220272"/>
                <a:gd name="connsiteY83" fmla="*/ 1120090 h 1487221"/>
                <a:gd name="connsiteX84" fmla="*/ 779651 w 3220272"/>
                <a:gd name="connsiteY84" fmla="*/ 1112172 h 1487221"/>
                <a:gd name="connsiteX85" fmla="*/ 807940 w 3220272"/>
                <a:gd name="connsiteY85" fmla="*/ 1093660 h 1487221"/>
                <a:gd name="connsiteX86" fmla="*/ 815860 w 3220272"/>
                <a:gd name="connsiteY86" fmla="*/ 1088415 h 1487221"/>
                <a:gd name="connsiteX87" fmla="*/ 824089 w 3220272"/>
                <a:gd name="connsiteY87" fmla="*/ 1082655 h 1487221"/>
                <a:gd name="connsiteX88" fmla="*/ 845179 w 3220272"/>
                <a:gd name="connsiteY88" fmla="*/ 1067947 h 1487221"/>
                <a:gd name="connsiteX89" fmla="*/ 855880 w 3220272"/>
                <a:gd name="connsiteY89" fmla="*/ 1060234 h 1487221"/>
                <a:gd name="connsiteX90" fmla="*/ 873676 w 3220272"/>
                <a:gd name="connsiteY90" fmla="*/ 1047068 h 1487221"/>
                <a:gd name="connsiteX91" fmla="*/ 884580 w 3220272"/>
                <a:gd name="connsiteY91" fmla="*/ 1038737 h 1487221"/>
                <a:gd name="connsiteX92" fmla="*/ 901241 w 3220272"/>
                <a:gd name="connsiteY92" fmla="*/ 1025778 h 1487221"/>
                <a:gd name="connsiteX93" fmla="*/ 911940 w 3220272"/>
                <a:gd name="connsiteY93" fmla="*/ 1017342 h 1487221"/>
                <a:gd name="connsiteX94" fmla="*/ 933032 w 3220272"/>
                <a:gd name="connsiteY94" fmla="*/ 1000167 h 1487221"/>
                <a:gd name="connsiteX95" fmla="*/ 935191 w 3220272"/>
                <a:gd name="connsiteY95" fmla="*/ 998420 h 1487221"/>
                <a:gd name="connsiteX96" fmla="*/ 958748 w 3220272"/>
                <a:gd name="connsiteY96" fmla="*/ 978465 h 1487221"/>
                <a:gd name="connsiteX97" fmla="*/ 964099 w 3220272"/>
                <a:gd name="connsiteY97" fmla="*/ 973837 h 1487221"/>
                <a:gd name="connsiteX98" fmla="*/ 986627 w 3220272"/>
                <a:gd name="connsiteY98" fmla="*/ 953885 h 1487221"/>
                <a:gd name="connsiteX99" fmla="*/ 987656 w 3220272"/>
                <a:gd name="connsiteY99" fmla="*/ 952958 h 1487221"/>
                <a:gd name="connsiteX100" fmla="*/ 1008537 w 3220272"/>
                <a:gd name="connsiteY100" fmla="*/ 933726 h 1487221"/>
                <a:gd name="connsiteX101" fmla="*/ 1013268 w 3220272"/>
                <a:gd name="connsiteY101" fmla="*/ 929304 h 1487221"/>
                <a:gd name="connsiteX102" fmla="*/ 1033535 w 3220272"/>
                <a:gd name="connsiteY102" fmla="*/ 909967 h 1487221"/>
                <a:gd name="connsiteX103" fmla="*/ 1036313 w 3220272"/>
                <a:gd name="connsiteY103" fmla="*/ 907190 h 1487221"/>
                <a:gd name="connsiteX104" fmla="*/ 1053697 w 3220272"/>
                <a:gd name="connsiteY104" fmla="*/ 890015 h 1487221"/>
                <a:gd name="connsiteX105" fmla="*/ 1057605 w 3220272"/>
                <a:gd name="connsiteY105" fmla="*/ 886106 h 1487221"/>
                <a:gd name="connsiteX106" fmla="*/ 1075607 w 3220272"/>
                <a:gd name="connsiteY106" fmla="*/ 867697 h 1487221"/>
                <a:gd name="connsiteX107" fmla="*/ 1079002 w 3220272"/>
                <a:gd name="connsiteY107" fmla="*/ 864096 h 1487221"/>
                <a:gd name="connsiteX108" fmla="*/ 1094227 w 3220272"/>
                <a:gd name="connsiteY108" fmla="*/ 848050 h 1487221"/>
                <a:gd name="connsiteX109" fmla="*/ 1097006 w 3220272"/>
                <a:gd name="connsiteY109" fmla="*/ 845067 h 1487221"/>
                <a:gd name="connsiteX110" fmla="*/ 1112947 w 3220272"/>
                <a:gd name="connsiteY110" fmla="*/ 827790 h 1487221"/>
                <a:gd name="connsiteX111" fmla="*/ 1116243 w 3220272"/>
                <a:gd name="connsiteY111" fmla="*/ 824086 h 1487221"/>
                <a:gd name="connsiteX112" fmla="*/ 1129920 w 3220272"/>
                <a:gd name="connsiteY112" fmla="*/ 808761 h 1487221"/>
                <a:gd name="connsiteX113" fmla="*/ 1131362 w 3220272"/>
                <a:gd name="connsiteY113" fmla="*/ 807116 h 1487221"/>
                <a:gd name="connsiteX114" fmla="*/ 1145145 w 3220272"/>
                <a:gd name="connsiteY114" fmla="*/ 791276 h 1487221"/>
                <a:gd name="connsiteX115" fmla="*/ 1148129 w 3220272"/>
                <a:gd name="connsiteY115" fmla="*/ 787781 h 1487221"/>
                <a:gd name="connsiteX116" fmla="*/ 1160681 w 3220272"/>
                <a:gd name="connsiteY116" fmla="*/ 772969 h 1487221"/>
                <a:gd name="connsiteX117" fmla="*/ 1160681 w 3220272"/>
                <a:gd name="connsiteY117" fmla="*/ 772866 h 1487221"/>
                <a:gd name="connsiteX118" fmla="*/ 1172098 w 3220272"/>
                <a:gd name="connsiteY118" fmla="*/ 758982 h 1487221"/>
                <a:gd name="connsiteX119" fmla="*/ 1174464 w 3220272"/>
                <a:gd name="connsiteY119" fmla="*/ 756102 h 1487221"/>
                <a:gd name="connsiteX120" fmla="*/ 1184444 w 3220272"/>
                <a:gd name="connsiteY120" fmla="*/ 743658 h 1487221"/>
                <a:gd name="connsiteX121" fmla="*/ 1185681 w 3220272"/>
                <a:gd name="connsiteY121" fmla="*/ 742114 h 1487221"/>
                <a:gd name="connsiteX122" fmla="*/ 1193702 w 3220272"/>
                <a:gd name="connsiteY122" fmla="*/ 731932 h 1487221"/>
                <a:gd name="connsiteX123" fmla="*/ 1195350 w 3220272"/>
                <a:gd name="connsiteY123" fmla="*/ 729772 h 1487221"/>
                <a:gd name="connsiteX124" fmla="*/ 1202859 w 3220272"/>
                <a:gd name="connsiteY124" fmla="*/ 720002 h 1487221"/>
                <a:gd name="connsiteX125" fmla="*/ 1204089 w 3220272"/>
                <a:gd name="connsiteY125" fmla="*/ 718357 h 1487221"/>
                <a:gd name="connsiteX126" fmla="*/ 1209749 w 3220272"/>
                <a:gd name="connsiteY126" fmla="*/ 710849 h 1487221"/>
                <a:gd name="connsiteX127" fmla="*/ 1210675 w 3220272"/>
                <a:gd name="connsiteY127" fmla="*/ 709614 h 1487221"/>
                <a:gd name="connsiteX128" fmla="*/ 1215612 w 3220272"/>
                <a:gd name="connsiteY128" fmla="*/ 702827 h 1487221"/>
                <a:gd name="connsiteX129" fmla="*/ 1216542 w 3220272"/>
                <a:gd name="connsiteY129" fmla="*/ 701591 h 1487221"/>
                <a:gd name="connsiteX130" fmla="*/ 1219931 w 3220272"/>
                <a:gd name="connsiteY130" fmla="*/ 696861 h 1487221"/>
                <a:gd name="connsiteX131" fmla="*/ 1220138 w 3220272"/>
                <a:gd name="connsiteY131" fmla="*/ 696551 h 1487221"/>
                <a:gd name="connsiteX132" fmla="*/ 1222503 w 3220272"/>
                <a:gd name="connsiteY132" fmla="*/ 693157 h 1487221"/>
                <a:gd name="connsiteX133" fmla="*/ 1222915 w 3220272"/>
                <a:gd name="connsiteY133" fmla="*/ 692542 h 1487221"/>
                <a:gd name="connsiteX134" fmla="*/ 1223638 w 3220272"/>
                <a:gd name="connsiteY134" fmla="*/ 691513 h 1487221"/>
                <a:gd name="connsiteX135" fmla="*/ 1223845 w 3220272"/>
                <a:gd name="connsiteY135" fmla="*/ 691305 h 1487221"/>
                <a:gd name="connsiteX136" fmla="*/ 1225387 w 3220272"/>
                <a:gd name="connsiteY136" fmla="*/ 689044 h 1487221"/>
                <a:gd name="connsiteX137" fmla="*/ 1226105 w 3220272"/>
                <a:gd name="connsiteY137" fmla="*/ 688014 h 1487221"/>
                <a:gd name="connsiteX138" fmla="*/ 1228988 w 3220272"/>
                <a:gd name="connsiteY138" fmla="*/ 683901 h 1487221"/>
                <a:gd name="connsiteX139" fmla="*/ 1229500 w 3220272"/>
                <a:gd name="connsiteY139" fmla="*/ 683077 h 1487221"/>
                <a:gd name="connsiteX140" fmla="*/ 1234027 w 3220272"/>
                <a:gd name="connsiteY140" fmla="*/ 676702 h 1487221"/>
                <a:gd name="connsiteX141" fmla="*/ 1235467 w 3220272"/>
                <a:gd name="connsiteY141" fmla="*/ 674646 h 1487221"/>
                <a:gd name="connsiteX142" fmla="*/ 1241641 w 3220272"/>
                <a:gd name="connsiteY142" fmla="*/ 666108 h 1487221"/>
                <a:gd name="connsiteX143" fmla="*/ 1242258 w 3220272"/>
                <a:gd name="connsiteY143" fmla="*/ 665285 h 1487221"/>
                <a:gd name="connsiteX144" fmla="*/ 1249356 w 3220272"/>
                <a:gd name="connsiteY144" fmla="*/ 655720 h 1487221"/>
                <a:gd name="connsiteX145" fmla="*/ 1251311 w 3220272"/>
                <a:gd name="connsiteY145" fmla="*/ 653046 h 1487221"/>
                <a:gd name="connsiteX146" fmla="*/ 1260260 w 3220272"/>
                <a:gd name="connsiteY146" fmla="*/ 641220 h 1487221"/>
                <a:gd name="connsiteX147" fmla="*/ 1261802 w 3220272"/>
                <a:gd name="connsiteY147" fmla="*/ 639161 h 1487221"/>
                <a:gd name="connsiteX148" fmla="*/ 1270954 w 3220272"/>
                <a:gd name="connsiteY148" fmla="*/ 627435 h 1487221"/>
                <a:gd name="connsiteX149" fmla="*/ 1273426 w 3220272"/>
                <a:gd name="connsiteY149" fmla="*/ 624350 h 1487221"/>
                <a:gd name="connsiteX150" fmla="*/ 1285048 w 3220272"/>
                <a:gd name="connsiteY150" fmla="*/ 609746 h 1487221"/>
                <a:gd name="connsiteX151" fmla="*/ 1287621 w 3220272"/>
                <a:gd name="connsiteY151" fmla="*/ 606557 h 1487221"/>
                <a:gd name="connsiteX152" fmla="*/ 1299244 w 3220272"/>
                <a:gd name="connsiteY152" fmla="*/ 592364 h 1487221"/>
                <a:gd name="connsiteX153" fmla="*/ 1301610 w 3220272"/>
                <a:gd name="connsiteY153" fmla="*/ 589484 h 1487221"/>
                <a:gd name="connsiteX154" fmla="*/ 1315909 w 3220272"/>
                <a:gd name="connsiteY154" fmla="*/ 572411 h 1487221"/>
                <a:gd name="connsiteX155" fmla="*/ 1319305 w 3220272"/>
                <a:gd name="connsiteY155" fmla="*/ 568400 h 1487221"/>
                <a:gd name="connsiteX156" fmla="*/ 1334324 w 3220272"/>
                <a:gd name="connsiteY156" fmla="*/ 550915 h 1487221"/>
                <a:gd name="connsiteX157" fmla="*/ 1335559 w 3220272"/>
                <a:gd name="connsiteY157" fmla="*/ 549474 h 1487221"/>
                <a:gd name="connsiteX158" fmla="*/ 1352532 w 3220272"/>
                <a:gd name="connsiteY158" fmla="*/ 530243 h 1487221"/>
                <a:gd name="connsiteX159" fmla="*/ 1356852 w 3220272"/>
                <a:gd name="connsiteY159" fmla="*/ 525511 h 1487221"/>
                <a:gd name="connsiteX160" fmla="*/ 1375265 w 3220272"/>
                <a:gd name="connsiteY160" fmla="*/ 505351 h 1487221"/>
                <a:gd name="connsiteX161" fmla="*/ 1377014 w 3220272"/>
                <a:gd name="connsiteY161" fmla="*/ 503398 h 1487221"/>
                <a:gd name="connsiteX162" fmla="*/ 1395222 w 3220272"/>
                <a:gd name="connsiteY162" fmla="*/ 484062 h 1487221"/>
                <a:gd name="connsiteX163" fmla="*/ 1399954 w 3220272"/>
                <a:gd name="connsiteY163" fmla="*/ 479126 h 1487221"/>
                <a:gd name="connsiteX164" fmla="*/ 1420633 w 3220272"/>
                <a:gd name="connsiteY164" fmla="*/ 457938 h 1487221"/>
                <a:gd name="connsiteX165" fmla="*/ 1424441 w 3220272"/>
                <a:gd name="connsiteY165" fmla="*/ 454131 h 1487221"/>
                <a:gd name="connsiteX166" fmla="*/ 1443879 w 3220272"/>
                <a:gd name="connsiteY166" fmla="*/ 434797 h 1487221"/>
                <a:gd name="connsiteX167" fmla="*/ 1448405 w 3220272"/>
                <a:gd name="connsiteY167" fmla="*/ 430375 h 1487221"/>
                <a:gd name="connsiteX168" fmla="*/ 1471451 w 3220272"/>
                <a:gd name="connsiteY168" fmla="*/ 408260 h 1487221"/>
                <a:gd name="connsiteX169" fmla="*/ 1476594 w 3220272"/>
                <a:gd name="connsiteY169" fmla="*/ 403427 h 1487221"/>
                <a:gd name="connsiteX170" fmla="*/ 1498709 w 3220272"/>
                <a:gd name="connsiteY170" fmla="*/ 382959 h 1487221"/>
                <a:gd name="connsiteX171" fmla="*/ 1502206 w 3220272"/>
                <a:gd name="connsiteY171" fmla="*/ 379771 h 1487221"/>
                <a:gd name="connsiteX172" fmla="*/ 1527723 w 3220272"/>
                <a:gd name="connsiteY172" fmla="*/ 357144 h 1487221"/>
                <a:gd name="connsiteX173" fmla="*/ 1533789 w 3220272"/>
                <a:gd name="connsiteY173" fmla="*/ 351899 h 1487221"/>
                <a:gd name="connsiteX174" fmla="*/ 1560431 w 3220272"/>
                <a:gd name="connsiteY174" fmla="*/ 329168 h 1487221"/>
                <a:gd name="connsiteX175" fmla="*/ 1561155 w 3220272"/>
                <a:gd name="connsiteY175" fmla="*/ 328551 h 1487221"/>
                <a:gd name="connsiteX176" fmla="*/ 1581523 w 3220272"/>
                <a:gd name="connsiteY176" fmla="*/ 311787 h 1487221"/>
                <a:gd name="connsiteX177" fmla="*/ 1587691 w 3220272"/>
                <a:gd name="connsiteY177" fmla="*/ 306851 h 1487221"/>
                <a:gd name="connsiteX178" fmla="*/ 1599626 w 3220272"/>
                <a:gd name="connsiteY178" fmla="*/ 297386 h 1487221"/>
                <a:gd name="connsiteX179" fmla="*/ 1618757 w 3220272"/>
                <a:gd name="connsiteY179" fmla="*/ 282474 h 1487221"/>
                <a:gd name="connsiteX180" fmla="*/ 1631104 w 3220272"/>
                <a:gd name="connsiteY180" fmla="*/ 273012 h 1487221"/>
                <a:gd name="connsiteX181" fmla="*/ 1651573 w 3220272"/>
                <a:gd name="connsiteY181" fmla="*/ 257893 h 1487221"/>
                <a:gd name="connsiteX182" fmla="*/ 1663507 w 3220272"/>
                <a:gd name="connsiteY182" fmla="*/ 249254 h 1487221"/>
                <a:gd name="connsiteX183" fmla="*/ 1687990 w 3220272"/>
                <a:gd name="connsiteY183" fmla="*/ 232079 h 1487221"/>
                <a:gd name="connsiteX184" fmla="*/ 1696941 w 3220272"/>
                <a:gd name="connsiteY184" fmla="*/ 225906 h 1487221"/>
                <a:gd name="connsiteX185" fmla="*/ 1698587 w 3220272"/>
                <a:gd name="connsiteY185" fmla="*/ 224777 h 1487221"/>
                <a:gd name="connsiteX186" fmla="*/ 1705992 w 3220272"/>
                <a:gd name="connsiteY186" fmla="*/ 219939 h 1487221"/>
                <a:gd name="connsiteX187" fmla="*/ 1738194 w 3220272"/>
                <a:gd name="connsiteY187" fmla="*/ 198858 h 1487221"/>
                <a:gd name="connsiteX188" fmla="*/ 1752900 w 3220272"/>
                <a:gd name="connsiteY188" fmla="*/ 189703 h 1487221"/>
                <a:gd name="connsiteX189" fmla="*/ 1781090 w 3220272"/>
                <a:gd name="connsiteY189" fmla="*/ 172630 h 1487221"/>
                <a:gd name="connsiteX190" fmla="*/ 1789011 w 3220272"/>
                <a:gd name="connsiteY190" fmla="*/ 167796 h 1487221"/>
                <a:gd name="connsiteX191" fmla="*/ 1799191 w 3220272"/>
                <a:gd name="connsiteY191" fmla="*/ 162036 h 1487221"/>
                <a:gd name="connsiteX192" fmla="*/ 1818635 w 3220272"/>
                <a:gd name="connsiteY192" fmla="*/ 151133 h 1487221"/>
                <a:gd name="connsiteX193" fmla="*/ 1838904 w 3220272"/>
                <a:gd name="connsiteY193" fmla="*/ 140230 h 1487221"/>
                <a:gd name="connsiteX194" fmla="*/ 1858860 w 3220272"/>
                <a:gd name="connsiteY194" fmla="*/ 129842 h 1487221"/>
                <a:gd name="connsiteX195" fmla="*/ 1868424 w 3220272"/>
                <a:gd name="connsiteY195" fmla="*/ 124803 h 1487221"/>
                <a:gd name="connsiteX196" fmla="*/ 1881694 w 3220272"/>
                <a:gd name="connsiteY196" fmla="*/ 118428 h 1487221"/>
                <a:gd name="connsiteX197" fmla="*/ 1896612 w 3220272"/>
                <a:gd name="connsiteY197" fmla="*/ 111229 h 1487221"/>
                <a:gd name="connsiteX198" fmla="*/ 1923048 w 3220272"/>
                <a:gd name="connsiteY198" fmla="*/ 99192 h 1487221"/>
                <a:gd name="connsiteX199" fmla="*/ 1936424 w 3220272"/>
                <a:gd name="connsiteY199" fmla="*/ 93230 h 1487221"/>
                <a:gd name="connsiteX200" fmla="*/ 1940332 w 3220272"/>
                <a:gd name="connsiteY200" fmla="*/ 91479 h 1487221"/>
                <a:gd name="connsiteX201" fmla="*/ 1975407 w 3220272"/>
                <a:gd name="connsiteY201" fmla="*/ 77081 h 1487221"/>
                <a:gd name="connsiteX202" fmla="*/ 1982715 w 3220272"/>
                <a:gd name="connsiteY202" fmla="*/ 74304 h 1487221"/>
                <a:gd name="connsiteX203" fmla="*/ 2007404 w 3220272"/>
                <a:gd name="connsiteY203" fmla="*/ 64945 h 1487221"/>
                <a:gd name="connsiteX204" fmla="*/ 2021498 w 3220272"/>
                <a:gd name="connsiteY204" fmla="*/ 59906 h 1487221"/>
                <a:gd name="connsiteX205" fmla="*/ 2070562 w 3220272"/>
                <a:gd name="connsiteY205" fmla="*/ 44066 h 1487221"/>
                <a:gd name="connsiteX206" fmla="*/ 2071178 w 3220272"/>
                <a:gd name="connsiteY206" fmla="*/ 43861 h 1487221"/>
                <a:gd name="connsiteX207" fmla="*/ 2112227 w 3220272"/>
                <a:gd name="connsiteY207" fmla="*/ 32545 h 1487221"/>
                <a:gd name="connsiteX208" fmla="*/ 2121689 w 3220272"/>
                <a:gd name="connsiteY208" fmla="*/ 30181 h 1487221"/>
                <a:gd name="connsiteX209" fmla="*/ 2131259 w 3220272"/>
                <a:gd name="connsiteY209" fmla="*/ 27712 h 1487221"/>
                <a:gd name="connsiteX210" fmla="*/ 2161914 w 3220272"/>
                <a:gd name="connsiteY210" fmla="*/ 20924 h 1487221"/>
                <a:gd name="connsiteX211" fmla="*/ 2165922 w 3220272"/>
                <a:gd name="connsiteY211" fmla="*/ 20102 h 1487221"/>
                <a:gd name="connsiteX212" fmla="*/ 2188761 w 3220272"/>
                <a:gd name="connsiteY212" fmla="*/ 15576 h 1487221"/>
                <a:gd name="connsiteX213" fmla="*/ 2202338 w 3220272"/>
                <a:gd name="connsiteY213" fmla="*/ 13314 h 1487221"/>
                <a:gd name="connsiteX214" fmla="*/ 2210671 w 3220272"/>
                <a:gd name="connsiteY214" fmla="*/ 11976 h 1487221"/>
                <a:gd name="connsiteX215" fmla="*/ 2244310 w 3220272"/>
                <a:gd name="connsiteY215" fmla="*/ 7142 h 1487221"/>
                <a:gd name="connsiteX216" fmla="*/ 2248218 w 3220272"/>
                <a:gd name="connsiteY216" fmla="*/ 6730 h 1487221"/>
                <a:gd name="connsiteX217" fmla="*/ 2255215 w 3220272"/>
                <a:gd name="connsiteY217" fmla="*/ 6012 h 1487221"/>
                <a:gd name="connsiteX218" fmla="*/ 2287516 w 3220272"/>
                <a:gd name="connsiteY218" fmla="*/ 2925 h 1487221"/>
                <a:gd name="connsiteX219" fmla="*/ 2294510 w 3220272"/>
                <a:gd name="connsiteY219" fmla="*/ 2411 h 1487221"/>
                <a:gd name="connsiteX220" fmla="*/ 2298422 w 3220272"/>
                <a:gd name="connsiteY220" fmla="*/ 2103 h 1487221"/>
                <a:gd name="connsiteX221" fmla="*/ 2329900 w 3220272"/>
                <a:gd name="connsiteY221" fmla="*/ 561 h 1487221"/>
                <a:gd name="connsiteX222" fmla="*/ 2337510 w 3220272"/>
                <a:gd name="connsiteY222" fmla="*/ 355 h 1487221"/>
                <a:gd name="connsiteX223" fmla="*/ 2351399 w 3220272"/>
                <a:gd name="connsiteY223" fmla="*/ 45 h 1487221"/>
                <a:gd name="connsiteX0" fmla="*/ 2351399 w 3220273"/>
                <a:gd name="connsiteY0" fmla="*/ 45 h 1487221"/>
                <a:gd name="connsiteX1" fmla="*/ 2366312 w 3220273"/>
                <a:gd name="connsiteY1" fmla="*/ 45 h 1487221"/>
                <a:gd name="connsiteX2" fmla="*/ 2373927 w 3220273"/>
                <a:gd name="connsiteY2" fmla="*/ 45 h 1487221"/>
                <a:gd name="connsiteX3" fmla="*/ 2403553 w 3220273"/>
                <a:gd name="connsiteY3" fmla="*/ 972 h 1487221"/>
                <a:gd name="connsiteX4" fmla="*/ 2405711 w 3220273"/>
                <a:gd name="connsiteY4" fmla="*/ 1178 h 1487221"/>
                <a:gd name="connsiteX5" fmla="*/ 2451386 w 3220273"/>
                <a:gd name="connsiteY5" fmla="*/ 4880 h 1487221"/>
                <a:gd name="connsiteX6" fmla="*/ 2455298 w 3220273"/>
                <a:gd name="connsiteY6" fmla="*/ 5188 h 1487221"/>
                <a:gd name="connsiteX7" fmla="*/ 2474943 w 3220273"/>
                <a:gd name="connsiteY7" fmla="*/ 7657 h 1487221"/>
                <a:gd name="connsiteX8" fmla="*/ 2480192 w 3220273"/>
                <a:gd name="connsiteY8" fmla="*/ 8274 h 1487221"/>
                <a:gd name="connsiteX9" fmla="*/ 2506834 w 3220273"/>
                <a:gd name="connsiteY9" fmla="*/ 12387 h 1487221"/>
                <a:gd name="connsiteX10" fmla="*/ 2509817 w 3220273"/>
                <a:gd name="connsiteY10" fmla="*/ 13006 h 1487221"/>
                <a:gd name="connsiteX11" fmla="*/ 2519075 w 3220273"/>
                <a:gd name="connsiteY11" fmla="*/ 14753 h 1487221"/>
                <a:gd name="connsiteX12" fmla="*/ 2539135 w 3220273"/>
                <a:gd name="connsiteY12" fmla="*/ 18766 h 1487221"/>
                <a:gd name="connsiteX13" fmla="*/ 2549423 w 3220273"/>
                <a:gd name="connsiteY13" fmla="*/ 21027 h 1487221"/>
                <a:gd name="connsiteX14" fmla="*/ 2558169 w 3220273"/>
                <a:gd name="connsiteY14" fmla="*/ 22982 h 1487221"/>
                <a:gd name="connsiteX15" fmla="*/ 2566707 w 3220273"/>
                <a:gd name="connsiteY15" fmla="*/ 25141 h 1487221"/>
                <a:gd name="connsiteX16" fmla="*/ 2578329 w 3220273"/>
                <a:gd name="connsiteY16" fmla="*/ 28123 h 1487221"/>
                <a:gd name="connsiteX17" fmla="*/ 2594272 w 3220273"/>
                <a:gd name="connsiteY17" fmla="*/ 32545 h 1487221"/>
                <a:gd name="connsiteX18" fmla="*/ 2604973 w 3220273"/>
                <a:gd name="connsiteY18" fmla="*/ 35632 h 1487221"/>
                <a:gd name="connsiteX19" fmla="*/ 2609086 w 3220273"/>
                <a:gd name="connsiteY19" fmla="*/ 36867 h 1487221"/>
                <a:gd name="connsiteX20" fmla="*/ 2627912 w 3220273"/>
                <a:gd name="connsiteY20" fmla="*/ 42934 h 1487221"/>
                <a:gd name="connsiteX21" fmla="*/ 3131667 w 3220273"/>
                <a:gd name="connsiteY21" fmla="*/ 212535 h 1487221"/>
                <a:gd name="connsiteX22" fmla="*/ 3108727 w 3220273"/>
                <a:gd name="connsiteY22" fmla="*/ 205233 h 1487221"/>
                <a:gd name="connsiteX23" fmla="*/ 3098028 w 3220273"/>
                <a:gd name="connsiteY23" fmla="*/ 202147 h 1487221"/>
                <a:gd name="connsiteX24" fmla="*/ 3082081 w 3220273"/>
                <a:gd name="connsiteY24" fmla="*/ 197725 h 1487221"/>
                <a:gd name="connsiteX25" fmla="*/ 3070458 w 3220273"/>
                <a:gd name="connsiteY25" fmla="*/ 194741 h 1487221"/>
                <a:gd name="connsiteX26" fmla="*/ 3053174 w 3220273"/>
                <a:gd name="connsiteY26" fmla="*/ 190629 h 1487221"/>
                <a:gd name="connsiteX27" fmla="*/ 3042887 w 3220273"/>
                <a:gd name="connsiteY27" fmla="*/ 188366 h 1487221"/>
                <a:gd name="connsiteX28" fmla="*/ 3220272 w 3220273"/>
                <a:gd name="connsiteY28" fmla="*/ 291025 h 1487221"/>
                <a:gd name="connsiteX29" fmla="*/ 3039117 w 3220273"/>
                <a:gd name="connsiteY29" fmla="*/ 222013 h 1487221"/>
                <a:gd name="connsiteX30" fmla="*/ 2763072 w 3220273"/>
                <a:gd name="connsiteY30" fmla="*/ 216263 h 1487221"/>
                <a:gd name="connsiteX31" fmla="*/ 2518657 w 3220273"/>
                <a:gd name="connsiteY31" fmla="*/ 276647 h 1487221"/>
                <a:gd name="connsiteX32" fmla="*/ 2308748 w 3220273"/>
                <a:gd name="connsiteY32" fmla="*/ 385915 h 1487221"/>
                <a:gd name="connsiteX33" fmla="*/ 2087336 w 3220273"/>
                <a:gd name="connsiteY33" fmla="*/ 541191 h 1487221"/>
                <a:gd name="connsiteX34" fmla="*/ 1932061 w 3220273"/>
                <a:gd name="connsiteY34" fmla="*/ 690715 h 1487221"/>
                <a:gd name="connsiteX35" fmla="*/ 1791163 w 3220273"/>
                <a:gd name="connsiteY35" fmla="*/ 854617 h 1487221"/>
                <a:gd name="connsiteX36" fmla="*/ 1604257 w 3220273"/>
                <a:gd name="connsiteY36" fmla="*/ 1127787 h 1487221"/>
                <a:gd name="connsiteX37" fmla="*/ 1379970 w 3220273"/>
                <a:gd name="connsiteY37" fmla="*/ 1297440 h 1487221"/>
                <a:gd name="connsiteX38" fmla="*/ 1124053 w 3220273"/>
                <a:gd name="connsiteY38" fmla="*/ 1435463 h 1487221"/>
                <a:gd name="connsiteX39" fmla="*/ 891140 w 3220273"/>
                <a:gd name="connsiteY39" fmla="*/ 1481470 h 1487221"/>
                <a:gd name="connsiteX40" fmla="*/ 617970 w 3220273"/>
                <a:gd name="connsiteY40" fmla="*/ 1487221 h 1487221"/>
                <a:gd name="connsiteX41" fmla="*/ 485699 w 3220273"/>
                <a:gd name="connsiteY41" fmla="*/ 1426836 h 1487221"/>
                <a:gd name="connsiteX42" fmla="*/ 344801 w 3220273"/>
                <a:gd name="connsiteY42" fmla="*/ 1380829 h 1487221"/>
                <a:gd name="connsiteX43" fmla="*/ 281269 w 3220273"/>
                <a:gd name="connsiteY43" fmla="*/ 1341500 h 1487221"/>
                <a:gd name="connsiteX44" fmla="*/ 0 w 3220273"/>
                <a:gd name="connsiteY44" fmla="*/ 1246804 h 1487221"/>
                <a:gd name="connsiteX45" fmla="*/ 20061 w 3220273"/>
                <a:gd name="connsiteY45" fmla="*/ 1253182 h 1487221"/>
                <a:gd name="connsiteX46" fmla="*/ 29730 w 3220273"/>
                <a:gd name="connsiteY46" fmla="*/ 1255959 h 1487221"/>
                <a:gd name="connsiteX47" fmla="*/ 43515 w 3220273"/>
                <a:gd name="connsiteY47" fmla="*/ 1259763 h 1487221"/>
                <a:gd name="connsiteX48" fmla="*/ 54006 w 3220273"/>
                <a:gd name="connsiteY48" fmla="*/ 1262437 h 1487221"/>
                <a:gd name="connsiteX49" fmla="*/ 68820 w 3220273"/>
                <a:gd name="connsiteY49" fmla="*/ 1266038 h 1487221"/>
                <a:gd name="connsiteX50" fmla="*/ 78182 w 3220273"/>
                <a:gd name="connsiteY50" fmla="*/ 1268094 h 1487221"/>
                <a:gd name="connsiteX51" fmla="*/ 94848 w 3220273"/>
                <a:gd name="connsiteY51" fmla="*/ 1271486 h 1487221"/>
                <a:gd name="connsiteX52" fmla="*/ 104000 w 3220273"/>
                <a:gd name="connsiteY52" fmla="*/ 1273237 h 1487221"/>
                <a:gd name="connsiteX53" fmla="*/ 129512 w 3220273"/>
                <a:gd name="connsiteY53" fmla="*/ 1277350 h 1487221"/>
                <a:gd name="connsiteX54" fmla="*/ 130129 w 3220273"/>
                <a:gd name="connsiteY54" fmla="*/ 1277350 h 1487221"/>
                <a:gd name="connsiteX55" fmla="*/ 156158 w 3220273"/>
                <a:gd name="connsiteY55" fmla="*/ 1280539 h 1487221"/>
                <a:gd name="connsiteX56" fmla="*/ 196583 w 3220273"/>
                <a:gd name="connsiteY56" fmla="*/ 1283729 h 1487221"/>
                <a:gd name="connsiteX57" fmla="*/ 206358 w 3220273"/>
                <a:gd name="connsiteY57" fmla="*/ 1284140 h 1487221"/>
                <a:gd name="connsiteX58" fmla="*/ 238555 w 3220273"/>
                <a:gd name="connsiteY58" fmla="*/ 1284755 h 1487221"/>
                <a:gd name="connsiteX59" fmla="*/ 250901 w 3220273"/>
                <a:gd name="connsiteY59" fmla="*/ 1284755 h 1487221"/>
                <a:gd name="connsiteX60" fmla="*/ 287318 w 3220273"/>
                <a:gd name="connsiteY60" fmla="*/ 1283419 h 1487221"/>
                <a:gd name="connsiteX61" fmla="*/ 293285 w 3220273"/>
                <a:gd name="connsiteY61" fmla="*/ 1283110 h 1487221"/>
                <a:gd name="connsiteX62" fmla="*/ 336075 w 3220273"/>
                <a:gd name="connsiteY62" fmla="*/ 1278997 h 1487221"/>
                <a:gd name="connsiteX63" fmla="*/ 367248 w 3220273"/>
                <a:gd name="connsiteY63" fmla="*/ 1274779 h 1487221"/>
                <a:gd name="connsiteX64" fmla="*/ 373416 w 3220273"/>
                <a:gd name="connsiteY64" fmla="*/ 1273752 h 1487221"/>
                <a:gd name="connsiteX65" fmla="*/ 404689 w 3220273"/>
                <a:gd name="connsiteY65" fmla="*/ 1268094 h 1487221"/>
                <a:gd name="connsiteX66" fmla="*/ 410144 w 3220273"/>
                <a:gd name="connsiteY66" fmla="*/ 1267064 h 1487221"/>
                <a:gd name="connsiteX67" fmla="*/ 445324 w 3220273"/>
                <a:gd name="connsiteY67" fmla="*/ 1259042 h 1487221"/>
                <a:gd name="connsiteX68" fmla="*/ 453345 w 3220273"/>
                <a:gd name="connsiteY68" fmla="*/ 1256986 h 1487221"/>
                <a:gd name="connsiteX69" fmla="*/ 490380 w 3220273"/>
                <a:gd name="connsiteY69" fmla="*/ 1246804 h 1487221"/>
                <a:gd name="connsiteX70" fmla="*/ 533070 w 3220273"/>
                <a:gd name="connsiteY70" fmla="*/ 1233021 h 1487221"/>
                <a:gd name="connsiteX71" fmla="*/ 567225 w 3220273"/>
                <a:gd name="connsiteY71" fmla="*/ 1220371 h 1487221"/>
                <a:gd name="connsiteX72" fmla="*/ 572881 w 3220273"/>
                <a:gd name="connsiteY72" fmla="*/ 1218211 h 1487221"/>
                <a:gd name="connsiteX73" fmla="*/ 606726 w 3220273"/>
                <a:gd name="connsiteY73" fmla="*/ 1204224 h 1487221"/>
                <a:gd name="connsiteX74" fmla="*/ 618555 w 3220273"/>
                <a:gd name="connsiteY74" fmla="*/ 1198980 h 1487221"/>
                <a:gd name="connsiteX75" fmla="*/ 641495 w 3220273"/>
                <a:gd name="connsiteY75" fmla="*/ 1188488 h 1487221"/>
                <a:gd name="connsiteX76" fmla="*/ 654460 w 3220273"/>
                <a:gd name="connsiteY76" fmla="*/ 1182213 h 1487221"/>
                <a:gd name="connsiteX77" fmla="*/ 674310 w 3220273"/>
                <a:gd name="connsiteY77" fmla="*/ 1172340 h 1487221"/>
                <a:gd name="connsiteX78" fmla="*/ 691699 w 3220273"/>
                <a:gd name="connsiteY78" fmla="*/ 1163290 h 1487221"/>
                <a:gd name="connsiteX79" fmla="*/ 709391 w 3220273"/>
                <a:gd name="connsiteY79" fmla="*/ 1153724 h 1487221"/>
                <a:gd name="connsiteX80" fmla="*/ 726363 w 3220273"/>
                <a:gd name="connsiteY80" fmla="*/ 1144262 h 1487221"/>
                <a:gd name="connsiteX81" fmla="*/ 741999 w 3220273"/>
                <a:gd name="connsiteY81" fmla="*/ 1135110 h 1487221"/>
                <a:gd name="connsiteX82" fmla="*/ 766893 w 3220273"/>
                <a:gd name="connsiteY82" fmla="*/ 1120090 h 1487221"/>
                <a:gd name="connsiteX83" fmla="*/ 779651 w 3220273"/>
                <a:gd name="connsiteY83" fmla="*/ 1112172 h 1487221"/>
                <a:gd name="connsiteX84" fmla="*/ 807940 w 3220273"/>
                <a:gd name="connsiteY84" fmla="*/ 1093660 h 1487221"/>
                <a:gd name="connsiteX85" fmla="*/ 815860 w 3220273"/>
                <a:gd name="connsiteY85" fmla="*/ 1088415 h 1487221"/>
                <a:gd name="connsiteX86" fmla="*/ 824089 w 3220273"/>
                <a:gd name="connsiteY86" fmla="*/ 1082655 h 1487221"/>
                <a:gd name="connsiteX87" fmla="*/ 845179 w 3220273"/>
                <a:gd name="connsiteY87" fmla="*/ 1067947 h 1487221"/>
                <a:gd name="connsiteX88" fmla="*/ 855880 w 3220273"/>
                <a:gd name="connsiteY88" fmla="*/ 1060234 h 1487221"/>
                <a:gd name="connsiteX89" fmla="*/ 873676 w 3220273"/>
                <a:gd name="connsiteY89" fmla="*/ 1047068 h 1487221"/>
                <a:gd name="connsiteX90" fmla="*/ 884580 w 3220273"/>
                <a:gd name="connsiteY90" fmla="*/ 1038737 h 1487221"/>
                <a:gd name="connsiteX91" fmla="*/ 901241 w 3220273"/>
                <a:gd name="connsiteY91" fmla="*/ 1025778 h 1487221"/>
                <a:gd name="connsiteX92" fmla="*/ 911940 w 3220273"/>
                <a:gd name="connsiteY92" fmla="*/ 1017342 h 1487221"/>
                <a:gd name="connsiteX93" fmla="*/ 933032 w 3220273"/>
                <a:gd name="connsiteY93" fmla="*/ 1000167 h 1487221"/>
                <a:gd name="connsiteX94" fmla="*/ 935191 w 3220273"/>
                <a:gd name="connsiteY94" fmla="*/ 998420 h 1487221"/>
                <a:gd name="connsiteX95" fmla="*/ 958748 w 3220273"/>
                <a:gd name="connsiteY95" fmla="*/ 978465 h 1487221"/>
                <a:gd name="connsiteX96" fmla="*/ 964099 w 3220273"/>
                <a:gd name="connsiteY96" fmla="*/ 973837 h 1487221"/>
                <a:gd name="connsiteX97" fmla="*/ 986627 w 3220273"/>
                <a:gd name="connsiteY97" fmla="*/ 953885 h 1487221"/>
                <a:gd name="connsiteX98" fmla="*/ 987656 w 3220273"/>
                <a:gd name="connsiteY98" fmla="*/ 952958 h 1487221"/>
                <a:gd name="connsiteX99" fmla="*/ 1008537 w 3220273"/>
                <a:gd name="connsiteY99" fmla="*/ 933726 h 1487221"/>
                <a:gd name="connsiteX100" fmla="*/ 1013268 w 3220273"/>
                <a:gd name="connsiteY100" fmla="*/ 929304 h 1487221"/>
                <a:gd name="connsiteX101" fmla="*/ 1033535 w 3220273"/>
                <a:gd name="connsiteY101" fmla="*/ 909967 h 1487221"/>
                <a:gd name="connsiteX102" fmla="*/ 1036313 w 3220273"/>
                <a:gd name="connsiteY102" fmla="*/ 907190 h 1487221"/>
                <a:gd name="connsiteX103" fmla="*/ 1053697 w 3220273"/>
                <a:gd name="connsiteY103" fmla="*/ 890015 h 1487221"/>
                <a:gd name="connsiteX104" fmla="*/ 1057605 w 3220273"/>
                <a:gd name="connsiteY104" fmla="*/ 886106 h 1487221"/>
                <a:gd name="connsiteX105" fmla="*/ 1075607 w 3220273"/>
                <a:gd name="connsiteY105" fmla="*/ 867697 h 1487221"/>
                <a:gd name="connsiteX106" fmla="*/ 1079002 w 3220273"/>
                <a:gd name="connsiteY106" fmla="*/ 864096 h 1487221"/>
                <a:gd name="connsiteX107" fmla="*/ 1094227 w 3220273"/>
                <a:gd name="connsiteY107" fmla="*/ 848050 h 1487221"/>
                <a:gd name="connsiteX108" fmla="*/ 1097006 w 3220273"/>
                <a:gd name="connsiteY108" fmla="*/ 845067 h 1487221"/>
                <a:gd name="connsiteX109" fmla="*/ 1112947 w 3220273"/>
                <a:gd name="connsiteY109" fmla="*/ 827790 h 1487221"/>
                <a:gd name="connsiteX110" fmla="*/ 1116243 w 3220273"/>
                <a:gd name="connsiteY110" fmla="*/ 824086 h 1487221"/>
                <a:gd name="connsiteX111" fmla="*/ 1129920 w 3220273"/>
                <a:gd name="connsiteY111" fmla="*/ 808761 h 1487221"/>
                <a:gd name="connsiteX112" fmla="*/ 1131362 w 3220273"/>
                <a:gd name="connsiteY112" fmla="*/ 807116 h 1487221"/>
                <a:gd name="connsiteX113" fmla="*/ 1145145 w 3220273"/>
                <a:gd name="connsiteY113" fmla="*/ 791276 h 1487221"/>
                <a:gd name="connsiteX114" fmla="*/ 1148129 w 3220273"/>
                <a:gd name="connsiteY114" fmla="*/ 787781 h 1487221"/>
                <a:gd name="connsiteX115" fmla="*/ 1160681 w 3220273"/>
                <a:gd name="connsiteY115" fmla="*/ 772969 h 1487221"/>
                <a:gd name="connsiteX116" fmla="*/ 1160681 w 3220273"/>
                <a:gd name="connsiteY116" fmla="*/ 772866 h 1487221"/>
                <a:gd name="connsiteX117" fmla="*/ 1172098 w 3220273"/>
                <a:gd name="connsiteY117" fmla="*/ 758982 h 1487221"/>
                <a:gd name="connsiteX118" fmla="*/ 1174464 w 3220273"/>
                <a:gd name="connsiteY118" fmla="*/ 756102 h 1487221"/>
                <a:gd name="connsiteX119" fmla="*/ 1184444 w 3220273"/>
                <a:gd name="connsiteY119" fmla="*/ 743658 h 1487221"/>
                <a:gd name="connsiteX120" fmla="*/ 1185681 w 3220273"/>
                <a:gd name="connsiteY120" fmla="*/ 742114 h 1487221"/>
                <a:gd name="connsiteX121" fmla="*/ 1193702 w 3220273"/>
                <a:gd name="connsiteY121" fmla="*/ 731932 h 1487221"/>
                <a:gd name="connsiteX122" fmla="*/ 1195350 w 3220273"/>
                <a:gd name="connsiteY122" fmla="*/ 729772 h 1487221"/>
                <a:gd name="connsiteX123" fmla="*/ 1202859 w 3220273"/>
                <a:gd name="connsiteY123" fmla="*/ 720002 h 1487221"/>
                <a:gd name="connsiteX124" fmla="*/ 1204089 w 3220273"/>
                <a:gd name="connsiteY124" fmla="*/ 718357 h 1487221"/>
                <a:gd name="connsiteX125" fmla="*/ 1209749 w 3220273"/>
                <a:gd name="connsiteY125" fmla="*/ 710849 h 1487221"/>
                <a:gd name="connsiteX126" fmla="*/ 1210675 w 3220273"/>
                <a:gd name="connsiteY126" fmla="*/ 709614 h 1487221"/>
                <a:gd name="connsiteX127" fmla="*/ 1215612 w 3220273"/>
                <a:gd name="connsiteY127" fmla="*/ 702827 h 1487221"/>
                <a:gd name="connsiteX128" fmla="*/ 1216542 w 3220273"/>
                <a:gd name="connsiteY128" fmla="*/ 701591 h 1487221"/>
                <a:gd name="connsiteX129" fmla="*/ 1219931 w 3220273"/>
                <a:gd name="connsiteY129" fmla="*/ 696861 h 1487221"/>
                <a:gd name="connsiteX130" fmla="*/ 1220138 w 3220273"/>
                <a:gd name="connsiteY130" fmla="*/ 696551 h 1487221"/>
                <a:gd name="connsiteX131" fmla="*/ 1222503 w 3220273"/>
                <a:gd name="connsiteY131" fmla="*/ 693157 h 1487221"/>
                <a:gd name="connsiteX132" fmla="*/ 1222915 w 3220273"/>
                <a:gd name="connsiteY132" fmla="*/ 692542 h 1487221"/>
                <a:gd name="connsiteX133" fmla="*/ 1223638 w 3220273"/>
                <a:gd name="connsiteY133" fmla="*/ 691513 h 1487221"/>
                <a:gd name="connsiteX134" fmla="*/ 1223845 w 3220273"/>
                <a:gd name="connsiteY134" fmla="*/ 691305 h 1487221"/>
                <a:gd name="connsiteX135" fmla="*/ 1225387 w 3220273"/>
                <a:gd name="connsiteY135" fmla="*/ 689044 h 1487221"/>
                <a:gd name="connsiteX136" fmla="*/ 1226105 w 3220273"/>
                <a:gd name="connsiteY136" fmla="*/ 688014 h 1487221"/>
                <a:gd name="connsiteX137" fmla="*/ 1228988 w 3220273"/>
                <a:gd name="connsiteY137" fmla="*/ 683901 h 1487221"/>
                <a:gd name="connsiteX138" fmla="*/ 1229500 w 3220273"/>
                <a:gd name="connsiteY138" fmla="*/ 683077 h 1487221"/>
                <a:gd name="connsiteX139" fmla="*/ 1234027 w 3220273"/>
                <a:gd name="connsiteY139" fmla="*/ 676702 h 1487221"/>
                <a:gd name="connsiteX140" fmla="*/ 1235467 w 3220273"/>
                <a:gd name="connsiteY140" fmla="*/ 674646 h 1487221"/>
                <a:gd name="connsiteX141" fmla="*/ 1241641 w 3220273"/>
                <a:gd name="connsiteY141" fmla="*/ 666108 h 1487221"/>
                <a:gd name="connsiteX142" fmla="*/ 1242258 w 3220273"/>
                <a:gd name="connsiteY142" fmla="*/ 665285 h 1487221"/>
                <a:gd name="connsiteX143" fmla="*/ 1249356 w 3220273"/>
                <a:gd name="connsiteY143" fmla="*/ 655720 h 1487221"/>
                <a:gd name="connsiteX144" fmla="*/ 1251311 w 3220273"/>
                <a:gd name="connsiteY144" fmla="*/ 653046 h 1487221"/>
                <a:gd name="connsiteX145" fmla="*/ 1260260 w 3220273"/>
                <a:gd name="connsiteY145" fmla="*/ 641220 h 1487221"/>
                <a:gd name="connsiteX146" fmla="*/ 1261802 w 3220273"/>
                <a:gd name="connsiteY146" fmla="*/ 639161 h 1487221"/>
                <a:gd name="connsiteX147" fmla="*/ 1270954 w 3220273"/>
                <a:gd name="connsiteY147" fmla="*/ 627435 h 1487221"/>
                <a:gd name="connsiteX148" fmla="*/ 1273426 w 3220273"/>
                <a:gd name="connsiteY148" fmla="*/ 624350 h 1487221"/>
                <a:gd name="connsiteX149" fmla="*/ 1285048 w 3220273"/>
                <a:gd name="connsiteY149" fmla="*/ 609746 h 1487221"/>
                <a:gd name="connsiteX150" fmla="*/ 1287621 w 3220273"/>
                <a:gd name="connsiteY150" fmla="*/ 606557 h 1487221"/>
                <a:gd name="connsiteX151" fmla="*/ 1299244 w 3220273"/>
                <a:gd name="connsiteY151" fmla="*/ 592364 h 1487221"/>
                <a:gd name="connsiteX152" fmla="*/ 1301610 w 3220273"/>
                <a:gd name="connsiteY152" fmla="*/ 589484 h 1487221"/>
                <a:gd name="connsiteX153" fmla="*/ 1315909 w 3220273"/>
                <a:gd name="connsiteY153" fmla="*/ 572411 h 1487221"/>
                <a:gd name="connsiteX154" fmla="*/ 1319305 w 3220273"/>
                <a:gd name="connsiteY154" fmla="*/ 568400 h 1487221"/>
                <a:gd name="connsiteX155" fmla="*/ 1334324 w 3220273"/>
                <a:gd name="connsiteY155" fmla="*/ 550915 h 1487221"/>
                <a:gd name="connsiteX156" fmla="*/ 1335559 w 3220273"/>
                <a:gd name="connsiteY156" fmla="*/ 549474 h 1487221"/>
                <a:gd name="connsiteX157" fmla="*/ 1352532 w 3220273"/>
                <a:gd name="connsiteY157" fmla="*/ 530243 h 1487221"/>
                <a:gd name="connsiteX158" fmla="*/ 1356852 w 3220273"/>
                <a:gd name="connsiteY158" fmla="*/ 525511 h 1487221"/>
                <a:gd name="connsiteX159" fmla="*/ 1375265 w 3220273"/>
                <a:gd name="connsiteY159" fmla="*/ 505351 h 1487221"/>
                <a:gd name="connsiteX160" fmla="*/ 1377014 w 3220273"/>
                <a:gd name="connsiteY160" fmla="*/ 503398 h 1487221"/>
                <a:gd name="connsiteX161" fmla="*/ 1395222 w 3220273"/>
                <a:gd name="connsiteY161" fmla="*/ 484062 h 1487221"/>
                <a:gd name="connsiteX162" fmla="*/ 1399954 w 3220273"/>
                <a:gd name="connsiteY162" fmla="*/ 479126 h 1487221"/>
                <a:gd name="connsiteX163" fmla="*/ 1420633 w 3220273"/>
                <a:gd name="connsiteY163" fmla="*/ 457938 h 1487221"/>
                <a:gd name="connsiteX164" fmla="*/ 1424441 w 3220273"/>
                <a:gd name="connsiteY164" fmla="*/ 454131 h 1487221"/>
                <a:gd name="connsiteX165" fmla="*/ 1443879 w 3220273"/>
                <a:gd name="connsiteY165" fmla="*/ 434797 h 1487221"/>
                <a:gd name="connsiteX166" fmla="*/ 1448405 w 3220273"/>
                <a:gd name="connsiteY166" fmla="*/ 430375 h 1487221"/>
                <a:gd name="connsiteX167" fmla="*/ 1471451 w 3220273"/>
                <a:gd name="connsiteY167" fmla="*/ 408260 h 1487221"/>
                <a:gd name="connsiteX168" fmla="*/ 1476594 w 3220273"/>
                <a:gd name="connsiteY168" fmla="*/ 403427 h 1487221"/>
                <a:gd name="connsiteX169" fmla="*/ 1498709 w 3220273"/>
                <a:gd name="connsiteY169" fmla="*/ 382959 h 1487221"/>
                <a:gd name="connsiteX170" fmla="*/ 1502206 w 3220273"/>
                <a:gd name="connsiteY170" fmla="*/ 379771 h 1487221"/>
                <a:gd name="connsiteX171" fmla="*/ 1527723 w 3220273"/>
                <a:gd name="connsiteY171" fmla="*/ 357144 h 1487221"/>
                <a:gd name="connsiteX172" fmla="*/ 1533789 w 3220273"/>
                <a:gd name="connsiteY172" fmla="*/ 351899 h 1487221"/>
                <a:gd name="connsiteX173" fmla="*/ 1560431 w 3220273"/>
                <a:gd name="connsiteY173" fmla="*/ 329168 h 1487221"/>
                <a:gd name="connsiteX174" fmla="*/ 1561155 w 3220273"/>
                <a:gd name="connsiteY174" fmla="*/ 328551 h 1487221"/>
                <a:gd name="connsiteX175" fmla="*/ 1581523 w 3220273"/>
                <a:gd name="connsiteY175" fmla="*/ 311787 h 1487221"/>
                <a:gd name="connsiteX176" fmla="*/ 1587691 w 3220273"/>
                <a:gd name="connsiteY176" fmla="*/ 306851 h 1487221"/>
                <a:gd name="connsiteX177" fmla="*/ 1599626 w 3220273"/>
                <a:gd name="connsiteY177" fmla="*/ 297386 h 1487221"/>
                <a:gd name="connsiteX178" fmla="*/ 1618757 w 3220273"/>
                <a:gd name="connsiteY178" fmla="*/ 282474 h 1487221"/>
                <a:gd name="connsiteX179" fmla="*/ 1631104 w 3220273"/>
                <a:gd name="connsiteY179" fmla="*/ 273012 h 1487221"/>
                <a:gd name="connsiteX180" fmla="*/ 1651573 w 3220273"/>
                <a:gd name="connsiteY180" fmla="*/ 257893 h 1487221"/>
                <a:gd name="connsiteX181" fmla="*/ 1663507 w 3220273"/>
                <a:gd name="connsiteY181" fmla="*/ 249254 h 1487221"/>
                <a:gd name="connsiteX182" fmla="*/ 1687990 w 3220273"/>
                <a:gd name="connsiteY182" fmla="*/ 232079 h 1487221"/>
                <a:gd name="connsiteX183" fmla="*/ 1696941 w 3220273"/>
                <a:gd name="connsiteY183" fmla="*/ 225906 h 1487221"/>
                <a:gd name="connsiteX184" fmla="*/ 1698587 w 3220273"/>
                <a:gd name="connsiteY184" fmla="*/ 224777 h 1487221"/>
                <a:gd name="connsiteX185" fmla="*/ 1705992 w 3220273"/>
                <a:gd name="connsiteY185" fmla="*/ 219939 h 1487221"/>
                <a:gd name="connsiteX186" fmla="*/ 1738194 w 3220273"/>
                <a:gd name="connsiteY186" fmla="*/ 198858 h 1487221"/>
                <a:gd name="connsiteX187" fmla="*/ 1752900 w 3220273"/>
                <a:gd name="connsiteY187" fmla="*/ 189703 h 1487221"/>
                <a:gd name="connsiteX188" fmla="*/ 1781090 w 3220273"/>
                <a:gd name="connsiteY188" fmla="*/ 172630 h 1487221"/>
                <a:gd name="connsiteX189" fmla="*/ 1789011 w 3220273"/>
                <a:gd name="connsiteY189" fmla="*/ 167796 h 1487221"/>
                <a:gd name="connsiteX190" fmla="*/ 1799191 w 3220273"/>
                <a:gd name="connsiteY190" fmla="*/ 162036 h 1487221"/>
                <a:gd name="connsiteX191" fmla="*/ 1818635 w 3220273"/>
                <a:gd name="connsiteY191" fmla="*/ 151133 h 1487221"/>
                <a:gd name="connsiteX192" fmla="*/ 1838904 w 3220273"/>
                <a:gd name="connsiteY192" fmla="*/ 140230 h 1487221"/>
                <a:gd name="connsiteX193" fmla="*/ 1858860 w 3220273"/>
                <a:gd name="connsiteY193" fmla="*/ 129842 h 1487221"/>
                <a:gd name="connsiteX194" fmla="*/ 1868424 w 3220273"/>
                <a:gd name="connsiteY194" fmla="*/ 124803 h 1487221"/>
                <a:gd name="connsiteX195" fmla="*/ 1881694 w 3220273"/>
                <a:gd name="connsiteY195" fmla="*/ 118428 h 1487221"/>
                <a:gd name="connsiteX196" fmla="*/ 1896612 w 3220273"/>
                <a:gd name="connsiteY196" fmla="*/ 111229 h 1487221"/>
                <a:gd name="connsiteX197" fmla="*/ 1923048 w 3220273"/>
                <a:gd name="connsiteY197" fmla="*/ 99192 h 1487221"/>
                <a:gd name="connsiteX198" fmla="*/ 1936424 w 3220273"/>
                <a:gd name="connsiteY198" fmla="*/ 93230 h 1487221"/>
                <a:gd name="connsiteX199" fmla="*/ 1940332 w 3220273"/>
                <a:gd name="connsiteY199" fmla="*/ 91479 h 1487221"/>
                <a:gd name="connsiteX200" fmla="*/ 1975407 w 3220273"/>
                <a:gd name="connsiteY200" fmla="*/ 77081 h 1487221"/>
                <a:gd name="connsiteX201" fmla="*/ 1982715 w 3220273"/>
                <a:gd name="connsiteY201" fmla="*/ 74304 h 1487221"/>
                <a:gd name="connsiteX202" fmla="*/ 2007404 w 3220273"/>
                <a:gd name="connsiteY202" fmla="*/ 64945 h 1487221"/>
                <a:gd name="connsiteX203" fmla="*/ 2021498 w 3220273"/>
                <a:gd name="connsiteY203" fmla="*/ 59906 h 1487221"/>
                <a:gd name="connsiteX204" fmla="*/ 2070562 w 3220273"/>
                <a:gd name="connsiteY204" fmla="*/ 44066 h 1487221"/>
                <a:gd name="connsiteX205" fmla="*/ 2071178 w 3220273"/>
                <a:gd name="connsiteY205" fmla="*/ 43861 h 1487221"/>
                <a:gd name="connsiteX206" fmla="*/ 2112227 w 3220273"/>
                <a:gd name="connsiteY206" fmla="*/ 32545 h 1487221"/>
                <a:gd name="connsiteX207" fmla="*/ 2121689 w 3220273"/>
                <a:gd name="connsiteY207" fmla="*/ 30181 h 1487221"/>
                <a:gd name="connsiteX208" fmla="*/ 2131259 w 3220273"/>
                <a:gd name="connsiteY208" fmla="*/ 27712 h 1487221"/>
                <a:gd name="connsiteX209" fmla="*/ 2161914 w 3220273"/>
                <a:gd name="connsiteY209" fmla="*/ 20924 h 1487221"/>
                <a:gd name="connsiteX210" fmla="*/ 2165922 w 3220273"/>
                <a:gd name="connsiteY210" fmla="*/ 20102 h 1487221"/>
                <a:gd name="connsiteX211" fmla="*/ 2188761 w 3220273"/>
                <a:gd name="connsiteY211" fmla="*/ 15576 h 1487221"/>
                <a:gd name="connsiteX212" fmla="*/ 2202338 w 3220273"/>
                <a:gd name="connsiteY212" fmla="*/ 13314 h 1487221"/>
                <a:gd name="connsiteX213" fmla="*/ 2210671 w 3220273"/>
                <a:gd name="connsiteY213" fmla="*/ 11976 h 1487221"/>
                <a:gd name="connsiteX214" fmla="*/ 2244310 w 3220273"/>
                <a:gd name="connsiteY214" fmla="*/ 7142 h 1487221"/>
                <a:gd name="connsiteX215" fmla="*/ 2248218 w 3220273"/>
                <a:gd name="connsiteY215" fmla="*/ 6730 h 1487221"/>
                <a:gd name="connsiteX216" fmla="*/ 2255215 w 3220273"/>
                <a:gd name="connsiteY216" fmla="*/ 6012 h 1487221"/>
                <a:gd name="connsiteX217" fmla="*/ 2287516 w 3220273"/>
                <a:gd name="connsiteY217" fmla="*/ 2925 h 1487221"/>
                <a:gd name="connsiteX218" fmla="*/ 2294510 w 3220273"/>
                <a:gd name="connsiteY218" fmla="*/ 2411 h 1487221"/>
                <a:gd name="connsiteX219" fmla="*/ 2298422 w 3220273"/>
                <a:gd name="connsiteY219" fmla="*/ 2103 h 1487221"/>
                <a:gd name="connsiteX220" fmla="*/ 2329900 w 3220273"/>
                <a:gd name="connsiteY220" fmla="*/ 561 h 1487221"/>
                <a:gd name="connsiteX221" fmla="*/ 2337510 w 3220273"/>
                <a:gd name="connsiteY221" fmla="*/ 355 h 1487221"/>
                <a:gd name="connsiteX222" fmla="*/ 2351399 w 3220273"/>
                <a:gd name="connsiteY222" fmla="*/ 45 h 1487221"/>
                <a:gd name="connsiteX0" fmla="*/ 2351399 w 3220300"/>
                <a:gd name="connsiteY0" fmla="*/ 45 h 1487221"/>
                <a:gd name="connsiteX1" fmla="*/ 2366312 w 3220300"/>
                <a:gd name="connsiteY1" fmla="*/ 45 h 1487221"/>
                <a:gd name="connsiteX2" fmla="*/ 2373927 w 3220300"/>
                <a:gd name="connsiteY2" fmla="*/ 45 h 1487221"/>
                <a:gd name="connsiteX3" fmla="*/ 2403553 w 3220300"/>
                <a:gd name="connsiteY3" fmla="*/ 972 h 1487221"/>
                <a:gd name="connsiteX4" fmla="*/ 2405711 w 3220300"/>
                <a:gd name="connsiteY4" fmla="*/ 1178 h 1487221"/>
                <a:gd name="connsiteX5" fmla="*/ 2451386 w 3220300"/>
                <a:gd name="connsiteY5" fmla="*/ 4880 h 1487221"/>
                <a:gd name="connsiteX6" fmla="*/ 2455298 w 3220300"/>
                <a:gd name="connsiteY6" fmla="*/ 5188 h 1487221"/>
                <a:gd name="connsiteX7" fmla="*/ 2474943 w 3220300"/>
                <a:gd name="connsiteY7" fmla="*/ 7657 h 1487221"/>
                <a:gd name="connsiteX8" fmla="*/ 2480192 w 3220300"/>
                <a:gd name="connsiteY8" fmla="*/ 8274 h 1487221"/>
                <a:gd name="connsiteX9" fmla="*/ 2506834 w 3220300"/>
                <a:gd name="connsiteY9" fmla="*/ 12387 h 1487221"/>
                <a:gd name="connsiteX10" fmla="*/ 2509817 w 3220300"/>
                <a:gd name="connsiteY10" fmla="*/ 13006 h 1487221"/>
                <a:gd name="connsiteX11" fmla="*/ 2519075 w 3220300"/>
                <a:gd name="connsiteY11" fmla="*/ 14753 h 1487221"/>
                <a:gd name="connsiteX12" fmla="*/ 2539135 w 3220300"/>
                <a:gd name="connsiteY12" fmla="*/ 18766 h 1487221"/>
                <a:gd name="connsiteX13" fmla="*/ 2549423 w 3220300"/>
                <a:gd name="connsiteY13" fmla="*/ 21027 h 1487221"/>
                <a:gd name="connsiteX14" fmla="*/ 2558169 w 3220300"/>
                <a:gd name="connsiteY14" fmla="*/ 22982 h 1487221"/>
                <a:gd name="connsiteX15" fmla="*/ 2566707 w 3220300"/>
                <a:gd name="connsiteY15" fmla="*/ 25141 h 1487221"/>
                <a:gd name="connsiteX16" fmla="*/ 2578329 w 3220300"/>
                <a:gd name="connsiteY16" fmla="*/ 28123 h 1487221"/>
                <a:gd name="connsiteX17" fmla="*/ 2594272 w 3220300"/>
                <a:gd name="connsiteY17" fmla="*/ 32545 h 1487221"/>
                <a:gd name="connsiteX18" fmla="*/ 2604973 w 3220300"/>
                <a:gd name="connsiteY18" fmla="*/ 35632 h 1487221"/>
                <a:gd name="connsiteX19" fmla="*/ 2609086 w 3220300"/>
                <a:gd name="connsiteY19" fmla="*/ 36867 h 1487221"/>
                <a:gd name="connsiteX20" fmla="*/ 2627912 w 3220300"/>
                <a:gd name="connsiteY20" fmla="*/ 42934 h 1487221"/>
                <a:gd name="connsiteX21" fmla="*/ 3131667 w 3220300"/>
                <a:gd name="connsiteY21" fmla="*/ 212535 h 1487221"/>
                <a:gd name="connsiteX22" fmla="*/ 3108727 w 3220300"/>
                <a:gd name="connsiteY22" fmla="*/ 205233 h 1487221"/>
                <a:gd name="connsiteX23" fmla="*/ 3098028 w 3220300"/>
                <a:gd name="connsiteY23" fmla="*/ 202147 h 1487221"/>
                <a:gd name="connsiteX24" fmla="*/ 3082081 w 3220300"/>
                <a:gd name="connsiteY24" fmla="*/ 197725 h 1487221"/>
                <a:gd name="connsiteX25" fmla="*/ 3070458 w 3220300"/>
                <a:gd name="connsiteY25" fmla="*/ 194741 h 1487221"/>
                <a:gd name="connsiteX26" fmla="*/ 3053174 w 3220300"/>
                <a:gd name="connsiteY26" fmla="*/ 190629 h 1487221"/>
                <a:gd name="connsiteX27" fmla="*/ 3220272 w 3220300"/>
                <a:gd name="connsiteY27" fmla="*/ 291025 h 1487221"/>
                <a:gd name="connsiteX28" fmla="*/ 3039117 w 3220300"/>
                <a:gd name="connsiteY28" fmla="*/ 222013 h 1487221"/>
                <a:gd name="connsiteX29" fmla="*/ 2763072 w 3220300"/>
                <a:gd name="connsiteY29" fmla="*/ 216263 h 1487221"/>
                <a:gd name="connsiteX30" fmla="*/ 2518657 w 3220300"/>
                <a:gd name="connsiteY30" fmla="*/ 276647 h 1487221"/>
                <a:gd name="connsiteX31" fmla="*/ 2308748 w 3220300"/>
                <a:gd name="connsiteY31" fmla="*/ 385915 h 1487221"/>
                <a:gd name="connsiteX32" fmla="*/ 2087336 w 3220300"/>
                <a:gd name="connsiteY32" fmla="*/ 541191 h 1487221"/>
                <a:gd name="connsiteX33" fmla="*/ 1932061 w 3220300"/>
                <a:gd name="connsiteY33" fmla="*/ 690715 h 1487221"/>
                <a:gd name="connsiteX34" fmla="*/ 1791163 w 3220300"/>
                <a:gd name="connsiteY34" fmla="*/ 854617 h 1487221"/>
                <a:gd name="connsiteX35" fmla="*/ 1604257 w 3220300"/>
                <a:gd name="connsiteY35" fmla="*/ 1127787 h 1487221"/>
                <a:gd name="connsiteX36" fmla="*/ 1379970 w 3220300"/>
                <a:gd name="connsiteY36" fmla="*/ 1297440 h 1487221"/>
                <a:gd name="connsiteX37" fmla="*/ 1124053 w 3220300"/>
                <a:gd name="connsiteY37" fmla="*/ 1435463 h 1487221"/>
                <a:gd name="connsiteX38" fmla="*/ 891140 w 3220300"/>
                <a:gd name="connsiteY38" fmla="*/ 1481470 h 1487221"/>
                <a:gd name="connsiteX39" fmla="*/ 617970 w 3220300"/>
                <a:gd name="connsiteY39" fmla="*/ 1487221 h 1487221"/>
                <a:gd name="connsiteX40" fmla="*/ 485699 w 3220300"/>
                <a:gd name="connsiteY40" fmla="*/ 1426836 h 1487221"/>
                <a:gd name="connsiteX41" fmla="*/ 344801 w 3220300"/>
                <a:gd name="connsiteY41" fmla="*/ 1380829 h 1487221"/>
                <a:gd name="connsiteX42" fmla="*/ 281269 w 3220300"/>
                <a:gd name="connsiteY42" fmla="*/ 1341500 h 1487221"/>
                <a:gd name="connsiteX43" fmla="*/ 0 w 3220300"/>
                <a:gd name="connsiteY43" fmla="*/ 1246804 h 1487221"/>
                <a:gd name="connsiteX44" fmla="*/ 20061 w 3220300"/>
                <a:gd name="connsiteY44" fmla="*/ 1253182 h 1487221"/>
                <a:gd name="connsiteX45" fmla="*/ 29730 w 3220300"/>
                <a:gd name="connsiteY45" fmla="*/ 1255959 h 1487221"/>
                <a:gd name="connsiteX46" fmla="*/ 43515 w 3220300"/>
                <a:gd name="connsiteY46" fmla="*/ 1259763 h 1487221"/>
                <a:gd name="connsiteX47" fmla="*/ 54006 w 3220300"/>
                <a:gd name="connsiteY47" fmla="*/ 1262437 h 1487221"/>
                <a:gd name="connsiteX48" fmla="*/ 68820 w 3220300"/>
                <a:gd name="connsiteY48" fmla="*/ 1266038 h 1487221"/>
                <a:gd name="connsiteX49" fmla="*/ 78182 w 3220300"/>
                <a:gd name="connsiteY49" fmla="*/ 1268094 h 1487221"/>
                <a:gd name="connsiteX50" fmla="*/ 94848 w 3220300"/>
                <a:gd name="connsiteY50" fmla="*/ 1271486 h 1487221"/>
                <a:gd name="connsiteX51" fmla="*/ 104000 w 3220300"/>
                <a:gd name="connsiteY51" fmla="*/ 1273237 h 1487221"/>
                <a:gd name="connsiteX52" fmla="*/ 129512 w 3220300"/>
                <a:gd name="connsiteY52" fmla="*/ 1277350 h 1487221"/>
                <a:gd name="connsiteX53" fmla="*/ 130129 w 3220300"/>
                <a:gd name="connsiteY53" fmla="*/ 1277350 h 1487221"/>
                <a:gd name="connsiteX54" fmla="*/ 156158 w 3220300"/>
                <a:gd name="connsiteY54" fmla="*/ 1280539 h 1487221"/>
                <a:gd name="connsiteX55" fmla="*/ 196583 w 3220300"/>
                <a:gd name="connsiteY55" fmla="*/ 1283729 h 1487221"/>
                <a:gd name="connsiteX56" fmla="*/ 206358 w 3220300"/>
                <a:gd name="connsiteY56" fmla="*/ 1284140 h 1487221"/>
                <a:gd name="connsiteX57" fmla="*/ 238555 w 3220300"/>
                <a:gd name="connsiteY57" fmla="*/ 1284755 h 1487221"/>
                <a:gd name="connsiteX58" fmla="*/ 250901 w 3220300"/>
                <a:gd name="connsiteY58" fmla="*/ 1284755 h 1487221"/>
                <a:gd name="connsiteX59" fmla="*/ 287318 w 3220300"/>
                <a:gd name="connsiteY59" fmla="*/ 1283419 h 1487221"/>
                <a:gd name="connsiteX60" fmla="*/ 293285 w 3220300"/>
                <a:gd name="connsiteY60" fmla="*/ 1283110 h 1487221"/>
                <a:gd name="connsiteX61" fmla="*/ 336075 w 3220300"/>
                <a:gd name="connsiteY61" fmla="*/ 1278997 h 1487221"/>
                <a:gd name="connsiteX62" fmla="*/ 367248 w 3220300"/>
                <a:gd name="connsiteY62" fmla="*/ 1274779 h 1487221"/>
                <a:gd name="connsiteX63" fmla="*/ 373416 w 3220300"/>
                <a:gd name="connsiteY63" fmla="*/ 1273752 h 1487221"/>
                <a:gd name="connsiteX64" fmla="*/ 404689 w 3220300"/>
                <a:gd name="connsiteY64" fmla="*/ 1268094 h 1487221"/>
                <a:gd name="connsiteX65" fmla="*/ 410144 w 3220300"/>
                <a:gd name="connsiteY65" fmla="*/ 1267064 h 1487221"/>
                <a:gd name="connsiteX66" fmla="*/ 445324 w 3220300"/>
                <a:gd name="connsiteY66" fmla="*/ 1259042 h 1487221"/>
                <a:gd name="connsiteX67" fmla="*/ 453345 w 3220300"/>
                <a:gd name="connsiteY67" fmla="*/ 1256986 h 1487221"/>
                <a:gd name="connsiteX68" fmla="*/ 490380 w 3220300"/>
                <a:gd name="connsiteY68" fmla="*/ 1246804 h 1487221"/>
                <a:gd name="connsiteX69" fmla="*/ 533070 w 3220300"/>
                <a:gd name="connsiteY69" fmla="*/ 1233021 h 1487221"/>
                <a:gd name="connsiteX70" fmla="*/ 567225 w 3220300"/>
                <a:gd name="connsiteY70" fmla="*/ 1220371 h 1487221"/>
                <a:gd name="connsiteX71" fmla="*/ 572881 w 3220300"/>
                <a:gd name="connsiteY71" fmla="*/ 1218211 h 1487221"/>
                <a:gd name="connsiteX72" fmla="*/ 606726 w 3220300"/>
                <a:gd name="connsiteY72" fmla="*/ 1204224 h 1487221"/>
                <a:gd name="connsiteX73" fmla="*/ 618555 w 3220300"/>
                <a:gd name="connsiteY73" fmla="*/ 1198980 h 1487221"/>
                <a:gd name="connsiteX74" fmla="*/ 641495 w 3220300"/>
                <a:gd name="connsiteY74" fmla="*/ 1188488 h 1487221"/>
                <a:gd name="connsiteX75" fmla="*/ 654460 w 3220300"/>
                <a:gd name="connsiteY75" fmla="*/ 1182213 h 1487221"/>
                <a:gd name="connsiteX76" fmla="*/ 674310 w 3220300"/>
                <a:gd name="connsiteY76" fmla="*/ 1172340 h 1487221"/>
                <a:gd name="connsiteX77" fmla="*/ 691699 w 3220300"/>
                <a:gd name="connsiteY77" fmla="*/ 1163290 h 1487221"/>
                <a:gd name="connsiteX78" fmla="*/ 709391 w 3220300"/>
                <a:gd name="connsiteY78" fmla="*/ 1153724 h 1487221"/>
                <a:gd name="connsiteX79" fmla="*/ 726363 w 3220300"/>
                <a:gd name="connsiteY79" fmla="*/ 1144262 h 1487221"/>
                <a:gd name="connsiteX80" fmla="*/ 741999 w 3220300"/>
                <a:gd name="connsiteY80" fmla="*/ 1135110 h 1487221"/>
                <a:gd name="connsiteX81" fmla="*/ 766893 w 3220300"/>
                <a:gd name="connsiteY81" fmla="*/ 1120090 h 1487221"/>
                <a:gd name="connsiteX82" fmla="*/ 779651 w 3220300"/>
                <a:gd name="connsiteY82" fmla="*/ 1112172 h 1487221"/>
                <a:gd name="connsiteX83" fmla="*/ 807940 w 3220300"/>
                <a:gd name="connsiteY83" fmla="*/ 1093660 h 1487221"/>
                <a:gd name="connsiteX84" fmla="*/ 815860 w 3220300"/>
                <a:gd name="connsiteY84" fmla="*/ 1088415 h 1487221"/>
                <a:gd name="connsiteX85" fmla="*/ 824089 w 3220300"/>
                <a:gd name="connsiteY85" fmla="*/ 1082655 h 1487221"/>
                <a:gd name="connsiteX86" fmla="*/ 845179 w 3220300"/>
                <a:gd name="connsiteY86" fmla="*/ 1067947 h 1487221"/>
                <a:gd name="connsiteX87" fmla="*/ 855880 w 3220300"/>
                <a:gd name="connsiteY87" fmla="*/ 1060234 h 1487221"/>
                <a:gd name="connsiteX88" fmla="*/ 873676 w 3220300"/>
                <a:gd name="connsiteY88" fmla="*/ 1047068 h 1487221"/>
                <a:gd name="connsiteX89" fmla="*/ 884580 w 3220300"/>
                <a:gd name="connsiteY89" fmla="*/ 1038737 h 1487221"/>
                <a:gd name="connsiteX90" fmla="*/ 901241 w 3220300"/>
                <a:gd name="connsiteY90" fmla="*/ 1025778 h 1487221"/>
                <a:gd name="connsiteX91" fmla="*/ 911940 w 3220300"/>
                <a:gd name="connsiteY91" fmla="*/ 1017342 h 1487221"/>
                <a:gd name="connsiteX92" fmla="*/ 933032 w 3220300"/>
                <a:gd name="connsiteY92" fmla="*/ 1000167 h 1487221"/>
                <a:gd name="connsiteX93" fmla="*/ 935191 w 3220300"/>
                <a:gd name="connsiteY93" fmla="*/ 998420 h 1487221"/>
                <a:gd name="connsiteX94" fmla="*/ 958748 w 3220300"/>
                <a:gd name="connsiteY94" fmla="*/ 978465 h 1487221"/>
                <a:gd name="connsiteX95" fmla="*/ 964099 w 3220300"/>
                <a:gd name="connsiteY95" fmla="*/ 973837 h 1487221"/>
                <a:gd name="connsiteX96" fmla="*/ 986627 w 3220300"/>
                <a:gd name="connsiteY96" fmla="*/ 953885 h 1487221"/>
                <a:gd name="connsiteX97" fmla="*/ 987656 w 3220300"/>
                <a:gd name="connsiteY97" fmla="*/ 952958 h 1487221"/>
                <a:gd name="connsiteX98" fmla="*/ 1008537 w 3220300"/>
                <a:gd name="connsiteY98" fmla="*/ 933726 h 1487221"/>
                <a:gd name="connsiteX99" fmla="*/ 1013268 w 3220300"/>
                <a:gd name="connsiteY99" fmla="*/ 929304 h 1487221"/>
                <a:gd name="connsiteX100" fmla="*/ 1033535 w 3220300"/>
                <a:gd name="connsiteY100" fmla="*/ 909967 h 1487221"/>
                <a:gd name="connsiteX101" fmla="*/ 1036313 w 3220300"/>
                <a:gd name="connsiteY101" fmla="*/ 907190 h 1487221"/>
                <a:gd name="connsiteX102" fmla="*/ 1053697 w 3220300"/>
                <a:gd name="connsiteY102" fmla="*/ 890015 h 1487221"/>
                <a:gd name="connsiteX103" fmla="*/ 1057605 w 3220300"/>
                <a:gd name="connsiteY103" fmla="*/ 886106 h 1487221"/>
                <a:gd name="connsiteX104" fmla="*/ 1075607 w 3220300"/>
                <a:gd name="connsiteY104" fmla="*/ 867697 h 1487221"/>
                <a:gd name="connsiteX105" fmla="*/ 1079002 w 3220300"/>
                <a:gd name="connsiteY105" fmla="*/ 864096 h 1487221"/>
                <a:gd name="connsiteX106" fmla="*/ 1094227 w 3220300"/>
                <a:gd name="connsiteY106" fmla="*/ 848050 h 1487221"/>
                <a:gd name="connsiteX107" fmla="*/ 1097006 w 3220300"/>
                <a:gd name="connsiteY107" fmla="*/ 845067 h 1487221"/>
                <a:gd name="connsiteX108" fmla="*/ 1112947 w 3220300"/>
                <a:gd name="connsiteY108" fmla="*/ 827790 h 1487221"/>
                <a:gd name="connsiteX109" fmla="*/ 1116243 w 3220300"/>
                <a:gd name="connsiteY109" fmla="*/ 824086 h 1487221"/>
                <a:gd name="connsiteX110" fmla="*/ 1129920 w 3220300"/>
                <a:gd name="connsiteY110" fmla="*/ 808761 h 1487221"/>
                <a:gd name="connsiteX111" fmla="*/ 1131362 w 3220300"/>
                <a:gd name="connsiteY111" fmla="*/ 807116 h 1487221"/>
                <a:gd name="connsiteX112" fmla="*/ 1145145 w 3220300"/>
                <a:gd name="connsiteY112" fmla="*/ 791276 h 1487221"/>
                <a:gd name="connsiteX113" fmla="*/ 1148129 w 3220300"/>
                <a:gd name="connsiteY113" fmla="*/ 787781 h 1487221"/>
                <a:gd name="connsiteX114" fmla="*/ 1160681 w 3220300"/>
                <a:gd name="connsiteY114" fmla="*/ 772969 h 1487221"/>
                <a:gd name="connsiteX115" fmla="*/ 1160681 w 3220300"/>
                <a:gd name="connsiteY115" fmla="*/ 772866 h 1487221"/>
                <a:gd name="connsiteX116" fmla="*/ 1172098 w 3220300"/>
                <a:gd name="connsiteY116" fmla="*/ 758982 h 1487221"/>
                <a:gd name="connsiteX117" fmla="*/ 1174464 w 3220300"/>
                <a:gd name="connsiteY117" fmla="*/ 756102 h 1487221"/>
                <a:gd name="connsiteX118" fmla="*/ 1184444 w 3220300"/>
                <a:gd name="connsiteY118" fmla="*/ 743658 h 1487221"/>
                <a:gd name="connsiteX119" fmla="*/ 1185681 w 3220300"/>
                <a:gd name="connsiteY119" fmla="*/ 742114 h 1487221"/>
                <a:gd name="connsiteX120" fmla="*/ 1193702 w 3220300"/>
                <a:gd name="connsiteY120" fmla="*/ 731932 h 1487221"/>
                <a:gd name="connsiteX121" fmla="*/ 1195350 w 3220300"/>
                <a:gd name="connsiteY121" fmla="*/ 729772 h 1487221"/>
                <a:gd name="connsiteX122" fmla="*/ 1202859 w 3220300"/>
                <a:gd name="connsiteY122" fmla="*/ 720002 h 1487221"/>
                <a:gd name="connsiteX123" fmla="*/ 1204089 w 3220300"/>
                <a:gd name="connsiteY123" fmla="*/ 718357 h 1487221"/>
                <a:gd name="connsiteX124" fmla="*/ 1209749 w 3220300"/>
                <a:gd name="connsiteY124" fmla="*/ 710849 h 1487221"/>
                <a:gd name="connsiteX125" fmla="*/ 1210675 w 3220300"/>
                <a:gd name="connsiteY125" fmla="*/ 709614 h 1487221"/>
                <a:gd name="connsiteX126" fmla="*/ 1215612 w 3220300"/>
                <a:gd name="connsiteY126" fmla="*/ 702827 h 1487221"/>
                <a:gd name="connsiteX127" fmla="*/ 1216542 w 3220300"/>
                <a:gd name="connsiteY127" fmla="*/ 701591 h 1487221"/>
                <a:gd name="connsiteX128" fmla="*/ 1219931 w 3220300"/>
                <a:gd name="connsiteY128" fmla="*/ 696861 h 1487221"/>
                <a:gd name="connsiteX129" fmla="*/ 1220138 w 3220300"/>
                <a:gd name="connsiteY129" fmla="*/ 696551 h 1487221"/>
                <a:gd name="connsiteX130" fmla="*/ 1222503 w 3220300"/>
                <a:gd name="connsiteY130" fmla="*/ 693157 h 1487221"/>
                <a:gd name="connsiteX131" fmla="*/ 1222915 w 3220300"/>
                <a:gd name="connsiteY131" fmla="*/ 692542 h 1487221"/>
                <a:gd name="connsiteX132" fmla="*/ 1223638 w 3220300"/>
                <a:gd name="connsiteY132" fmla="*/ 691513 h 1487221"/>
                <a:gd name="connsiteX133" fmla="*/ 1223845 w 3220300"/>
                <a:gd name="connsiteY133" fmla="*/ 691305 h 1487221"/>
                <a:gd name="connsiteX134" fmla="*/ 1225387 w 3220300"/>
                <a:gd name="connsiteY134" fmla="*/ 689044 h 1487221"/>
                <a:gd name="connsiteX135" fmla="*/ 1226105 w 3220300"/>
                <a:gd name="connsiteY135" fmla="*/ 688014 h 1487221"/>
                <a:gd name="connsiteX136" fmla="*/ 1228988 w 3220300"/>
                <a:gd name="connsiteY136" fmla="*/ 683901 h 1487221"/>
                <a:gd name="connsiteX137" fmla="*/ 1229500 w 3220300"/>
                <a:gd name="connsiteY137" fmla="*/ 683077 h 1487221"/>
                <a:gd name="connsiteX138" fmla="*/ 1234027 w 3220300"/>
                <a:gd name="connsiteY138" fmla="*/ 676702 h 1487221"/>
                <a:gd name="connsiteX139" fmla="*/ 1235467 w 3220300"/>
                <a:gd name="connsiteY139" fmla="*/ 674646 h 1487221"/>
                <a:gd name="connsiteX140" fmla="*/ 1241641 w 3220300"/>
                <a:gd name="connsiteY140" fmla="*/ 666108 h 1487221"/>
                <a:gd name="connsiteX141" fmla="*/ 1242258 w 3220300"/>
                <a:gd name="connsiteY141" fmla="*/ 665285 h 1487221"/>
                <a:gd name="connsiteX142" fmla="*/ 1249356 w 3220300"/>
                <a:gd name="connsiteY142" fmla="*/ 655720 h 1487221"/>
                <a:gd name="connsiteX143" fmla="*/ 1251311 w 3220300"/>
                <a:gd name="connsiteY143" fmla="*/ 653046 h 1487221"/>
                <a:gd name="connsiteX144" fmla="*/ 1260260 w 3220300"/>
                <a:gd name="connsiteY144" fmla="*/ 641220 h 1487221"/>
                <a:gd name="connsiteX145" fmla="*/ 1261802 w 3220300"/>
                <a:gd name="connsiteY145" fmla="*/ 639161 h 1487221"/>
                <a:gd name="connsiteX146" fmla="*/ 1270954 w 3220300"/>
                <a:gd name="connsiteY146" fmla="*/ 627435 h 1487221"/>
                <a:gd name="connsiteX147" fmla="*/ 1273426 w 3220300"/>
                <a:gd name="connsiteY147" fmla="*/ 624350 h 1487221"/>
                <a:gd name="connsiteX148" fmla="*/ 1285048 w 3220300"/>
                <a:gd name="connsiteY148" fmla="*/ 609746 h 1487221"/>
                <a:gd name="connsiteX149" fmla="*/ 1287621 w 3220300"/>
                <a:gd name="connsiteY149" fmla="*/ 606557 h 1487221"/>
                <a:gd name="connsiteX150" fmla="*/ 1299244 w 3220300"/>
                <a:gd name="connsiteY150" fmla="*/ 592364 h 1487221"/>
                <a:gd name="connsiteX151" fmla="*/ 1301610 w 3220300"/>
                <a:gd name="connsiteY151" fmla="*/ 589484 h 1487221"/>
                <a:gd name="connsiteX152" fmla="*/ 1315909 w 3220300"/>
                <a:gd name="connsiteY152" fmla="*/ 572411 h 1487221"/>
                <a:gd name="connsiteX153" fmla="*/ 1319305 w 3220300"/>
                <a:gd name="connsiteY153" fmla="*/ 568400 h 1487221"/>
                <a:gd name="connsiteX154" fmla="*/ 1334324 w 3220300"/>
                <a:gd name="connsiteY154" fmla="*/ 550915 h 1487221"/>
                <a:gd name="connsiteX155" fmla="*/ 1335559 w 3220300"/>
                <a:gd name="connsiteY155" fmla="*/ 549474 h 1487221"/>
                <a:gd name="connsiteX156" fmla="*/ 1352532 w 3220300"/>
                <a:gd name="connsiteY156" fmla="*/ 530243 h 1487221"/>
                <a:gd name="connsiteX157" fmla="*/ 1356852 w 3220300"/>
                <a:gd name="connsiteY157" fmla="*/ 525511 h 1487221"/>
                <a:gd name="connsiteX158" fmla="*/ 1375265 w 3220300"/>
                <a:gd name="connsiteY158" fmla="*/ 505351 h 1487221"/>
                <a:gd name="connsiteX159" fmla="*/ 1377014 w 3220300"/>
                <a:gd name="connsiteY159" fmla="*/ 503398 h 1487221"/>
                <a:gd name="connsiteX160" fmla="*/ 1395222 w 3220300"/>
                <a:gd name="connsiteY160" fmla="*/ 484062 h 1487221"/>
                <a:gd name="connsiteX161" fmla="*/ 1399954 w 3220300"/>
                <a:gd name="connsiteY161" fmla="*/ 479126 h 1487221"/>
                <a:gd name="connsiteX162" fmla="*/ 1420633 w 3220300"/>
                <a:gd name="connsiteY162" fmla="*/ 457938 h 1487221"/>
                <a:gd name="connsiteX163" fmla="*/ 1424441 w 3220300"/>
                <a:gd name="connsiteY163" fmla="*/ 454131 h 1487221"/>
                <a:gd name="connsiteX164" fmla="*/ 1443879 w 3220300"/>
                <a:gd name="connsiteY164" fmla="*/ 434797 h 1487221"/>
                <a:gd name="connsiteX165" fmla="*/ 1448405 w 3220300"/>
                <a:gd name="connsiteY165" fmla="*/ 430375 h 1487221"/>
                <a:gd name="connsiteX166" fmla="*/ 1471451 w 3220300"/>
                <a:gd name="connsiteY166" fmla="*/ 408260 h 1487221"/>
                <a:gd name="connsiteX167" fmla="*/ 1476594 w 3220300"/>
                <a:gd name="connsiteY167" fmla="*/ 403427 h 1487221"/>
                <a:gd name="connsiteX168" fmla="*/ 1498709 w 3220300"/>
                <a:gd name="connsiteY168" fmla="*/ 382959 h 1487221"/>
                <a:gd name="connsiteX169" fmla="*/ 1502206 w 3220300"/>
                <a:gd name="connsiteY169" fmla="*/ 379771 h 1487221"/>
                <a:gd name="connsiteX170" fmla="*/ 1527723 w 3220300"/>
                <a:gd name="connsiteY170" fmla="*/ 357144 h 1487221"/>
                <a:gd name="connsiteX171" fmla="*/ 1533789 w 3220300"/>
                <a:gd name="connsiteY171" fmla="*/ 351899 h 1487221"/>
                <a:gd name="connsiteX172" fmla="*/ 1560431 w 3220300"/>
                <a:gd name="connsiteY172" fmla="*/ 329168 h 1487221"/>
                <a:gd name="connsiteX173" fmla="*/ 1561155 w 3220300"/>
                <a:gd name="connsiteY173" fmla="*/ 328551 h 1487221"/>
                <a:gd name="connsiteX174" fmla="*/ 1581523 w 3220300"/>
                <a:gd name="connsiteY174" fmla="*/ 311787 h 1487221"/>
                <a:gd name="connsiteX175" fmla="*/ 1587691 w 3220300"/>
                <a:gd name="connsiteY175" fmla="*/ 306851 h 1487221"/>
                <a:gd name="connsiteX176" fmla="*/ 1599626 w 3220300"/>
                <a:gd name="connsiteY176" fmla="*/ 297386 h 1487221"/>
                <a:gd name="connsiteX177" fmla="*/ 1618757 w 3220300"/>
                <a:gd name="connsiteY177" fmla="*/ 282474 h 1487221"/>
                <a:gd name="connsiteX178" fmla="*/ 1631104 w 3220300"/>
                <a:gd name="connsiteY178" fmla="*/ 273012 h 1487221"/>
                <a:gd name="connsiteX179" fmla="*/ 1651573 w 3220300"/>
                <a:gd name="connsiteY179" fmla="*/ 257893 h 1487221"/>
                <a:gd name="connsiteX180" fmla="*/ 1663507 w 3220300"/>
                <a:gd name="connsiteY180" fmla="*/ 249254 h 1487221"/>
                <a:gd name="connsiteX181" fmla="*/ 1687990 w 3220300"/>
                <a:gd name="connsiteY181" fmla="*/ 232079 h 1487221"/>
                <a:gd name="connsiteX182" fmla="*/ 1696941 w 3220300"/>
                <a:gd name="connsiteY182" fmla="*/ 225906 h 1487221"/>
                <a:gd name="connsiteX183" fmla="*/ 1698587 w 3220300"/>
                <a:gd name="connsiteY183" fmla="*/ 224777 h 1487221"/>
                <a:gd name="connsiteX184" fmla="*/ 1705992 w 3220300"/>
                <a:gd name="connsiteY184" fmla="*/ 219939 h 1487221"/>
                <a:gd name="connsiteX185" fmla="*/ 1738194 w 3220300"/>
                <a:gd name="connsiteY185" fmla="*/ 198858 h 1487221"/>
                <a:gd name="connsiteX186" fmla="*/ 1752900 w 3220300"/>
                <a:gd name="connsiteY186" fmla="*/ 189703 h 1487221"/>
                <a:gd name="connsiteX187" fmla="*/ 1781090 w 3220300"/>
                <a:gd name="connsiteY187" fmla="*/ 172630 h 1487221"/>
                <a:gd name="connsiteX188" fmla="*/ 1789011 w 3220300"/>
                <a:gd name="connsiteY188" fmla="*/ 167796 h 1487221"/>
                <a:gd name="connsiteX189" fmla="*/ 1799191 w 3220300"/>
                <a:gd name="connsiteY189" fmla="*/ 162036 h 1487221"/>
                <a:gd name="connsiteX190" fmla="*/ 1818635 w 3220300"/>
                <a:gd name="connsiteY190" fmla="*/ 151133 h 1487221"/>
                <a:gd name="connsiteX191" fmla="*/ 1838904 w 3220300"/>
                <a:gd name="connsiteY191" fmla="*/ 140230 h 1487221"/>
                <a:gd name="connsiteX192" fmla="*/ 1858860 w 3220300"/>
                <a:gd name="connsiteY192" fmla="*/ 129842 h 1487221"/>
                <a:gd name="connsiteX193" fmla="*/ 1868424 w 3220300"/>
                <a:gd name="connsiteY193" fmla="*/ 124803 h 1487221"/>
                <a:gd name="connsiteX194" fmla="*/ 1881694 w 3220300"/>
                <a:gd name="connsiteY194" fmla="*/ 118428 h 1487221"/>
                <a:gd name="connsiteX195" fmla="*/ 1896612 w 3220300"/>
                <a:gd name="connsiteY195" fmla="*/ 111229 h 1487221"/>
                <a:gd name="connsiteX196" fmla="*/ 1923048 w 3220300"/>
                <a:gd name="connsiteY196" fmla="*/ 99192 h 1487221"/>
                <a:gd name="connsiteX197" fmla="*/ 1936424 w 3220300"/>
                <a:gd name="connsiteY197" fmla="*/ 93230 h 1487221"/>
                <a:gd name="connsiteX198" fmla="*/ 1940332 w 3220300"/>
                <a:gd name="connsiteY198" fmla="*/ 91479 h 1487221"/>
                <a:gd name="connsiteX199" fmla="*/ 1975407 w 3220300"/>
                <a:gd name="connsiteY199" fmla="*/ 77081 h 1487221"/>
                <a:gd name="connsiteX200" fmla="*/ 1982715 w 3220300"/>
                <a:gd name="connsiteY200" fmla="*/ 74304 h 1487221"/>
                <a:gd name="connsiteX201" fmla="*/ 2007404 w 3220300"/>
                <a:gd name="connsiteY201" fmla="*/ 64945 h 1487221"/>
                <a:gd name="connsiteX202" fmla="*/ 2021498 w 3220300"/>
                <a:gd name="connsiteY202" fmla="*/ 59906 h 1487221"/>
                <a:gd name="connsiteX203" fmla="*/ 2070562 w 3220300"/>
                <a:gd name="connsiteY203" fmla="*/ 44066 h 1487221"/>
                <a:gd name="connsiteX204" fmla="*/ 2071178 w 3220300"/>
                <a:gd name="connsiteY204" fmla="*/ 43861 h 1487221"/>
                <a:gd name="connsiteX205" fmla="*/ 2112227 w 3220300"/>
                <a:gd name="connsiteY205" fmla="*/ 32545 h 1487221"/>
                <a:gd name="connsiteX206" fmla="*/ 2121689 w 3220300"/>
                <a:gd name="connsiteY206" fmla="*/ 30181 h 1487221"/>
                <a:gd name="connsiteX207" fmla="*/ 2131259 w 3220300"/>
                <a:gd name="connsiteY207" fmla="*/ 27712 h 1487221"/>
                <a:gd name="connsiteX208" fmla="*/ 2161914 w 3220300"/>
                <a:gd name="connsiteY208" fmla="*/ 20924 h 1487221"/>
                <a:gd name="connsiteX209" fmla="*/ 2165922 w 3220300"/>
                <a:gd name="connsiteY209" fmla="*/ 20102 h 1487221"/>
                <a:gd name="connsiteX210" fmla="*/ 2188761 w 3220300"/>
                <a:gd name="connsiteY210" fmla="*/ 15576 h 1487221"/>
                <a:gd name="connsiteX211" fmla="*/ 2202338 w 3220300"/>
                <a:gd name="connsiteY211" fmla="*/ 13314 h 1487221"/>
                <a:gd name="connsiteX212" fmla="*/ 2210671 w 3220300"/>
                <a:gd name="connsiteY212" fmla="*/ 11976 h 1487221"/>
                <a:gd name="connsiteX213" fmla="*/ 2244310 w 3220300"/>
                <a:gd name="connsiteY213" fmla="*/ 7142 h 1487221"/>
                <a:gd name="connsiteX214" fmla="*/ 2248218 w 3220300"/>
                <a:gd name="connsiteY214" fmla="*/ 6730 h 1487221"/>
                <a:gd name="connsiteX215" fmla="*/ 2255215 w 3220300"/>
                <a:gd name="connsiteY215" fmla="*/ 6012 h 1487221"/>
                <a:gd name="connsiteX216" fmla="*/ 2287516 w 3220300"/>
                <a:gd name="connsiteY216" fmla="*/ 2925 h 1487221"/>
                <a:gd name="connsiteX217" fmla="*/ 2294510 w 3220300"/>
                <a:gd name="connsiteY217" fmla="*/ 2411 h 1487221"/>
                <a:gd name="connsiteX218" fmla="*/ 2298422 w 3220300"/>
                <a:gd name="connsiteY218" fmla="*/ 2103 h 1487221"/>
                <a:gd name="connsiteX219" fmla="*/ 2329900 w 3220300"/>
                <a:gd name="connsiteY219" fmla="*/ 561 h 1487221"/>
                <a:gd name="connsiteX220" fmla="*/ 2337510 w 3220300"/>
                <a:gd name="connsiteY220" fmla="*/ 355 h 1487221"/>
                <a:gd name="connsiteX221" fmla="*/ 2351399 w 3220300"/>
                <a:gd name="connsiteY221" fmla="*/ 45 h 148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3220300" h="1487221">
                  <a:moveTo>
                    <a:pt x="2351399" y="45"/>
                  </a:moveTo>
                  <a:cubicBezTo>
                    <a:pt x="2356437" y="-58"/>
                    <a:pt x="2361375" y="45"/>
                    <a:pt x="2366312" y="45"/>
                  </a:cubicBezTo>
                  <a:lnTo>
                    <a:pt x="2373927" y="45"/>
                  </a:lnTo>
                  <a:cubicBezTo>
                    <a:pt x="2383907" y="148"/>
                    <a:pt x="2393883" y="458"/>
                    <a:pt x="2403553" y="972"/>
                  </a:cubicBezTo>
                  <a:cubicBezTo>
                    <a:pt x="2404275" y="1075"/>
                    <a:pt x="2404993" y="1178"/>
                    <a:pt x="2405711" y="1178"/>
                  </a:cubicBezTo>
                  <a:cubicBezTo>
                    <a:pt x="2421349" y="2000"/>
                    <a:pt x="2436572" y="3338"/>
                    <a:pt x="2451386" y="4880"/>
                  </a:cubicBezTo>
                  <a:lnTo>
                    <a:pt x="2455298" y="5188"/>
                  </a:lnTo>
                  <a:cubicBezTo>
                    <a:pt x="2461983" y="5910"/>
                    <a:pt x="2468463" y="6833"/>
                    <a:pt x="2474943" y="7657"/>
                  </a:cubicBezTo>
                  <a:lnTo>
                    <a:pt x="2480192" y="8274"/>
                  </a:lnTo>
                  <a:cubicBezTo>
                    <a:pt x="2489243" y="9508"/>
                    <a:pt x="2498089" y="10845"/>
                    <a:pt x="2506834" y="12387"/>
                  </a:cubicBezTo>
                  <a:lnTo>
                    <a:pt x="2509817" y="13006"/>
                  </a:lnTo>
                  <a:cubicBezTo>
                    <a:pt x="2512901" y="13520"/>
                    <a:pt x="2515991" y="14135"/>
                    <a:pt x="2519075" y="14753"/>
                  </a:cubicBezTo>
                  <a:lnTo>
                    <a:pt x="2539135" y="18766"/>
                  </a:lnTo>
                  <a:cubicBezTo>
                    <a:pt x="2542632" y="19484"/>
                    <a:pt x="2546028" y="20205"/>
                    <a:pt x="2549423" y="21027"/>
                  </a:cubicBezTo>
                  <a:cubicBezTo>
                    <a:pt x="2552301" y="21645"/>
                    <a:pt x="2555284" y="22261"/>
                    <a:pt x="2558169" y="22982"/>
                  </a:cubicBezTo>
                  <a:cubicBezTo>
                    <a:pt x="2561045" y="23599"/>
                    <a:pt x="2563824" y="24419"/>
                    <a:pt x="2566707" y="25141"/>
                  </a:cubicBezTo>
                  <a:lnTo>
                    <a:pt x="2578329" y="28123"/>
                  </a:lnTo>
                  <a:cubicBezTo>
                    <a:pt x="2583781" y="29562"/>
                    <a:pt x="2589029" y="31005"/>
                    <a:pt x="2594272" y="32545"/>
                  </a:cubicBezTo>
                  <a:lnTo>
                    <a:pt x="2604973" y="35632"/>
                  </a:lnTo>
                  <a:lnTo>
                    <a:pt x="2609086" y="36867"/>
                  </a:lnTo>
                  <a:cubicBezTo>
                    <a:pt x="2615464" y="38820"/>
                    <a:pt x="2621738" y="40878"/>
                    <a:pt x="2627912" y="42934"/>
                  </a:cubicBezTo>
                  <a:lnTo>
                    <a:pt x="3131667" y="212535"/>
                  </a:lnTo>
                  <a:cubicBezTo>
                    <a:pt x="3124259" y="209963"/>
                    <a:pt x="3116543" y="207599"/>
                    <a:pt x="3108727" y="205233"/>
                  </a:cubicBezTo>
                  <a:lnTo>
                    <a:pt x="3098028" y="202147"/>
                  </a:lnTo>
                  <a:cubicBezTo>
                    <a:pt x="3092779" y="200605"/>
                    <a:pt x="3087535" y="199166"/>
                    <a:pt x="3082081" y="197725"/>
                  </a:cubicBezTo>
                  <a:cubicBezTo>
                    <a:pt x="3078279" y="196696"/>
                    <a:pt x="3074366" y="195771"/>
                    <a:pt x="3070458" y="194741"/>
                  </a:cubicBezTo>
                  <a:cubicBezTo>
                    <a:pt x="3064801" y="193304"/>
                    <a:pt x="3028205" y="174582"/>
                    <a:pt x="3053174" y="190629"/>
                  </a:cubicBezTo>
                  <a:cubicBezTo>
                    <a:pt x="3078143" y="206676"/>
                    <a:pt x="3222615" y="285794"/>
                    <a:pt x="3220272" y="291025"/>
                  </a:cubicBezTo>
                  <a:lnTo>
                    <a:pt x="3039117" y="222013"/>
                  </a:lnTo>
                  <a:lnTo>
                    <a:pt x="2763072" y="216263"/>
                  </a:lnTo>
                  <a:lnTo>
                    <a:pt x="2518657" y="276647"/>
                  </a:lnTo>
                  <a:lnTo>
                    <a:pt x="2308748" y="385915"/>
                  </a:lnTo>
                  <a:lnTo>
                    <a:pt x="2087336" y="541191"/>
                  </a:lnTo>
                  <a:lnTo>
                    <a:pt x="1932061" y="690715"/>
                  </a:lnTo>
                  <a:lnTo>
                    <a:pt x="1791163" y="854617"/>
                  </a:lnTo>
                  <a:lnTo>
                    <a:pt x="1604257" y="1127787"/>
                  </a:lnTo>
                  <a:lnTo>
                    <a:pt x="1379970" y="1297440"/>
                  </a:lnTo>
                  <a:lnTo>
                    <a:pt x="1124053" y="1435463"/>
                  </a:lnTo>
                  <a:lnTo>
                    <a:pt x="891140" y="1481470"/>
                  </a:lnTo>
                  <a:lnTo>
                    <a:pt x="617970" y="1487221"/>
                  </a:lnTo>
                  <a:lnTo>
                    <a:pt x="485699" y="1426836"/>
                  </a:lnTo>
                  <a:lnTo>
                    <a:pt x="344801" y="1380829"/>
                  </a:lnTo>
                  <a:lnTo>
                    <a:pt x="281269" y="1341500"/>
                  </a:lnTo>
                  <a:lnTo>
                    <a:pt x="0" y="1246804"/>
                  </a:lnTo>
                  <a:cubicBezTo>
                    <a:pt x="6480" y="1248963"/>
                    <a:pt x="13166" y="1251123"/>
                    <a:pt x="20061" y="1253182"/>
                  </a:cubicBezTo>
                  <a:lnTo>
                    <a:pt x="29730" y="1255959"/>
                  </a:lnTo>
                  <a:lnTo>
                    <a:pt x="43515" y="1259763"/>
                  </a:lnTo>
                  <a:cubicBezTo>
                    <a:pt x="46910" y="1260689"/>
                    <a:pt x="50511" y="1261510"/>
                    <a:pt x="54006" y="1262437"/>
                  </a:cubicBezTo>
                  <a:cubicBezTo>
                    <a:pt x="58844" y="1263672"/>
                    <a:pt x="63781" y="1264906"/>
                    <a:pt x="68820" y="1266038"/>
                  </a:cubicBezTo>
                  <a:cubicBezTo>
                    <a:pt x="71908" y="1266756"/>
                    <a:pt x="74992" y="1267374"/>
                    <a:pt x="78182" y="1268094"/>
                  </a:cubicBezTo>
                  <a:cubicBezTo>
                    <a:pt x="83632" y="1269328"/>
                    <a:pt x="89188" y="1270357"/>
                    <a:pt x="94848" y="1271486"/>
                  </a:cubicBezTo>
                  <a:cubicBezTo>
                    <a:pt x="97832" y="1272105"/>
                    <a:pt x="100916" y="1272723"/>
                    <a:pt x="104000" y="1273237"/>
                  </a:cubicBezTo>
                  <a:cubicBezTo>
                    <a:pt x="112333" y="1274676"/>
                    <a:pt x="120771" y="1276117"/>
                    <a:pt x="129512" y="1277350"/>
                  </a:cubicBezTo>
                  <a:lnTo>
                    <a:pt x="130129" y="1277350"/>
                  </a:lnTo>
                  <a:cubicBezTo>
                    <a:pt x="138568" y="1278586"/>
                    <a:pt x="147309" y="1279612"/>
                    <a:pt x="156158" y="1280539"/>
                  </a:cubicBezTo>
                  <a:cubicBezTo>
                    <a:pt x="169324" y="1281875"/>
                    <a:pt x="182800" y="1283007"/>
                    <a:pt x="196583" y="1283729"/>
                  </a:cubicBezTo>
                  <a:cubicBezTo>
                    <a:pt x="199772" y="1283934"/>
                    <a:pt x="203068" y="1284037"/>
                    <a:pt x="206358" y="1284140"/>
                  </a:cubicBezTo>
                  <a:cubicBezTo>
                    <a:pt x="216851" y="1284549"/>
                    <a:pt x="227649" y="1284755"/>
                    <a:pt x="238555" y="1284755"/>
                  </a:cubicBezTo>
                  <a:lnTo>
                    <a:pt x="250901" y="1284755"/>
                  </a:lnTo>
                  <a:cubicBezTo>
                    <a:pt x="262831" y="1284652"/>
                    <a:pt x="274972" y="1284140"/>
                    <a:pt x="287318" y="1283419"/>
                  </a:cubicBezTo>
                  <a:lnTo>
                    <a:pt x="293285" y="1283110"/>
                  </a:lnTo>
                  <a:cubicBezTo>
                    <a:pt x="307273" y="1282081"/>
                    <a:pt x="321574" y="1280744"/>
                    <a:pt x="336075" y="1278997"/>
                  </a:cubicBezTo>
                  <a:cubicBezTo>
                    <a:pt x="346363" y="1277762"/>
                    <a:pt x="356649" y="1276427"/>
                    <a:pt x="367248" y="1274779"/>
                  </a:cubicBezTo>
                  <a:cubicBezTo>
                    <a:pt x="369302" y="1274471"/>
                    <a:pt x="371361" y="1274058"/>
                    <a:pt x="373416" y="1273752"/>
                  </a:cubicBezTo>
                  <a:cubicBezTo>
                    <a:pt x="383703" y="1272105"/>
                    <a:pt x="394196" y="1270254"/>
                    <a:pt x="404689" y="1268094"/>
                  </a:cubicBezTo>
                  <a:cubicBezTo>
                    <a:pt x="406543" y="1267786"/>
                    <a:pt x="408290" y="1267477"/>
                    <a:pt x="410144" y="1267064"/>
                  </a:cubicBezTo>
                  <a:cubicBezTo>
                    <a:pt x="421766" y="1264700"/>
                    <a:pt x="433496" y="1262026"/>
                    <a:pt x="445324" y="1259042"/>
                  </a:cubicBezTo>
                  <a:cubicBezTo>
                    <a:pt x="447996" y="1258324"/>
                    <a:pt x="450674" y="1257707"/>
                    <a:pt x="453345" y="1256986"/>
                  </a:cubicBezTo>
                  <a:cubicBezTo>
                    <a:pt x="465592" y="1253900"/>
                    <a:pt x="477832" y="1250508"/>
                    <a:pt x="490380" y="1246804"/>
                  </a:cubicBezTo>
                  <a:cubicBezTo>
                    <a:pt x="504368" y="1242690"/>
                    <a:pt x="518669" y="1238060"/>
                    <a:pt x="533070" y="1233021"/>
                  </a:cubicBezTo>
                  <a:cubicBezTo>
                    <a:pt x="544593" y="1229011"/>
                    <a:pt x="555908" y="1224794"/>
                    <a:pt x="567225" y="1220371"/>
                  </a:cubicBezTo>
                  <a:lnTo>
                    <a:pt x="572881" y="1218211"/>
                  </a:lnTo>
                  <a:cubicBezTo>
                    <a:pt x="584299" y="1213686"/>
                    <a:pt x="595616" y="1209059"/>
                    <a:pt x="606726" y="1204224"/>
                  </a:cubicBezTo>
                  <a:cubicBezTo>
                    <a:pt x="610740" y="1202578"/>
                    <a:pt x="614648" y="1200727"/>
                    <a:pt x="618555" y="1198980"/>
                  </a:cubicBezTo>
                  <a:lnTo>
                    <a:pt x="641495" y="1188488"/>
                  </a:lnTo>
                  <a:lnTo>
                    <a:pt x="654460" y="1182213"/>
                  </a:lnTo>
                  <a:cubicBezTo>
                    <a:pt x="661145" y="1179024"/>
                    <a:pt x="667730" y="1175735"/>
                    <a:pt x="674310" y="1172340"/>
                  </a:cubicBezTo>
                  <a:lnTo>
                    <a:pt x="691699" y="1163290"/>
                  </a:lnTo>
                  <a:cubicBezTo>
                    <a:pt x="697661" y="1160205"/>
                    <a:pt x="703528" y="1156912"/>
                    <a:pt x="709391" y="1153724"/>
                  </a:cubicBezTo>
                  <a:cubicBezTo>
                    <a:pt x="715152" y="1150637"/>
                    <a:pt x="720706" y="1147450"/>
                    <a:pt x="726363" y="1144262"/>
                  </a:cubicBezTo>
                  <a:lnTo>
                    <a:pt x="741999" y="1135110"/>
                  </a:lnTo>
                  <a:cubicBezTo>
                    <a:pt x="750438" y="1130171"/>
                    <a:pt x="758665" y="1125130"/>
                    <a:pt x="766893" y="1120090"/>
                  </a:cubicBezTo>
                  <a:lnTo>
                    <a:pt x="779651" y="1112172"/>
                  </a:lnTo>
                  <a:cubicBezTo>
                    <a:pt x="789219" y="1106105"/>
                    <a:pt x="798577" y="1099933"/>
                    <a:pt x="807940" y="1093660"/>
                  </a:cubicBezTo>
                  <a:lnTo>
                    <a:pt x="815860" y="1088415"/>
                  </a:lnTo>
                  <a:lnTo>
                    <a:pt x="824089" y="1082655"/>
                  </a:lnTo>
                  <a:cubicBezTo>
                    <a:pt x="831187" y="1077820"/>
                    <a:pt x="838289" y="1072884"/>
                    <a:pt x="845179" y="1067947"/>
                  </a:cubicBezTo>
                  <a:lnTo>
                    <a:pt x="855880" y="1060234"/>
                  </a:lnTo>
                  <a:lnTo>
                    <a:pt x="873676" y="1047068"/>
                  </a:lnTo>
                  <a:lnTo>
                    <a:pt x="884580" y="1038737"/>
                  </a:lnTo>
                  <a:lnTo>
                    <a:pt x="901241" y="1025778"/>
                  </a:lnTo>
                  <a:cubicBezTo>
                    <a:pt x="904842" y="1022999"/>
                    <a:pt x="908443" y="1020119"/>
                    <a:pt x="911940" y="1017342"/>
                  </a:cubicBezTo>
                  <a:cubicBezTo>
                    <a:pt x="919038" y="1011586"/>
                    <a:pt x="926135" y="1005927"/>
                    <a:pt x="933032" y="1000167"/>
                  </a:cubicBezTo>
                  <a:cubicBezTo>
                    <a:pt x="933750" y="999653"/>
                    <a:pt x="934468" y="999035"/>
                    <a:pt x="935191" y="998420"/>
                  </a:cubicBezTo>
                  <a:cubicBezTo>
                    <a:pt x="943212" y="991836"/>
                    <a:pt x="951034" y="985151"/>
                    <a:pt x="958748" y="978465"/>
                  </a:cubicBezTo>
                  <a:cubicBezTo>
                    <a:pt x="960496" y="976923"/>
                    <a:pt x="962345" y="975381"/>
                    <a:pt x="964099" y="973837"/>
                  </a:cubicBezTo>
                  <a:lnTo>
                    <a:pt x="986627" y="953885"/>
                  </a:lnTo>
                  <a:cubicBezTo>
                    <a:pt x="986932" y="953575"/>
                    <a:pt x="987345" y="953267"/>
                    <a:pt x="987656" y="952958"/>
                  </a:cubicBezTo>
                  <a:lnTo>
                    <a:pt x="1008537" y="933726"/>
                  </a:lnTo>
                  <a:lnTo>
                    <a:pt x="1013268" y="929304"/>
                  </a:lnTo>
                  <a:cubicBezTo>
                    <a:pt x="1020159" y="922823"/>
                    <a:pt x="1026950" y="916345"/>
                    <a:pt x="1033535" y="909967"/>
                  </a:cubicBezTo>
                  <a:lnTo>
                    <a:pt x="1036313" y="907190"/>
                  </a:lnTo>
                  <a:cubicBezTo>
                    <a:pt x="1042276" y="901430"/>
                    <a:pt x="1048037" y="895672"/>
                    <a:pt x="1053697" y="890015"/>
                  </a:cubicBezTo>
                  <a:lnTo>
                    <a:pt x="1057605" y="886106"/>
                  </a:lnTo>
                  <a:cubicBezTo>
                    <a:pt x="1063779" y="879936"/>
                    <a:pt x="1069746" y="873764"/>
                    <a:pt x="1075607" y="867697"/>
                  </a:cubicBezTo>
                  <a:cubicBezTo>
                    <a:pt x="1076738" y="866462"/>
                    <a:pt x="1077867" y="865330"/>
                    <a:pt x="1079002" y="864096"/>
                  </a:cubicBezTo>
                  <a:lnTo>
                    <a:pt x="1094227" y="848050"/>
                  </a:lnTo>
                  <a:cubicBezTo>
                    <a:pt x="1095152" y="847024"/>
                    <a:pt x="1096076" y="845994"/>
                    <a:pt x="1097006" y="845067"/>
                  </a:cubicBezTo>
                  <a:lnTo>
                    <a:pt x="1112947" y="827790"/>
                  </a:lnTo>
                  <a:cubicBezTo>
                    <a:pt x="1114078" y="826556"/>
                    <a:pt x="1115108" y="825321"/>
                    <a:pt x="1116243" y="824086"/>
                  </a:cubicBezTo>
                  <a:lnTo>
                    <a:pt x="1129920" y="808761"/>
                  </a:lnTo>
                  <a:cubicBezTo>
                    <a:pt x="1130332" y="808249"/>
                    <a:pt x="1130849" y="807630"/>
                    <a:pt x="1131362" y="807116"/>
                  </a:cubicBezTo>
                  <a:cubicBezTo>
                    <a:pt x="1136200" y="801665"/>
                    <a:pt x="1140724" y="796419"/>
                    <a:pt x="1145145" y="791276"/>
                  </a:cubicBezTo>
                  <a:cubicBezTo>
                    <a:pt x="1146174" y="790044"/>
                    <a:pt x="1147104" y="788912"/>
                    <a:pt x="1148129" y="787781"/>
                  </a:cubicBezTo>
                  <a:cubicBezTo>
                    <a:pt x="1152448" y="782742"/>
                    <a:pt x="1156667" y="777702"/>
                    <a:pt x="1160681" y="772969"/>
                  </a:cubicBezTo>
                  <a:lnTo>
                    <a:pt x="1160681" y="772866"/>
                  </a:lnTo>
                  <a:cubicBezTo>
                    <a:pt x="1164695" y="768033"/>
                    <a:pt x="1168497" y="763404"/>
                    <a:pt x="1172098" y="758982"/>
                  </a:cubicBezTo>
                  <a:cubicBezTo>
                    <a:pt x="1172922" y="758055"/>
                    <a:pt x="1173640" y="757029"/>
                    <a:pt x="1174464" y="756102"/>
                  </a:cubicBezTo>
                  <a:cubicBezTo>
                    <a:pt x="1177965" y="751783"/>
                    <a:pt x="1181356" y="747565"/>
                    <a:pt x="1184444" y="743658"/>
                  </a:cubicBezTo>
                  <a:lnTo>
                    <a:pt x="1185681" y="742114"/>
                  </a:lnTo>
                  <a:cubicBezTo>
                    <a:pt x="1188558" y="738516"/>
                    <a:pt x="1191230" y="735121"/>
                    <a:pt x="1193702" y="731932"/>
                  </a:cubicBezTo>
                  <a:cubicBezTo>
                    <a:pt x="1194215" y="731214"/>
                    <a:pt x="1194831" y="730493"/>
                    <a:pt x="1195350" y="729772"/>
                  </a:cubicBezTo>
                  <a:lnTo>
                    <a:pt x="1202859" y="720002"/>
                  </a:lnTo>
                  <a:cubicBezTo>
                    <a:pt x="1203270" y="719385"/>
                    <a:pt x="1203683" y="718869"/>
                    <a:pt x="1204089" y="718357"/>
                  </a:cubicBezTo>
                  <a:cubicBezTo>
                    <a:pt x="1206148" y="715683"/>
                    <a:pt x="1208002" y="713111"/>
                    <a:pt x="1209749" y="710849"/>
                  </a:cubicBezTo>
                  <a:lnTo>
                    <a:pt x="1210675" y="709614"/>
                  </a:lnTo>
                  <a:cubicBezTo>
                    <a:pt x="1212528" y="707043"/>
                    <a:pt x="1214170" y="704780"/>
                    <a:pt x="1215612" y="702827"/>
                  </a:cubicBezTo>
                  <a:lnTo>
                    <a:pt x="1216542" y="701591"/>
                  </a:lnTo>
                  <a:cubicBezTo>
                    <a:pt x="1217877" y="699741"/>
                    <a:pt x="1219007" y="698196"/>
                    <a:pt x="1219931" y="696861"/>
                  </a:cubicBezTo>
                  <a:cubicBezTo>
                    <a:pt x="1219931" y="696757"/>
                    <a:pt x="1220138" y="696551"/>
                    <a:pt x="1220138" y="696551"/>
                  </a:cubicBezTo>
                  <a:cubicBezTo>
                    <a:pt x="1221168" y="695112"/>
                    <a:pt x="1221886" y="693980"/>
                    <a:pt x="1222503" y="693157"/>
                  </a:cubicBezTo>
                  <a:cubicBezTo>
                    <a:pt x="1222608" y="692950"/>
                    <a:pt x="1222814" y="692748"/>
                    <a:pt x="1222915" y="692542"/>
                  </a:cubicBezTo>
                  <a:cubicBezTo>
                    <a:pt x="1223227" y="692129"/>
                    <a:pt x="1223638" y="691513"/>
                    <a:pt x="1223638" y="691513"/>
                  </a:cubicBezTo>
                  <a:cubicBezTo>
                    <a:pt x="1223739" y="691513"/>
                    <a:pt x="1223845" y="691305"/>
                    <a:pt x="1223845" y="691305"/>
                  </a:cubicBezTo>
                  <a:cubicBezTo>
                    <a:pt x="1224150" y="690791"/>
                    <a:pt x="1224769" y="689971"/>
                    <a:pt x="1225387" y="689044"/>
                  </a:cubicBezTo>
                  <a:cubicBezTo>
                    <a:pt x="1225593" y="688736"/>
                    <a:pt x="1225798" y="688426"/>
                    <a:pt x="1226105" y="688014"/>
                  </a:cubicBezTo>
                  <a:cubicBezTo>
                    <a:pt x="1226929" y="686884"/>
                    <a:pt x="1227853" y="685546"/>
                    <a:pt x="1228988" y="683901"/>
                  </a:cubicBezTo>
                  <a:cubicBezTo>
                    <a:pt x="1229194" y="683593"/>
                    <a:pt x="1229295" y="683387"/>
                    <a:pt x="1229500" y="683077"/>
                  </a:cubicBezTo>
                  <a:cubicBezTo>
                    <a:pt x="1230736" y="681227"/>
                    <a:pt x="1232278" y="679068"/>
                    <a:pt x="1234027" y="676702"/>
                  </a:cubicBezTo>
                  <a:cubicBezTo>
                    <a:pt x="1234544" y="675981"/>
                    <a:pt x="1234950" y="675364"/>
                    <a:pt x="1235467" y="674646"/>
                  </a:cubicBezTo>
                  <a:cubicBezTo>
                    <a:pt x="1237316" y="672074"/>
                    <a:pt x="1239375" y="669195"/>
                    <a:pt x="1241641" y="666108"/>
                  </a:cubicBezTo>
                  <a:cubicBezTo>
                    <a:pt x="1241847" y="665799"/>
                    <a:pt x="1242053" y="665491"/>
                    <a:pt x="1242258" y="665285"/>
                  </a:cubicBezTo>
                  <a:cubicBezTo>
                    <a:pt x="1244418" y="662301"/>
                    <a:pt x="1246784" y="659116"/>
                    <a:pt x="1249356" y="655720"/>
                  </a:cubicBezTo>
                  <a:cubicBezTo>
                    <a:pt x="1249974" y="654794"/>
                    <a:pt x="1250586" y="653973"/>
                    <a:pt x="1251311" y="653046"/>
                  </a:cubicBezTo>
                  <a:cubicBezTo>
                    <a:pt x="1254088" y="649342"/>
                    <a:pt x="1257072" y="645434"/>
                    <a:pt x="1260260" y="641220"/>
                  </a:cubicBezTo>
                  <a:cubicBezTo>
                    <a:pt x="1260773" y="640601"/>
                    <a:pt x="1261285" y="639880"/>
                    <a:pt x="1261802" y="639161"/>
                  </a:cubicBezTo>
                  <a:lnTo>
                    <a:pt x="1270954" y="627435"/>
                  </a:lnTo>
                  <a:lnTo>
                    <a:pt x="1273426" y="624350"/>
                  </a:lnTo>
                  <a:cubicBezTo>
                    <a:pt x="1277128" y="619722"/>
                    <a:pt x="1280935" y="614785"/>
                    <a:pt x="1285048" y="609746"/>
                  </a:cubicBezTo>
                  <a:lnTo>
                    <a:pt x="1287621" y="606557"/>
                  </a:lnTo>
                  <a:lnTo>
                    <a:pt x="1299244" y="592364"/>
                  </a:lnTo>
                  <a:cubicBezTo>
                    <a:pt x="1300068" y="591439"/>
                    <a:pt x="1300790" y="590512"/>
                    <a:pt x="1301610" y="589484"/>
                  </a:cubicBezTo>
                  <a:cubicBezTo>
                    <a:pt x="1306140" y="583930"/>
                    <a:pt x="1310972" y="578273"/>
                    <a:pt x="1315909" y="572411"/>
                  </a:cubicBezTo>
                  <a:lnTo>
                    <a:pt x="1319305" y="568400"/>
                  </a:lnTo>
                  <a:cubicBezTo>
                    <a:pt x="1324142" y="562640"/>
                    <a:pt x="1329181" y="556879"/>
                    <a:pt x="1334324" y="550915"/>
                  </a:cubicBezTo>
                  <a:cubicBezTo>
                    <a:pt x="1334735" y="550401"/>
                    <a:pt x="1335148" y="549990"/>
                    <a:pt x="1335559" y="549474"/>
                  </a:cubicBezTo>
                  <a:cubicBezTo>
                    <a:pt x="1341009" y="543202"/>
                    <a:pt x="1346670" y="536721"/>
                    <a:pt x="1352532" y="530243"/>
                  </a:cubicBezTo>
                  <a:cubicBezTo>
                    <a:pt x="1353974" y="528698"/>
                    <a:pt x="1355416" y="527156"/>
                    <a:pt x="1356852" y="525511"/>
                  </a:cubicBezTo>
                  <a:lnTo>
                    <a:pt x="1375265" y="505351"/>
                  </a:lnTo>
                  <a:cubicBezTo>
                    <a:pt x="1375784" y="504633"/>
                    <a:pt x="1376396" y="504016"/>
                    <a:pt x="1377014" y="503398"/>
                  </a:cubicBezTo>
                  <a:lnTo>
                    <a:pt x="1395222" y="484062"/>
                  </a:lnTo>
                  <a:cubicBezTo>
                    <a:pt x="1396764" y="482416"/>
                    <a:pt x="1398412" y="480771"/>
                    <a:pt x="1399954" y="479126"/>
                  </a:cubicBezTo>
                  <a:lnTo>
                    <a:pt x="1420633" y="457938"/>
                  </a:lnTo>
                  <a:lnTo>
                    <a:pt x="1424441" y="454131"/>
                  </a:lnTo>
                  <a:cubicBezTo>
                    <a:pt x="1430715" y="447756"/>
                    <a:pt x="1437299" y="441275"/>
                    <a:pt x="1443879" y="434797"/>
                  </a:cubicBezTo>
                  <a:cubicBezTo>
                    <a:pt x="1445426" y="433355"/>
                    <a:pt x="1446863" y="431917"/>
                    <a:pt x="1448405" y="430375"/>
                  </a:cubicBezTo>
                  <a:cubicBezTo>
                    <a:pt x="1455914" y="423070"/>
                    <a:pt x="1463629" y="415666"/>
                    <a:pt x="1471451" y="408260"/>
                  </a:cubicBezTo>
                  <a:cubicBezTo>
                    <a:pt x="1473098" y="406615"/>
                    <a:pt x="1474846" y="405072"/>
                    <a:pt x="1476594" y="403427"/>
                  </a:cubicBezTo>
                  <a:cubicBezTo>
                    <a:pt x="1483797" y="396639"/>
                    <a:pt x="1491200" y="389747"/>
                    <a:pt x="1498709" y="382959"/>
                  </a:cubicBezTo>
                  <a:lnTo>
                    <a:pt x="1502206" y="379771"/>
                  </a:lnTo>
                  <a:cubicBezTo>
                    <a:pt x="1510539" y="372262"/>
                    <a:pt x="1519078" y="364755"/>
                    <a:pt x="1527723" y="357144"/>
                  </a:cubicBezTo>
                  <a:cubicBezTo>
                    <a:pt x="1529777" y="355397"/>
                    <a:pt x="1531730" y="353646"/>
                    <a:pt x="1533789" y="351899"/>
                  </a:cubicBezTo>
                  <a:cubicBezTo>
                    <a:pt x="1542535" y="344287"/>
                    <a:pt x="1551380" y="336677"/>
                    <a:pt x="1560431" y="329168"/>
                  </a:cubicBezTo>
                  <a:cubicBezTo>
                    <a:pt x="1560742" y="328962"/>
                    <a:pt x="1560949" y="328757"/>
                    <a:pt x="1561155" y="328551"/>
                  </a:cubicBezTo>
                  <a:cubicBezTo>
                    <a:pt x="1567840" y="322894"/>
                    <a:pt x="1574626" y="317341"/>
                    <a:pt x="1581523" y="311787"/>
                  </a:cubicBezTo>
                  <a:cubicBezTo>
                    <a:pt x="1583476" y="310141"/>
                    <a:pt x="1585636" y="308496"/>
                    <a:pt x="1587691" y="306851"/>
                  </a:cubicBezTo>
                  <a:lnTo>
                    <a:pt x="1599626" y="297386"/>
                  </a:lnTo>
                  <a:cubicBezTo>
                    <a:pt x="1605900" y="292348"/>
                    <a:pt x="1612278" y="287410"/>
                    <a:pt x="1618757" y="282474"/>
                  </a:cubicBezTo>
                  <a:lnTo>
                    <a:pt x="1631104" y="273012"/>
                  </a:lnTo>
                  <a:cubicBezTo>
                    <a:pt x="1637790" y="267974"/>
                    <a:pt x="1644681" y="262933"/>
                    <a:pt x="1651573" y="257893"/>
                  </a:cubicBezTo>
                  <a:lnTo>
                    <a:pt x="1663507" y="249254"/>
                  </a:lnTo>
                  <a:cubicBezTo>
                    <a:pt x="1671534" y="243494"/>
                    <a:pt x="1679761" y="237736"/>
                    <a:pt x="1687990" y="232079"/>
                  </a:cubicBezTo>
                  <a:lnTo>
                    <a:pt x="1696941" y="225906"/>
                  </a:lnTo>
                  <a:cubicBezTo>
                    <a:pt x="1697558" y="225495"/>
                    <a:pt x="1698070" y="225185"/>
                    <a:pt x="1698587" y="224777"/>
                  </a:cubicBezTo>
                  <a:cubicBezTo>
                    <a:pt x="1700953" y="223129"/>
                    <a:pt x="1703524" y="221587"/>
                    <a:pt x="1705992" y="219939"/>
                  </a:cubicBezTo>
                  <a:cubicBezTo>
                    <a:pt x="1716589" y="212843"/>
                    <a:pt x="1727289" y="205748"/>
                    <a:pt x="1738194" y="198858"/>
                  </a:cubicBezTo>
                  <a:cubicBezTo>
                    <a:pt x="1743025" y="195771"/>
                    <a:pt x="1747962" y="192788"/>
                    <a:pt x="1752900" y="189703"/>
                  </a:cubicBezTo>
                  <a:lnTo>
                    <a:pt x="1781090" y="172630"/>
                  </a:lnTo>
                  <a:cubicBezTo>
                    <a:pt x="1783761" y="170983"/>
                    <a:pt x="1786334" y="169338"/>
                    <a:pt x="1789011" y="167796"/>
                  </a:cubicBezTo>
                  <a:cubicBezTo>
                    <a:pt x="1792301" y="165840"/>
                    <a:pt x="1795796" y="163989"/>
                    <a:pt x="1799191" y="162036"/>
                  </a:cubicBezTo>
                  <a:cubicBezTo>
                    <a:pt x="1805672" y="158332"/>
                    <a:pt x="1812156" y="154734"/>
                    <a:pt x="1818635" y="151133"/>
                  </a:cubicBezTo>
                  <a:lnTo>
                    <a:pt x="1838904" y="140230"/>
                  </a:lnTo>
                  <a:cubicBezTo>
                    <a:pt x="1845483" y="136735"/>
                    <a:pt x="1852169" y="133237"/>
                    <a:pt x="1858860" y="129842"/>
                  </a:cubicBezTo>
                  <a:cubicBezTo>
                    <a:pt x="1862048" y="128198"/>
                    <a:pt x="1865132" y="126449"/>
                    <a:pt x="1868424" y="124803"/>
                  </a:cubicBezTo>
                  <a:cubicBezTo>
                    <a:pt x="1872743" y="122643"/>
                    <a:pt x="1877273" y="120587"/>
                    <a:pt x="1881694" y="118428"/>
                  </a:cubicBezTo>
                  <a:cubicBezTo>
                    <a:pt x="1886631" y="115959"/>
                    <a:pt x="1891569" y="113593"/>
                    <a:pt x="1896612" y="111229"/>
                  </a:cubicBezTo>
                  <a:cubicBezTo>
                    <a:pt x="1905357" y="107112"/>
                    <a:pt x="1914202" y="103103"/>
                    <a:pt x="1923048" y="99192"/>
                  </a:cubicBezTo>
                  <a:lnTo>
                    <a:pt x="1936424" y="93230"/>
                  </a:lnTo>
                  <a:cubicBezTo>
                    <a:pt x="1937760" y="92612"/>
                    <a:pt x="1938995" y="91993"/>
                    <a:pt x="1940332" y="91479"/>
                  </a:cubicBezTo>
                  <a:cubicBezTo>
                    <a:pt x="1951954" y="86542"/>
                    <a:pt x="1963578" y="81709"/>
                    <a:pt x="1975407" y="77081"/>
                  </a:cubicBezTo>
                  <a:lnTo>
                    <a:pt x="1982715" y="74304"/>
                  </a:lnTo>
                  <a:cubicBezTo>
                    <a:pt x="1990942" y="71115"/>
                    <a:pt x="1999069" y="67928"/>
                    <a:pt x="2007404" y="64945"/>
                  </a:cubicBezTo>
                  <a:cubicBezTo>
                    <a:pt x="2012134" y="63194"/>
                    <a:pt x="2016761" y="61551"/>
                    <a:pt x="2021498" y="59906"/>
                  </a:cubicBezTo>
                  <a:cubicBezTo>
                    <a:pt x="2038057" y="54145"/>
                    <a:pt x="2054413" y="48899"/>
                    <a:pt x="2070562" y="44066"/>
                  </a:cubicBezTo>
                  <a:cubicBezTo>
                    <a:pt x="2070767" y="43963"/>
                    <a:pt x="2070973" y="43861"/>
                    <a:pt x="2071178" y="43861"/>
                  </a:cubicBezTo>
                  <a:cubicBezTo>
                    <a:pt x="2085067" y="39747"/>
                    <a:pt x="2098650" y="36043"/>
                    <a:pt x="2112227" y="32545"/>
                  </a:cubicBezTo>
                  <a:lnTo>
                    <a:pt x="2121689" y="30181"/>
                  </a:lnTo>
                  <a:cubicBezTo>
                    <a:pt x="2124879" y="29360"/>
                    <a:pt x="2128069" y="28433"/>
                    <a:pt x="2131259" y="27712"/>
                  </a:cubicBezTo>
                  <a:cubicBezTo>
                    <a:pt x="2141646" y="25243"/>
                    <a:pt x="2151832" y="22982"/>
                    <a:pt x="2161914" y="20924"/>
                  </a:cubicBezTo>
                  <a:cubicBezTo>
                    <a:pt x="2163250" y="20616"/>
                    <a:pt x="2164585" y="20410"/>
                    <a:pt x="2165922" y="20102"/>
                  </a:cubicBezTo>
                  <a:cubicBezTo>
                    <a:pt x="2173536" y="18457"/>
                    <a:pt x="2181252" y="16912"/>
                    <a:pt x="2188761" y="15576"/>
                  </a:cubicBezTo>
                  <a:cubicBezTo>
                    <a:pt x="2193392" y="14753"/>
                    <a:pt x="2197812" y="14035"/>
                    <a:pt x="2202338" y="13314"/>
                  </a:cubicBezTo>
                  <a:cubicBezTo>
                    <a:pt x="2205115" y="12903"/>
                    <a:pt x="2207894" y="12387"/>
                    <a:pt x="2210671" y="11976"/>
                  </a:cubicBezTo>
                  <a:cubicBezTo>
                    <a:pt x="2221988" y="10124"/>
                    <a:pt x="2233199" y="8481"/>
                    <a:pt x="2244310" y="7142"/>
                  </a:cubicBezTo>
                  <a:cubicBezTo>
                    <a:pt x="2245645" y="7039"/>
                    <a:pt x="2246882" y="6833"/>
                    <a:pt x="2248218" y="6730"/>
                  </a:cubicBezTo>
                  <a:cubicBezTo>
                    <a:pt x="2250583" y="6525"/>
                    <a:pt x="2252849" y="6321"/>
                    <a:pt x="2255215" y="6012"/>
                  </a:cubicBezTo>
                  <a:cubicBezTo>
                    <a:pt x="2266119" y="4777"/>
                    <a:pt x="2276919" y="3749"/>
                    <a:pt x="2287516" y="2925"/>
                  </a:cubicBezTo>
                  <a:cubicBezTo>
                    <a:pt x="2289882" y="2823"/>
                    <a:pt x="2292248" y="2617"/>
                    <a:pt x="2294510" y="2411"/>
                  </a:cubicBezTo>
                  <a:cubicBezTo>
                    <a:pt x="2295851" y="2309"/>
                    <a:pt x="2297186" y="2103"/>
                    <a:pt x="2298422" y="2103"/>
                  </a:cubicBezTo>
                  <a:cubicBezTo>
                    <a:pt x="2309121" y="1382"/>
                    <a:pt x="2319508" y="869"/>
                    <a:pt x="2329900" y="561"/>
                  </a:cubicBezTo>
                  <a:cubicBezTo>
                    <a:pt x="2332473" y="355"/>
                    <a:pt x="2334939" y="355"/>
                    <a:pt x="2337510" y="355"/>
                  </a:cubicBezTo>
                  <a:cubicBezTo>
                    <a:pt x="2342142" y="251"/>
                    <a:pt x="2346874" y="45"/>
                    <a:pt x="2351399" y="45"/>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30" name="Freeform: Shape 29">
              <a:extLst>
                <a:ext uri="{FF2B5EF4-FFF2-40B4-BE49-F238E27FC236}">
                  <a16:creationId xmlns:a16="http://schemas.microsoft.com/office/drawing/2014/main" id="{88D4C0B8-3F80-521E-AD18-0DCE350B29D1}"/>
                </a:ext>
              </a:extLst>
            </p:cNvPr>
            <p:cNvSpPr/>
            <p:nvPr/>
          </p:nvSpPr>
          <p:spPr>
            <a:xfrm>
              <a:off x="3036653" y="3300664"/>
              <a:ext cx="3203043" cy="1489872"/>
            </a:xfrm>
            <a:custGeom>
              <a:avLst/>
              <a:gdLst>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2933931 w 3197370"/>
                <a:gd name="connsiteY33" fmla="*/ 172706 h 1489872"/>
                <a:gd name="connsiteX34" fmla="*/ 3197370 w 3197370"/>
                <a:gd name="connsiteY34" fmla="*/ 262045 h 1489872"/>
                <a:gd name="connsiteX35" fmla="*/ 2780426 w 3197370"/>
                <a:gd name="connsiteY35" fmla="*/ 207411 h 1489872"/>
                <a:gd name="connsiteX36" fmla="*/ 2547513 w 3197370"/>
                <a:gd name="connsiteY36" fmla="*/ 264921 h 1489872"/>
                <a:gd name="connsiteX37" fmla="*/ 2305973 w 3197370"/>
                <a:gd name="connsiteY37" fmla="*/ 377064 h 1489872"/>
                <a:gd name="connsiteX38" fmla="*/ 2090313 w 3197370"/>
                <a:gd name="connsiteY38" fmla="*/ 538091 h 1489872"/>
                <a:gd name="connsiteX39" fmla="*/ 1897656 w 3197370"/>
                <a:gd name="connsiteY39" fmla="*/ 716370 h 1489872"/>
                <a:gd name="connsiteX40" fmla="*/ 1733755 w 3197370"/>
                <a:gd name="connsiteY40" fmla="*/ 943532 h 1489872"/>
                <a:gd name="connsiteX41" fmla="*/ 1463460 w 3197370"/>
                <a:gd name="connsiteY41" fmla="*/ 1199449 h 1489872"/>
                <a:gd name="connsiteX42" fmla="*/ 1253551 w 3197370"/>
                <a:gd name="connsiteY42" fmla="*/ 1363351 h 1489872"/>
                <a:gd name="connsiteX43" fmla="*/ 948751 w 3197370"/>
                <a:gd name="connsiteY43" fmla="*/ 1463993 h 1489872"/>
                <a:gd name="connsiteX44" fmla="*/ 761845 w 3197370"/>
                <a:gd name="connsiteY44" fmla="*/ 1489872 h 1489872"/>
                <a:gd name="connsiteX45" fmla="*/ 528932 w 3197370"/>
                <a:gd name="connsiteY45" fmla="*/ 1449615 h 1489872"/>
                <a:gd name="connsiteX46" fmla="*/ 402411 w 3197370"/>
                <a:gd name="connsiteY46" fmla="*/ 1397857 h 1489872"/>
                <a:gd name="connsiteX47" fmla="*/ 302563 w 3197370"/>
                <a:gd name="connsiteY47" fmla="*/ 1348875 h 1489872"/>
                <a:gd name="connsiteX48" fmla="*/ 0 w 3197370"/>
                <a:gd name="connsiteY48" fmla="*/ 1247010 h 1489872"/>
                <a:gd name="connsiteX49" fmla="*/ 20061 w 3197370"/>
                <a:gd name="connsiteY49" fmla="*/ 1253388 h 1489872"/>
                <a:gd name="connsiteX50" fmla="*/ 29730 w 3197370"/>
                <a:gd name="connsiteY50" fmla="*/ 1256165 h 1489872"/>
                <a:gd name="connsiteX51" fmla="*/ 43514 w 3197370"/>
                <a:gd name="connsiteY51" fmla="*/ 1259969 h 1489872"/>
                <a:gd name="connsiteX52" fmla="*/ 54006 w 3197370"/>
                <a:gd name="connsiteY52" fmla="*/ 1262643 h 1489872"/>
                <a:gd name="connsiteX53" fmla="*/ 68820 w 3197370"/>
                <a:gd name="connsiteY53" fmla="*/ 1266244 h 1489872"/>
                <a:gd name="connsiteX54" fmla="*/ 78182 w 3197370"/>
                <a:gd name="connsiteY54" fmla="*/ 1268301 h 1489872"/>
                <a:gd name="connsiteX55" fmla="*/ 94949 w 3197370"/>
                <a:gd name="connsiteY55" fmla="*/ 1271695 h 1489872"/>
                <a:gd name="connsiteX56" fmla="*/ 104106 w 3197370"/>
                <a:gd name="connsiteY56" fmla="*/ 1273443 h 1489872"/>
                <a:gd name="connsiteX57" fmla="*/ 129411 w 3197370"/>
                <a:gd name="connsiteY57" fmla="*/ 1277559 h 1489872"/>
                <a:gd name="connsiteX58" fmla="*/ 130235 w 3197370"/>
                <a:gd name="connsiteY58" fmla="*/ 1277662 h 1489872"/>
                <a:gd name="connsiteX59" fmla="*/ 156258 w 3197370"/>
                <a:gd name="connsiteY59" fmla="*/ 1280849 h 1489872"/>
                <a:gd name="connsiteX60" fmla="*/ 196688 w 3197370"/>
                <a:gd name="connsiteY60" fmla="*/ 1284037 h 1489872"/>
                <a:gd name="connsiteX61" fmla="*/ 206457 w 3197370"/>
                <a:gd name="connsiteY61" fmla="*/ 1284448 h 1489872"/>
                <a:gd name="connsiteX62" fmla="*/ 238661 w 3197370"/>
                <a:gd name="connsiteY62" fmla="*/ 1285067 h 1489872"/>
                <a:gd name="connsiteX63" fmla="*/ 251001 w 3197370"/>
                <a:gd name="connsiteY63" fmla="*/ 1285067 h 1489872"/>
                <a:gd name="connsiteX64" fmla="*/ 287524 w 3197370"/>
                <a:gd name="connsiteY64" fmla="*/ 1283729 h 1489872"/>
                <a:gd name="connsiteX65" fmla="*/ 293486 w 3197370"/>
                <a:gd name="connsiteY65" fmla="*/ 1283419 h 1489872"/>
                <a:gd name="connsiteX66" fmla="*/ 336387 w 3197370"/>
                <a:gd name="connsiteY66" fmla="*/ 1279307 h 1489872"/>
                <a:gd name="connsiteX67" fmla="*/ 367554 w 3197370"/>
                <a:gd name="connsiteY67" fmla="*/ 1275091 h 1489872"/>
                <a:gd name="connsiteX68" fmla="*/ 373727 w 3197370"/>
                <a:gd name="connsiteY68" fmla="*/ 1274061 h 1489872"/>
                <a:gd name="connsiteX69" fmla="*/ 404895 w 3197370"/>
                <a:gd name="connsiteY69" fmla="*/ 1268404 h 1489872"/>
                <a:gd name="connsiteX70" fmla="*/ 410349 w 3197370"/>
                <a:gd name="connsiteY70" fmla="*/ 1267376 h 1489872"/>
                <a:gd name="connsiteX71" fmla="*/ 445425 w 3197370"/>
                <a:gd name="connsiteY71" fmla="*/ 1259353 h 1489872"/>
                <a:gd name="connsiteX72" fmla="*/ 453451 w 3197370"/>
                <a:gd name="connsiteY72" fmla="*/ 1257294 h 1489872"/>
                <a:gd name="connsiteX73" fmla="*/ 490380 w 3197370"/>
                <a:gd name="connsiteY73" fmla="*/ 1247113 h 1489872"/>
                <a:gd name="connsiteX74" fmla="*/ 533070 w 3197370"/>
                <a:gd name="connsiteY74" fmla="*/ 1233333 h 1489872"/>
                <a:gd name="connsiteX75" fmla="*/ 567225 w 3197370"/>
                <a:gd name="connsiteY75" fmla="*/ 1220683 h 1489872"/>
                <a:gd name="connsiteX76" fmla="*/ 572987 w 3197370"/>
                <a:gd name="connsiteY76" fmla="*/ 1218522 h 1489872"/>
                <a:gd name="connsiteX77" fmla="*/ 606832 w 3197370"/>
                <a:gd name="connsiteY77" fmla="*/ 1204534 h 1489872"/>
                <a:gd name="connsiteX78" fmla="*/ 618661 w 3197370"/>
                <a:gd name="connsiteY78" fmla="*/ 1199288 h 1489872"/>
                <a:gd name="connsiteX79" fmla="*/ 641601 w 3197370"/>
                <a:gd name="connsiteY79" fmla="*/ 1188797 h 1489872"/>
                <a:gd name="connsiteX80" fmla="*/ 654559 w 3197370"/>
                <a:gd name="connsiteY80" fmla="*/ 1182525 h 1489872"/>
                <a:gd name="connsiteX81" fmla="*/ 674415 w 3197370"/>
                <a:gd name="connsiteY81" fmla="*/ 1172648 h 1489872"/>
                <a:gd name="connsiteX82" fmla="*/ 691800 w 3197370"/>
                <a:gd name="connsiteY82" fmla="*/ 1163599 h 1489872"/>
                <a:gd name="connsiteX83" fmla="*/ 709596 w 3197370"/>
                <a:gd name="connsiteY83" fmla="*/ 1154036 h 1489872"/>
                <a:gd name="connsiteX84" fmla="*/ 726569 w 3197370"/>
                <a:gd name="connsiteY84" fmla="*/ 1144570 h 1489872"/>
                <a:gd name="connsiteX85" fmla="*/ 742311 w 3197370"/>
                <a:gd name="connsiteY85" fmla="*/ 1135418 h 1489872"/>
                <a:gd name="connsiteX86" fmla="*/ 767099 w 3197370"/>
                <a:gd name="connsiteY86" fmla="*/ 1120402 h 1489872"/>
                <a:gd name="connsiteX87" fmla="*/ 779857 w 3197370"/>
                <a:gd name="connsiteY87" fmla="*/ 1112483 h 1489872"/>
                <a:gd name="connsiteX88" fmla="*/ 808146 w 3197370"/>
                <a:gd name="connsiteY88" fmla="*/ 1093969 h 1489872"/>
                <a:gd name="connsiteX89" fmla="*/ 816068 w 3197370"/>
                <a:gd name="connsiteY89" fmla="*/ 1088723 h 1489872"/>
                <a:gd name="connsiteX90" fmla="*/ 824195 w 3197370"/>
                <a:gd name="connsiteY90" fmla="*/ 1083066 h 1489872"/>
                <a:gd name="connsiteX91" fmla="*/ 845387 w 3197370"/>
                <a:gd name="connsiteY91" fmla="*/ 1068257 h 1489872"/>
                <a:gd name="connsiteX92" fmla="*/ 855980 w 3197370"/>
                <a:gd name="connsiteY92" fmla="*/ 1060543 h 1489872"/>
                <a:gd name="connsiteX93" fmla="*/ 873776 w 3197370"/>
                <a:gd name="connsiteY93" fmla="*/ 1047377 h 1489872"/>
                <a:gd name="connsiteX94" fmla="*/ 884781 w 3197370"/>
                <a:gd name="connsiteY94" fmla="*/ 1039045 h 1489872"/>
                <a:gd name="connsiteX95" fmla="*/ 901447 w 3197370"/>
                <a:gd name="connsiteY95" fmla="*/ 1026190 h 1489872"/>
                <a:gd name="connsiteX96" fmla="*/ 912146 w 3197370"/>
                <a:gd name="connsiteY96" fmla="*/ 1017757 h 1489872"/>
                <a:gd name="connsiteX97" fmla="*/ 933337 w 3197370"/>
                <a:gd name="connsiteY97" fmla="*/ 1000476 h 1489872"/>
                <a:gd name="connsiteX98" fmla="*/ 935292 w 3197370"/>
                <a:gd name="connsiteY98" fmla="*/ 998831 h 1489872"/>
                <a:gd name="connsiteX99" fmla="*/ 958954 w 3197370"/>
                <a:gd name="connsiteY99" fmla="*/ 978776 h 1489872"/>
                <a:gd name="connsiteX100" fmla="*/ 964304 w 3197370"/>
                <a:gd name="connsiteY100" fmla="*/ 974149 h 1489872"/>
                <a:gd name="connsiteX101" fmla="*/ 986832 w 3197370"/>
                <a:gd name="connsiteY101" fmla="*/ 954194 h 1489872"/>
                <a:gd name="connsiteX102" fmla="*/ 987857 w 3197370"/>
                <a:gd name="connsiteY102" fmla="*/ 953270 h 1489872"/>
                <a:gd name="connsiteX103" fmla="*/ 1008742 w 3197370"/>
                <a:gd name="connsiteY103" fmla="*/ 934139 h 1489872"/>
                <a:gd name="connsiteX104" fmla="*/ 1013474 w 3197370"/>
                <a:gd name="connsiteY104" fmla="*/ 929717 h 1489872"/>
                <a:gd name="connsiteX105" fmla="*/ 1033742 w 3197370"/>
                <a:gd name="connsiteY105" fmla="*/ 910379 h 1489872"/>
                <a:gd name="connsiteX106" fmla="*/ 1036619 w 3197370"/>
                <a:gd name="connsiteY106" fmla="*/ 907601 h 1489872"/>
                <a:gd name="connsiteX107" fmla="*/ 1054004 w 3197370"/>
                <a:gd name="connsiteY107" fmla="*/ 890426 h 1489872"/>
                <a:gd name="connsiteX108" fmla="*/ 1057811 w 3197370"/>
                <a:gd name="connsiteY108" fmla="*/ 886623 h 1489872"/>
                <a:gd name="connsiteX109" fmla="*/ 1075914 w 3197370"/>
                <a:gd name="connsiteY109" fmla="*/ 868108 h 1489872"/>
                <a:gd name="connsiteX110" fmla="*/ 1079309 w 3197370"/>
                <a:gd name="connsiteY110" fmla="*/ 864612 h 1489872"/>
                <a:gd name="connsiteX111" fmla="*/ 1094534 w 3197370"/>
                <a:gd name="connsiteY111" fmla="*/ 848566 h 1489872"/>
                <a:gd name="connsiteX112" fmla="*/ 1097311 w 3197370"/>
                <a:gd name="connsiteY112" fmla="*/ 845585 h 1489872"/>
                <a:gd name="connsiteX113" fmla="*/ 1113259 w 3197370"/>
                <a:gd name="connsiteY113" fmla="*/ 828304 h 1489872"/>
                <a:gd name="connsiteX114" fmla="*/ 1116650 w 3197370"/>
                <a:gd name="connsiteY114" fmla="*/ 824500 h 1489872"/>
                <a:gd name="connsiteX115" fmla="*/ 1130127 w 3197370"/>
                <a:gd name="connsiteY115" fmla="*/ 809381 h 1489872"/>
                <a:gd name="connsiteX116" fmla="*/ 1131775 w 3197370"/>
                <a:gd name="connsiteY116" fmla="*/ 807528 h 1489872"/>
                <a:gd name="connsiteX117" fmla="*/ 1145456 w 3197370"/>
                <a:gd name="connsiteY117" fmla="*/ 791792 h 1489872"/>
                <a:gd name="connsiteX118" fmla="*/ 1148540 w 3197370"/>
                <a:gd name="connsiteY118" fmla="*/ 788194 h 1489872"/>
                <a:gd name="connsiteX119" fmla="*/ 1160988 w 3197370"/>
                <a:gd name="connsiteY119" fmla="*/ 773486 h 1489872"/>
                <a:gd name="connsiteX120" fmla="*/ 1161605 w 3197370"/>
                <a:gd name="connsiteY120" fmla="*/ 772767 h 1489872"/>
                <a:gd name="connsiteX121" fmla="*/ 1172511 w 3197370"/>
                <a:gd name="connsiteY121" fmla="*/ 759498 h 1489872"/>
                <a:gd name="connsiteX122" fmla="*/ 1175082 w 3197370"/>
                <a:gd name="connsiteY122" fmla="*/ 756308 h 1489872"/>
                <a:gd name="connsiteX123" fmla="*/ 1184957 w 3197370"/>
                <a:gd name="connsiteY123" fmla="*/ 743968 h 1489872"/>
                <a:gd name="connsiteX124" fmla="*/ 1186088 w 3197370"/>
                <a:gd name="connsiteY124" fmla="*/ 742528 h 1489872"/>
                <a:gd name="connsiteX125" fmla="*/ 1194114 w 3197370"/>
                <a:gd name="connsiteY125" fmla="*/ 732347 h 1489872"/>
                <a:gd name="connsiteX126" fmla="*/ 1195962 w 3197370"/>
                <a:gd name="connsiteY126" fmla="*/ 729981 h 1489872"/>
                <a:gd name="connsiteX127" fmla="*/ 1203372 w 3197370"/>
                <a:gd name="connsiteY127" fmla="*/ 720414 h 1489872"/>
                <a:gd name="connsiteX128" fmla="*/ 1204708 w 3197370"/>
                <a:gd name="connsiteY128" fmla="*/ 718667 h 1489872"/>
                <a:gd name="connsiteX129" fmla="*/ 1210262 w 3197370"/>
                <a:gd name="connsiteY129" fmla="*/ 711261 h 1489872"/>
                <a:gd name="connsiteX130" fmla="*/ 1211192 w 3197370"/>
                <a:gd name="connsiteY130" fmla="*/ 710026 h 1489872"/>
                <a:gd name="connsiteX131" fmla="*/ 1216129 w 3197370"/>
                <a:gd name="connsiteY131" fmla="*/ 703238 h 1489872"/>
                <a:gd name="connsiteX132" fmla="*/ 1217053 w 3197370"/>
                <a:gd name="connsiteY132" fmla="*/ 702003 h 1489872"/>
                <a:gd name="connsiteX133" fmla="*/ 1220344 w 3197370"/>
                <a:gd name="connsiteY133" fmla="*/ 697375 h 1489872"/>
                <a:gd name="connsiteX134" fmla="*/ 1220655 w 3197370"/>
                <a:gd name="connsiteY134" fmla="*/ 696964 h 1489872"/>
                <a:gd name="connsiteX135" fmla="*/ 1222916 w 3197370"/>
                <a:gd name="connsiteY135" fmla="*/ 693777 h 1489872"/>
                <a:gd name="connsiteX136" fmla="*/ 1223433 w 3197370"/>
                <a:gd name="connsiteY136" fmla="*/ 693056 h 1489872"/>
                <a:gd name="connsiteX137" fmla="*/ 1224151 w 3197370"/>
                <a:gd name="connsiteY137" fmla="*/ 692027 h 1489872"/>
                <a:gd name="connsiteX138" fmla="*/ 1225900 w 3197370"/>
                <a:gd name="connsiteY138" fmla="*/ 689455 h 1489872"/>
                <a:gd name="connsiteX139" fmla="*/ 1226417 w 3197370"/>
                <a:gd name="connsiteY139" fmla="*/ 688737 h 1489872"/>
                <a:gd name="connsiteX140" fmla="*/ 1229808 w 3197370"/>
                <a:gd name="connsiteY140" fmla="*/ 683798 h 1489872"/>
                <a:gd name="connsiteX141" fmla="*/ 1230119 w 3197370"/>
                <a:gd name="connsiteY141" fmla="*/ 683286 h 1489872"/>
                <a:gd name="connsiteX142" fmla="*/ 1234438 w 3197370"/>
                <a:gd name="connsiteY142" fmla="*/ 677218 h 1489872"/>
                <a:gd name="connsiteX143" fmla="*/ 1235775 w 3197370"/>
                <a:gd name="connsiteY143" fmla="*/ 675366 h 1489872"/>
                <a:gd name="connsiteX144" fmla="*/ 1241947 w 3197370"/>
                <a:gd name="connsiteY144" fmla="*/ 666932 h 1489872"/>
                <a:gd name="connsiteX145" fmla="*/ 1243184 w 3197370"/>
                <a:gd name="connsiteY145" fmla="*/ 665184 h 1489872"/>
                <a:gd name="connsiteX146" fmla="*/ 1249869 w 3197370"/>
                <a:gd name="connsiteY146" fmla="*/ 656132 h 1489872"/>
                <a:gd name="connsiteX147" fmla="*/ 1251516 w 3197370"/>
                <a:gd name="connsiteY147" fmla="*/ 653870 h 1489872"/>
                <a:gd name="connsiteX148" fmla="*/ 1260362 w 3197370"/>
                <a:gd name="connsiteY148" fmla="*/ 642146 h 1489872"/>
                <a:gd name="connsiteX149" fmla="*/ 1262522 w 3197370"/>
                <a:gd name="connsiteY149" fmla="*/ 639265 h 1489872"/>
                <a:gd name="connsiteX150" fmla="*/ 1271778 w 3197370"/>
                <a:gd name="connsiteY150" fmla="*/ 627333 h 1489872"/>
                <a:gd name="connsiteX151" fmla="*/ 1273526 w 3197370"/>
                <a:gd name="connsiteY151" fmla="*/ 625174 h 1489872"/>
                <a:gd name="connsiteX152" fmla="*/ 1285154 w 3197370"/>
                <a:gd name="connsiteY152" fmla="*/ 610468 h 1489872"/>
                <a:gd name="connsiteX153" fmla="*/ 1288033 w 3197370"/>
                <a:gd name="connsiteY153" fmla="*/ 606867 h 1489872"/>
                <a:gd name="connsiteX154" fmla="*/ 1300479 w 3197370"/>
                <a:gd name="connsiteY154" fmla="*/ 591542 h 1489872"/>
                <a:gd name="connsiteX155" fmla="*/ 1301610 w 3197370"/>
                <a:gd name="connsiteY155" fmla="*/ 590206 h 1489872"/>
                <a:gd name="connsiteX156" fmla="*/ 1316015 w 3197370"/>
                <a:gd name="connsiteY156" fmla="*/ 573031 h 1489872"/>
                <a:gd name="connsiteX157" fmla="*/ 1319718 w 3197370"/>
                <a:gd name="connsiteY157" fmla="*/ 568708 h 1489872"/>
                <a:gd name="connsiteX158" fmla="*/ 1335661 w 3197370"/>
                <a:gd name="connsiteY158" fmla="*/ 550196 h 1489872"/>
                <a:gd name="connsiteX159" fmla="*/ 1336796 w 3197370"/>
                <a:gd name="connsiteY159" fmla="*/ 548962 h 1489872"/>
                <a:gd name="connsiteX160" fmla="*/ 1352945 w 3197370"/>
                <a:gd name="connsiteY160" fmla="*/ 530655 h 1489872"/>
                <a:gd name="connsiteX161" fmla="*/ 1357164 w 3197370"/>
                <a:gd name="connsiteY161" fmla="*/ 525924 h 1489872"/>
                <a:gd name="connsiteX162" fmla="*/ 1375371 w 3197370"/>
                <a:gd name="connsiteY162" fmla="*/ 505868 h 1489872"/>
                <a:gd name="connsiteX163" fmla="*/ 1378356 w 3197370"/>
                <a:gd name="connsiteY163" fmla="*/ 502680 h 1489872"/>
                <a:gd name="connsiteX164" fmla="*/ 1395739 w 3197370"/>
                <a:gd name="connsiteY164" fmla="*/ 484165 h 1489872"/>
                <a:gd name="connsiteX165" fmla="*/ 1400160 w 3197370"/>
                <a:gd name="connsiteY165" fmla="*/ 479538 h 1489872"/>
                <a:gd name="connsiteX166" fmla="*/ 1420839 w 3197370"/>
                <a:gd name="connsiteY166" fmla="*/ 458248 h 1489872"/>
                <a:gd name="connsiteX167" fmla="*/ 1425054 w 3197370"/>
                <a:gd name="connsiteY167" fmla="*/ 453929 h 1489872"/>
                <a:gd name="connsiteX168" fmla="*/ 1444498 w 3197370"/>
                <a:gd name="connsiteY168" fmla="*/ 434590 h 1489872"/>
                <a:gd name="connsiteX169" fmla="*/ 1448717 w 3197370"/>
                <a:gd name="connsiteY169" fmla="*/ 430478 h 1489872"/>
                <a:gd name="connsiteX170" fmla="*/ 1471756 w 3197370"/>
                <a:gd name="connsiteY170" fmla="*/ 408366 h 1489872"/>
                <a:gd name="connsiteX171" fmla="*/ 1477106 w 3197370"/>
                <a:gd name="connsiteY171" fmla="*/ 403327 h 1489872"/>
                <a:gd name="connsiteX172" fmla="*/ 1499429 w 3197370"/>
                <a:gd name="connsiteY172" fmla="*/ 382757 h 1489872"/>
                <a:gd name="connsiteX173" fmla="*/ 1502517 w 3197370"/>
                <a:gd name="connsiteY173" fmla="*/ 379877 h 1489872"/>
                <a:gd name="connsiteX174" fmla="*/ 1528028 w 3197370"/>
                <a:gd name="connsiteY174" fmla="*/ 357247 h 1489872"/>
                <a:gd name="connsiteX175" fmla="*/ 1534302 w 3197370"/>
                <a:gd name="connsiteY175" fmla="*/ 351797 h 1489872"/>
                <a:gd name="connsiteX176" fmla="*/ 1561151 w 3197370"/>
                <a:gd name="connsiteY176" fmla="*/ 328962 h 1489872"/>
                <a:gd name="connsiteX177" fmla="*/ 1561562 w 3197370"/>
                <a:gd name="connsiteY177" fmla="*/ 328657 h 1489872"/>
                <a:gd name="connsiteX178" fmla="*/ 1582036 w 3197370"/>
                <a:gd name="connsiteY178" fmla="*/ 311890 h 1489872"/>
                <a:gd name="connsiteX179" fmla="*/ 1588310 w 3197370"/>
                <a:gd name="connsiteY179" fmla="*/ 306954 h 1489872"/>
                <a:gd name="connsiteX180" fmla="*/ 1600139 w 3197370"/>
                <a:gd name="connsiteY180" fmla="*/ 297595 h 1489872"/>
                <a:gd name="connsiteX181" fmla="*/ 1619482 w 3197370"/>
                <a:gd name="connsiteY181" fmla="*/ 282579 h 1489872"/>
                <a:gd name="connsiteX182" fmla="*/ 1631723 w 3197370"/>
                <a:gd name="connsiteY182" fmla="*/ 273218 h 1489872"/>
                <a:gd name="connsiteX183" fmla="*/ 1652296 w 3197370"/>
                <a:gd name="connsiteY183" fmla="*/ 257996 h 1489872"/>
                <a:gd name="connsiteX184" fmla="*/ 1664126 w 3197370"/>
                <a:gd name="connsiteY184" fmla="*/ 249356 h 1489872"/>
                <a:gd name="connsiteX185" fmla="*/ 1688713 w 3197370"/>
                <a:gd name="connsiteY185" fmla="*/ 232181 h 1489872"/>
                <a:gd name="connsiteX186" fmla="*/ 1697558 w 3197370"/>
                <a:gd name="connsiteY186" fmla="*/ 226112 h 1489872"/>
                <a:gd name="connsiteX187" fmla="*/ 1699206 w 3197370"/>
                <a:gd name="connsiteY187" fmla="*/ 224982 h 1489872"/>
                <a:gd name="connsiteX188" fmla="*/ 1706715 w 3197370"/>
                <a:gd name="connsiteY188" fmla="*/ 220045 h 1489872"/>
                <a:gd name="connsiteX189" fmla="*/ 1738806 w 3197370"/>
                <a:gd name="connsiteY189" fmla="*/ 199063 h 1489872"/>
                <a:gd name="connsiteX190" fmla="*/ 1753519 w 3197370"/>
                <a:gd name="connsiteY190" fmla="*/ 189911 h 1489872"/>
                <a:gd name="connsiteX191" fmla="*/ 1781602 w 3197370"/>
                <a:gd name="connsiteY191" fmla="*/ 172836 h 1489872"/>
                <a:gd name="connsiteX192" fmla="*/ 1789524 w 3197370"/>
                <a:gd name="connsiteY192" fmla="*/ 168003 h 1489872"/>
                <a:gd name="connsiteX193" fmla="*/ 1799710 w 3197370"/>
                <a:gd name="connsiteY193" fmla="*/ 162242 h 1489872"/>
                <a:gd name="connsiteX194" fmla="*/ 1819049 w 3197370"/>
                <a:gd name="connsiteY194" fmla="*/ 151342 h 1489872"/>
                <a:gd name="connsiteX195" fmla="*/ 1839416 w 3197370"/>
                <a:gd name="connsiteY195" fmla="*/ 140336 h 1489872"/>
                <a:gd name="connsiteX196" fmla="*/ 1859272 w 3197370"/>
                <a:gd name="connsiteY196" fmla="*/ 129947 h 1489872"/>
                <a:gd name="connsiteX197" fmla="*/ 1868941 w 3197370"/>
                <a:gd name="connsiteY197" fmla="*/ 124909 h 1489872"/>
                <a:gd name="connsiteX198" fmla="*/ 1882312 w 3197370"/>
                <a:gd name="connsiteY198" fmla="*/ 118428 h 1489872"/>
                <a:gd name="connsiteX199" fmla="*/ 1897125 w 3197370"/>
                <a:gd name="connsiteY199" fmla="*/ 111332 h 1489872"/>
                <a:gd name="connsiteX200" fmla="*/ 1923766 w 3197370"/>
                <a:gd name="connsiteY200" fmla="*/ 99195 h 1489872"/>
                <a:gd name="connsiteX201" fmla="*/ 1937142 w 3197370"/>
                <a:gd name="connsiteY201" fmla="*/ 93230 h 1489872"/>
                <a:gd name="connsiteX202" fmla="*/ 1941050 w 3197370"/>
                <a:gd name="connsiteY202" fmla="*/ 91482 h 1489872"/>
                <a:gd name="connsiteX203" fmla="*/ 1976130 w 3197370"/>
                <a:gd name="connsiteY203" fmla="*/ 77081 h 1489872"/>
                <a:gd name="connsiteX204" fmla="*/ 1983434 w 3197370"/>
                <a:gd name="connsiteY204" fmla="*/ 74306 h 1489872"/>
                <a:gd name="connsiteX205" fmla="*/ 2008122 w 3197370"/>
                <a:gd name="connsiteY205" fmla="*/ 64945 h 1489872"/>
                <a:gd name="connsiteX206" fmla="*/ 2022216 w 3197370"/>
                <a:gd name="connsiteY206" fmla="*/ 59906 h 1489872"/>
                <a:gd name="connsiteX207" fmla="*/ 2071285 w 3197370"/>
                <a:gd name="connsiteY207" fmla="*/ 44066 h 1489872"/>
                <a:gd name="connsiteX208" fmla="*/ 2071903 w 3197370"/>
                <a:gd name="connsiteY208" fmla="*/ 43861 h 1489872"/>
                <a:gd name="connsiteX209" fmla="*/ 2112946 w 3197370"/>
                <a:gd name="connsiteY209" fmla="*/ 32548 h 1489872"/>
                <a:gd name="connsiteX210" fmla="*/ 2122409 w 3197370"/>
                <a:gd name="connsiteY210" fmla="*/ 30182 h 1489872"/>
                <a:gd name="connsiteX211" fmla="*/ 2131977 w 3197370"/>
                <a:gd name="connsiteY211" fmla="*/ 27715 h 1489872"/>
                <a:gd name="connsiteX212" fmla="*/ 2162632 w 3197370"/>
                <a:gd name="connsiteY212" fmla="*/ 20924 h 1489872"/>
                <a:gd name="connsiteX213" fmla="*/ 2166746 w 3197370"/>
                <a:gd name="connsiteY213" fmla="*/ 20103 h 1489872"/>
                <a:gd name="connsiteX214" fmla="*/ 2189480 w 3197370"/>
                <a:gd name="connsiteY214" fmla="*/ 15680 h 1489872"/>
                <a:gd name="connsiteX215" fmla="*/ 2203061 w 3197370"/>
                <a:gd name="connsiteY215" fmla="*/ 13417 h 1489872"/>
                <a:gd name="connsiteX216" fmla="*/ 2211396 w 3197370"/>
                <a:gd name="connsiteY216" fmla="*/ 12081 h 1489872"/>
                <a:gd name="connsiteX217" fmla="*/ 2245034 w 3197370"/>
                <a:gd name="connsiteY217" fmla="*/ 7247 h 1489872"/>
                <a:gd name="connsiteX218" fmla="*/ 2248941 w 3197370"/>
                <a:gd name="connsiteY218" fmla="*/ 6836 h 1489872"/>
                <a:gd name="connsiteX219" fmla="*/ 2256039 w 3197370"/>
                <a:gd name="connsiteY219" fmla="*/ 6012 h 1489872"/>
                <a:gd name="connsiteX220" fmla="*/ 2288237 w 3197370"/>
                <a:gd name="connsiteY220" fmla="*/ 2925 h 1489872"/>
                <a:gd name="connsiteX221" fmla="*/ 2295233 w 3197370"/>
                <a:gd name="connsiteY221" fmla="*/ 2411 h 1489872"/>
                <a:gd name="connsiteX222" fmla="*/ 2299040 w 3197370"/>
                <a:gd name="connsiteY222" fmla="*/ 2104 h 1489872"/>
                <a:gd name="connsiteX223" fmla="*/ 2330514 w 3197370"/>
                <a:gd name="connsiteY223" fmla="*/ 561 h 1489872"/>
                <a:gd name="connsiteX224" fmla="*/ 2338229 w 3197370"/>
                <a:gd name="connsiteY224" fmla="*/ 355 h 1489872"/>
                <a:gd name="connsiteX225" fmla="*/ 2352017 w 3197370"/>
                <a:gd name="connsiteY225" fmla="*/ 45 h 1489872"/>
                <a:gd name="connsiteX0" fmla="*/ 2352017 w 3197370"/>
                <a:gd name="connsiteY0" fmla="*/ 45 h 1489872"/>
                <a:gd name="connsiteX1" fmla="*/ 2367035 w 3197370"/>
                <a:gd name="connsiteY1" fmla="*/ 45 h 1489872"/>
                <a:gd name="connsiteX2" fmla="*/ 2374546 w 3197370"/>
                <a:gd name="connsiteY2" fmla="*/ 45 h 1489872"/>
                <a:gd name="connsiteX3" fmla="*/ 2404170 w 3197370"/>
                <a:gd name="connsiteY3" fmla="*/ 972 h 1489872"/>
                <a:gd name="connsiteX4" fmla="*/ 2406330 w 3197370"/>
                <a:gd name="connsiteY4" fmla="*/ 1178 h 1489872"/>
                <a:gd name="connsiteX5" fmla="*/ 2452003 w 3197370"/>
                <a:gd name="connsiteY5" fmla="*/ 4882 h 1489872"/>
                <a:gd name="connsiteX6" fmla="*/ 2455917 w 3197370"/>
                <a:gd name="connsiteY6" fmla="*/ 5188 h 1489872"/>
                <a:gd name="connsiteX7" fmla="*/ 2475461 w 3197370"/>
                <a:gd name="connsiteY7" fmla="*/ 7657 h 1489872"/>
                <a:gd name="connsiteX8" fmla="*/ 2480911 w 3197370"/>
                <a:gd name="connsiteY8" fmla="*/ 8377 h 1489872"/>
                <a:gd name="connsiteX9" fmla="*/ 2507451 w 3197370"/>
                <a:gd name="connsiteY9" fmla="*/ 12493 h 1489872"/>
                <a:gd name="connsiteX10" fmla="*/ 2510436 w 3197370"/>
                <a:gd name="connsiteY10" fmla="*/ 13109 h 1489872"/>
                <a:gd name="connsiteX11" fmla="*/ 2519694 w 3197370"/>
                <a:gd name="connsiteY11" fmla="*/ 14858 h 1489872"/>
                <a:gd name="connsiteX12" fmla="*/ 2539755 w 3197370"/>
                <a:gd name="connsiteY12" fmla="*/ 18868 h 1489872"/>
                <a:gd name="connsiteX13" fmla="*/ 2550042 w 3197370"/>
                <a:gd name="connsiteY13" fmla="*/ 21131 h 1489872"/>
                <a:gd name="connsiteX14" fmla="*/ 2558786 w 3197370"/>
                <a:gd name="connsiteY14" fmla="*/ 23085 h 1489872"/>
                <a:gd name="connsiteX15" fmla="*/ 2567320 w 3197370"/>
                <a:gd name="connsiteY15" fmla="*/ 25246 h 1489872"/>
                <a:gd name="connsiteX16" fmla="*/ 2578948 w 3197370"/>
                <a:gd name="connsiteY16" fmla="*/ 28228 h 1489872"/>
                <a:gd name="connsiteX17" fmla="*/ 2594891 w 3197370"/>
                <a:gd name="connsiteY17" fmla="*/ 32651 h 1489872"/>
                <a:gd name="connsiteX18" fmla="*/ 2605590 w 3197370"/>
                <a:gd name="connsiteY18" fmla="*/ 35738 h 1489872"/>
                <a:gd name="connsiteX19" fmla="*/ 2609703 w 3197370"/>
                <a:gd name="connsiteY19" fmla="*/ 36970 h 1489872"/>
                <a:gd name="connsiteX20" fmla="*/ 2628529 w 3197370"/>
                <a:gd name="connsiteY20" fmla="*/ 43040 h 1489872"/>
                <a:gd name="connsiteX21" fmla="*/ 3132285 w 3197370"/>
                <a:gd name="connsiteY21" fmla="*/ 212640 h 1489872"/>
                <a:gd name="connsiteX22" fmla="*/ 3109341 w 3197370"/>
                <a:gd name="connsiteY22" fmla="*/ 205339 h 1489872"/>
                <a:gd name="connsiteX23" fmla="*/ 3098647 w 3197370"/>
                <a:gd name="connsiteY23" fmla="*/ 202252 h 1489872"/>
                <a:gd name="connsiteX24" fmla="*/ 3082700 w 3197370"/>
                <a:gd name="connsiteY24" fmla="*/ 197828 h 1489872"/>
                <a:gd name="connsiteX25" fmla="*/ 3071076 w 3197370"/>
                <a:gd name="connsiteY25" fmla="*/ 194847 h 1489872"/>
                <a:gd name="connsiteX26" fmla="*/ 3053792 w 3197370"/>
                <a:gd name="connsiteY26" fmla="*/ 190732 h 1489872"/>
                <a:gd name="connsiteX27" fmla="*/ 3043506 w 3197370"/>
                <a:gd name="connsiteY27" fmla="*/ 188469 h 1489872"/>
                <a:gd name="connsiteX28" fmla="*/ 3023449 w 3197370"/>
                <a:gd name="connsiteY28" fmla="*/ 184460 h 1489872"/>
                <a:gd name="connsiteX29" fmla="*/ 3014187 w 3197370"/>
                <a:gd name="connsiteY29" fmla="*/ 182709 h 1489872"/>
                <a:gd name="connsiteX30" fmla="*/ 2984667 w 3197370"/>
                <a:gd name="connsiteY30" fmla="*/ 177979 h 1489872"/>
                <a:gd name="connsiteX31" fmla="*/ 2979317 w 3197370"/>
                <a:gd name="connsiteY31" fmla="*/ 177258 h 1489872"/>
                <a:gd name="connsiteX32" fmla="*/ 2955860 w 3197370"/>
                <a:gd name="connsiteY32" fmla="*/ 174484 h 1489872"/>
                <a:gd name="connsiteX33" fmla="*/ 3197370 w 3197370"/>
                <a:gd name="connsiteY33" fmla="*/ 262045 h 1489872"/>
                <a:gd name="connsiteX34" fmla="*/ 2780426 w 3197370"/>
                <a:gd name="connsiteY34" fmla="*/ 207411 h 1489872"/>
                <a:gd name="connsiteX35" fmla="*/ 2547513 w 3197370"/>
                <a:gd name="connsiteY35" fmla="*/ 264921 h 1489872"/>
                <a:gd name="connsiteX36" fmla="*/ 2305973 w 3197370"/>
                <a:gd name="connsiteY36" fmla="*/ 377064 h 1489872"/>
                <a:gd name="connsiteX37" fmla="*/ 2090313 w 3197370"/>
                <a:gd name="connsiteY37" fmla="*/ 538091 h 1489872"/>
                <a:gd name="connsiteX38" fmla="*/ 1897656 w 3197370"/>
                <a:gd name="connsiteY38" fmla="*/ 716370 h 1489872"/>
                <a:gd name="connsiteX39" fmla="*/ 1733755 w 3197370"/>
                <a:gd name="connsiteY39" fmla="*/ 943532 h 1489872"/>
                <a:gd name="connsiteX40" fmla="*/ 1463460 w 3197370"/>
                <a:gd name="connsiteY40" fmla="*/ 1199449 h 1489872"/>
                <a:gd name="connsiteX41" fmla="*/ 1253551 w 3197370"/>
                <a:gd name="connsiteY41" fmla="*/ 1363351 h 1489872"/>
                <a:gd name="connsiteX42" fmla="*/ 948751 w 3197370"/>
                <a:gd name="connsiteY42" fmla="*/ 1463993 h 1489872"/>
                <a:gd name="connsiteX43" fmla="*/ 761845 w 3197370"/>
                <a:gd name="connsiteY43" fmla="*/ 1489872 h 1489872"/>
                <a:gd name="connsiteX44" fmla="*/ 528932 w 3197370"/>
                <a:gd name="connsiteY44" fmla="*/ 1449615 h 1489872"/>
                <a:gd name="connsiteX45" fmla="*/ 402411 w 3197370"/>
                <a:gd name="connsiteY45" fmla="*/ 1397857 h 1489872"/>
                <a:gd name="connsiteX46" fmla="*/ 302563 w 3197370"/>
                <a:gd name="connsiteY46" fmla="*/ 1348875 h 1489872"/>
                <a:gd name="connsiteX47" fmla="*/ 0 w 3197370"/>
                <a:gd name="connsiteY47" fmla="*/ 1247010 h 1489872"/>
                <a:gd name="connsiteX48" fmla="*/ 20061 w 3197370"/>
                <a:gd name="connsiteY48" fmla="*/ 1253388 h 1489872"/>
                <a:gd name="connsiteX49" fmla="*/ 29730 w 3197370"/>
                <a:gd name="connsiteY49" fmla="*/ 1256165 h 1489872"/>
                <a:gd name="connsiteX50" fmla="*/ 43514 w 3197370"/>
                <a:gd name="connsiteY50" fmla="*/ 1259969 h 1489872"/>
                <a:gd name="connsiteX51" fmla="*/ 54006 w 3197370"/>
                <a:gd name="connsiteY51" fmla="*/ 1262643 h 1489872"/>
                <a:gd name="connsiteX52" fmla="*/ 68820 w 3197370"/>
                <a:gd name="connsiteY52" fmla="*/ 1266244 h 1489872"/>
                <a:gd name="connsiteX53" fmla="*/ 78182 w 3197370"/>
                <a:gd name="connsiteY53" fmla="*/ 1268301 h 1489872"/>
                <a:gd name="connsiteX54" fmla="*/ 94949 w 3197370"/>
                <a:gd name="connsiteY54" fmla="*/ 1271695 h 1489872"/>
                <a:gd name="connsiteX55" fmla="*/ 104106 w 3197370"/>
                <a:gd name="connsiteY55" fmla="*/ 1273443 h 1489872"/>
                <a:gd name="connsiteX56" fmla="*/ 129411 w 3197370"/>
                <a:gd name="connsiteY56" fmla="*/ 1277559 h 1489872"/>
                <a:gd name="connsiteX57" fmla="*/ 130235 w 3197370"/>
                <a:gd name="connsiteY57" fmla="*/ 1277662 h 1489872"/>
                <a:gd name="connsiteX58" fmla="*/ 156258 w 3197370"/>
                <a:gd name="connsiteY58" fmla="*/ 1280849 h 1489872"/>
                <a:gd name="connsiteX59" fmla="*/ 196688 w 3197370"/>
                <a:gd name="connsiteY59" fmla="*/ 1284037 h 1489872"/>
                <a:gd name="connsiteX60" fmla="*/ 206457 w 3197370"/>
                <a:gd name="connsiteY60" fmla="*/ 1284448 h 1489872"/>
                <a:gd name="connsiteX61" fmla="*/ 238661 w 3197370"/>
                <a:gd name="connsiteY61" fmla="*/ 1285067 h 1489872"/>
                <a:gd name="connsiteX62" fmla="*/ 251001 w 3197370"/>
                <a:gd name="connsiteY62" fmla="*/ 1285067 h 1489872"/>
                <a:gd name="connsiteX63" fmla="*/ 287524 w 3197370"/>
                <a:gd name="connsiteY63" fmla="*/ 1283729 h 1489872"/>
                <a:gd name="connsiteX64" fmla="*/ 293486 w 3197370"/>
                <a:gd name="connsiteY64" fmla="*/ 1283419 h 1489872"/>
                <a:gd name="connsiteX65" fmla="*/ 336387 w 3197370"/>
                <a:gd name="connsiteY65" fmla="*/ 1279307 h 1489872"/>
                <a:gd name="connsiteX66" fmla="*/ 367554 w 3197370"/>
                <a:gd name="connsiteY66" fmla="*/ 1275091 h 1489872"/>
                <a:gd name="connsiteX67" fmla="*/ 373727 w 3197370"/>
                <a:gd name="connsiteY67" fmla="*/ 1274061 h 1489872"/>
                <a:gd name="connsiteX68" fmla="*/ 404895 w 3197370"/>
                <a:gd name="connsiteY68" fmla="*/ 1268404 h 1489872"/>
                <a:gd name="connsiteX69" fmla="*/ 410349 w 3197370"/>
                <a:gd name="connsiteY69" fmla="*/ 1267376 h 1489872"/>
                <a:gd name="connsiteX70" fmla="*/ 445425 w 3197370"/>
                <a:gd name="connsiteY70" fmla="*/ 1259353 h 1489872"/>
                <a:gd name="connsiteX71" fmla="*/ 453451 w 3197370"/>
                <a:gd name="connsiteY71" fmla="*/ 1257294 h 1489872"/>
                <a:gd name="connsiteX72" fmla="*/ 490380 w 3197370"/>
                <a:gd name="connsiteY72" fmla="*/ 1247113 h 1489872"/>
                <a:gd name="connsiteX73" fmla="*/ 533070 w 3197370"/>
                <a:gd name="connsiteY73" fmla="*/ 1233333 h 1489872"/>
                <a:gd name="connsiteX74" fmla="*/ 567225 w 3197370"/>
                <a:gd name="connsiteY74" fmla="*/ 1220683 h 1489872"/>
                <a:gd name="connsiteX75" fmla="*/ 572987 w 3197370"/>
                <a:gd name="connsiteY75" fmla="*/ 1218522 h 1489872"/>
                <a:gd name="connsiteX76" fmla="*/ 606832 w 3197370"/>
                <a:gd name="connsiteY76" fmla="*/ 1204534 h 1489872"/>
                <a:gd name="connsiteX77" fmla="*/ 618661 w 3197370"/>
                <a:gd name="connsiteY77" fmla="*/ 1199288 h 1489872"/>
                <a:gd name="connsiteX78" fmla="*/ 641601 w 3197370"/>
                <a:gd name="connsiteY78" fmla="*/ 1188797 h 1489872"/>
                <a:gd name="connsiteX79" fmla="*/ 654559 w 3197370"/>
                <a:gd name="connsiteY79" fmla="*/ 1182525 h 1489872"/>
                <a:gd name="connsiteX80" fmla="*/ 674415 w 3197370"/>
                <a:gd name="connsiteY80" fmla="*/ 1172648 h 1489872"/>
                <a:gd name="connsiteX81" fmla="*/ 691800 w 3197370"/>
                <a:gd name="connsiteY81" fmla="*/ 1163599 h 1489872"/>
                <a:gd name="connsiteX82" fmla="*/ 709596 w 3197370"/>
                <a:gd name="connsiteY82" fmla="*/ 1154036 h 1489872"/>
                <a:gd name="connsiteX83" fmla="*/ 726569 w 3197370"/>
                <a:gd name="connsiteY83" fmla="*/ 1144570 h 1489872"/>
                <a:gd name="connsiteX84" fmla="*/ 742311 w 3197370"/>
                <a:gd name="connsiteY84" fmla="*/ 1135418 h 1489872"/>
                <a:gd name="connsiteX85" fmla="*/ 767099 w 3197370"/>
                <a:gd name="connsiteY85" fmla="*/ 1120402 h 1489872"/>
                <a:gd name="connsiteX86" fmla="*/ 779857 w 3197370"/>
                <a:gd name="connsiteY86" fmla="*/ 1112483 h 1489872"/>
                <a:gd name="connsiteX87" fmla="*/ 808146 w 3197370"/>
                <a:gd name="connsiteY87" fmla="*/ 1093969 h 1489872"/>
                <a:gd name="connsiteX88" fmla="*/ 816068 w 3197370"/>
                <a:gd name="connsiteY88" fmla="*/ 1088723 h 1489872"/>
                <a:gd name="connsiteX89" fmla="*/ 824195 w 3197370"/>
                <a:gd name="connsiteY89" fmla="*/ 1083066 h 1489872"/>
                <a:gd name="connsiteX90" fmla="*/ 845387 w 3197370"/>
                <a:gd name="connsiteY90" fmla="*/ 1068257 h 1489872"/>
                <a:gd name="connsiteX91" fmla="*/ 855980 w 3197370"/>
                <a:gd name="connsiteY91" fmla="*/ 1060543 h 1489872"/>
                <a:gd name="connsiteX92" fmla="*/ 873776 w 3197370"/>
                <a:gd name="connsiteY92" fmla="*/ 1047377 h 1489872"/>
                <a:gd name="connsiteX93" fmla="*/ 884781 w 3197370"/>
                <a:gd name="connsiteY93" fmla="*/ 1039045 h 1489872"/>
                <a:gd name="connsiteX94" fmla="*/ 901447 w 3197370"/>
                <a:gd name="connsiteY94" fmla="*/ 1026190 h 1489872"/>
                <a:gd name="connsiteX95" fmla="*/ 912146 w 3197370"/>
                <a:gd name="connsiteY95" fmla="*/ 1017757 h 1489872"/>
                <a:gd name="connsiteX96" fmla="*/ 933337 w 3197370"/>
                <a:gd name="connsiteY96" fmla="*/ 1000476 h 1489872"/>
                <a:gd name="connsiteX97" fmla="*/ 935292 w 3197370"/>
                <a:gd name="connsiteY97" fmla="*/ 998831 h 1489872"/>
                <a:gd name="connsiteX98" fmla="*/ 958954 w 3197370"/>
                <a:gd name="connsiteY98" fmla="*/ 978776 h 1489872"/>
                <a:gd name="connsiteX99" fmla="*/ 964304 w 3197370"/>
                <a:gd name="connsiteY99" fmla="*/ 974149 h 1489872"/>
                <a:gd name="connsiteX100" fmla="*/ 986832 w 3197370"/>
                <a:gd name="connsiteY100" fmla="*/ 954194 h 1489872"/>
                <a:gd name="connsiteX101" fmla="*/ 987857 w 3197370"/>
                <a:gd name="connsiteY101" fmla="*/ 953270 h 1489872"/>
                <a:gd name="connsiteX102" fmla="*/ 1008742 w 3197370"/>
                <a:gd name="connsiteY102" fmla="*/ 934139 h 1489872"/>
                <a:gd name="connsiteX103" fmla="*/ 1013474 w 3197370"/>
                <a:gd name="connsiteY103" fmla="*/ 929717 h 1489872"/>
                <a:gd name="connsiteX104" fmla="*/ 1033742 w 3197370"/>
                <a:gd name="connsiteY104" fmla="*/ 910379 h 1489872"/>
                <a:gd name="connsiteX105" fmla="*/ 1036619 w 3197370"/>
                <a:gd name="connsiteY105" fmla="*/ 907601 h 1489872"/>
                <a:gd name="connsiteX106" fmla="*/ 1054004 w 3197370"/>
                <a:gd name="connsiteY106" fmla="*/ 890426 h 1489872"/>
                <a:gd name="connsiteX107" fmla="*/ 1057811 w 3197370"/>
                <a:gd name="connsiteY107" fmla="*/ 886623 h 1489872"/>
                <a:gd name="connsiteX108" fmla="*/ 1075914 w 3197370"/>
                <a:gd name="connsiteY108" fmla="*/ 868108 h 1489872"/>
                <a:gd name="connsiteX109" fmla="*/ 1079309 w 3197370"/>
                <a:gd name="connsiteY109" fmla="*/ 864612 h 1489872"/>
                <a:gd name="connsiteX110" fmla="*/ 1094534 w 3197370"/>
                <a:gd name="connsiteY110" fmla="*/ 848566 h 1489872"/>
                <a:gd name="connsiteX111" fmla="*/ 1097311 w 3197370"/>
                <a:gd name="connsiteY111" fmla="*/ 845585 h 1489872"/>
                <a:gd name="connsiteX112" fmla="*/ 1113259 w 3197370"/>
                <a:gd name="connsiteY112" fmla="*/ 828304 h 1489872"/>
                <a:gd name="connsiteX113" fmla="*/ 1116650 w 3197370"/>
                <a:gd name="connsiteY113" fmla="*/ 824500 h 1489872"/>
                <a:gd name="connsiteX114" fmla="*/ 1130127 w 3197370"/>
                <a:gd name="connsiteY114" fmla="*/ 809381 h 1489872"/>
                <a:gd name="connsiteX115" fmla="*/ 1131775 w 3197370"/>
                <a:gd name="connsiteY115" fmla="*/ 807528 h 1489872"/>
                <a:gd name="connsiteX116" fmla="*/ 1145456 w 3197370"/>
                <a:gd name="connsiteY116" fmla="*/ 791792 h 1489872"/>
                <a:gd name="connsiteX117" fmla="*/ 1148540 w 3197370"/>
                <a:gd name="connsiteY117" fmla="*/ 788194 h 1489872"/>
                <a:gd name="connsiteX118" fmla="*/ 1160988 w 3197370"/>
                <a:gd name="connsiteY118" fmla="*/ 773486 h 1489872"/>
                <a:gd name="connsiteX119" fmla="*/ 1161605 w 3197370"/>
                <a:gd name="connsiteY119" fmla="*/ 772767 h 1489872"/>
                <a:gd name="connsiteX120" fmla="*/ 1172511 w 3197370"/>
                <a:gd name="connsiteY120" fmla="*/ 759498 h 1489872"/>
                <a:gd name="connsiteX121" fmla="*/ 1175082 w 3197370"/>
                <a:gd name="connsiteY121" fmla="*/ 756308 h 1489872"/>
                <a:gd name="connsiteX122" fmla="*/ 1184957 w 3197370"/>
                <a:gd name="connsiteY122" fmla="*/ 743968 h 1489872"/>
                <a:gd name="connsiteX123" fmla="*/ 1186088 w 3197370"/>
                <a:gd name="connsiteY123" fmla="*/ 742528 h 1489872"/>
                <a:gd name="connsiteX124" fmla="*/ 1194114 w 3197370"/>
                <a:gd name="connsiteY124" fmla="*/ 732347 h 1489872"/>
                <a:gd name="connsiteX125" fmla="*/ 1195962 w 3197370"/>
                <a:gd name="connsiteY125" fmla="*/ 729981 h 1489872"/>
                <a:gd name="connsiteX126" fmla="*/ 1203372 w 3197370"/>
                <a:gd name="connsiteY126" fmla="*/ 720414 h 1489872"/>
                <a:gd name="connsiteX127" fmla="*/ 1204708 w 3197370"/>
                <a:gd name="connsiteY127" fmla="*/ 718667 h 1489872"/>
                <a:gd name="connsiteX128" fmla="*/ 1210262 w 3197370"/>
                <a:gd name="connsiteY128" fmla="*/ 711261 h 1489872"/>
                <a:gd name="connsiteX129" fmla="*/ 1211192 w 3197370"/>
                <a:gd name="connsiteY129" fmla="*/ 710026 h 1489872"/>
                <a:gd name="connsiteX130" fmla="*/ 1216129 w 3197370"/>
                <a:gd name="connsiteY130" fmla="*/ 703238 h 1489872"/>
                <a:gd name="connsiteX131" fmla="*/ 1217053 w 3197370"/>
                <a:gd name="connsiteY131" fmla="*/ 702003 h 1489872"/>
                <a:gd name="connsiteX132" fmla="*/ 1220344 w 3197370"/>
                <a:gd name="connsiteY132" fmla="*/ 697375 h 1489872"/>
                <a:gd name="connsiteX133" fmla="*/ 1220655 w 3197370"/>
                <a:gd name="connsiteY133" fmla="*/ 696964 h 1489872"/>
                <a:gd name="connsiteX134" fmla="*/ 1222916 w 3197370"/>
                <a:gd name="connsiteY134" fmla="*/ 693777 h 1489872"/>
                <a:gd name="connsiteX135" fmla="*/ 1223433 w 3197370"/>
                <a:gd name="connsiteY135" fmla="*/ 693056 h 1489872"/>
                <a:gd name="connsiteX136" fmla="*/ 1224151 w 3197370"/>
                <a:gd name="connsiteY136" fmla="*/ 692027 h 1489872"/>
                <a:gd name="connsiteX137" fmla="*/ 1225900 w 3197370"/>
                <a:gd name="connsiteY137" fmla="*/ 689455 h 1489872"/>
                <a:gd name="connsiteX138" fmla="*/ 1226417 w 3197370"/>
                <a:gd name="connsiteY138" fmla="*/ 688737 h 1489872"/>
                <a:gd name="connsiteX139" fmla="*/ 1229808 w 3197370"/>
                <a:gd name="connsiteY139" fmla="*/ 683798 h 1489872"/>
                <a:gd name="connsiteX140" fmla="*/ 1230119 w 3197370"/>
                <a:gd name="connsiteY140" fmla="*/ 683286 h 1489872"/>
                <a:gd name="connsiteX141" fmla="*/ 1234438 w 3197370"/>
                <a:gd name="connsiteY141" fmla="*/ 677218 h 1489872"/>
                <a:gd name="connsiteX142" fmla="*/ 1235775 w 3197370"/>
                <a:gd name="connsiteY142" fmla="*/ 675366 h 1489872"/>
                <a:gd name="connsiteX143" fmla="*/ 1241947 w 3197370"/>
                <a:gd name="connsiteY143" fmla="*/ 666932 h 1489872"/>
                <a:gd name="connsiteX144" fmla="*/ 1243184 w 3197370"/>
                <a:gd name="connsiteY144" fmla="*/ 665184 h 1489872"/>
                <a:gd name="connsiteX145" fmla="*/ 1249869 w 3197370"/>
                <a:gd name="connsiteY145" fmla="*/ 656132 h 1489872"/>
                <a:gd name="connsiteX146" fmla="*/ 1251516 w 3197370"/>
                <a:gd name="connsiteY146" fmla="*/ 653870 h 1489872"/>
                <a:gd name="connsiteX147" fmla="*/ 1260362 w 3197370"/>
                <a:gd name="connsiteY147" fmla="*/ 642146 h 1489872"/>
                <a:gd name="connsiteX148" fmla="*/ 1262522 w 3197370"/>
                <a:gd name="connsiteY148" fmla="*/ 639265 h 1489872"/>
                <a:gd name="connsiteX149" fmla="*/ 1271778 w 3197370"/>
                <a:gd name="connsiteY149" fmla="*/ 627333 h 1489872"/>
                <a:gd name="connsiteX150" fmla="*/ 1273526 w 3197370"/>
                <a:gd name="connsiteY150" fmla="*/ 625174 h 1489872"/>
                <a:gd name="connsiteX151" fmla="*/ 1285154 w 3197370"/>
                <a:gd name="connsiteY151" fmla="*/ 610468 h 1489872"/>
                <a:gd name="connsiteX152" fmla="*/ 1288033 w 3197370"/>
                <a:gd name="connsiteY152" fmla="*/ 606867 h 1489872"/>
                <a:gd name="connsiteX153" fmla="*/ 1300479 w 3197370"/>
                <a:gd name="connsiteY153" fmla="*/ 591542 h 1489872"/>
                <a:gd name="connsiteX154" fmla="*/ 1301610 w 3197370"/>
                <a:gd name="connsiteY154" fmla="*/ 590206 h 1489872"/>
                <a:gd name="connsiteX155" fmla="*/ 1316015 w 3197370"/>
                <a:gd name="connsiteY155" fmla="*/ 573031 h 1489872"/>
                <a:gd name="connsiteX156" fmla="*/ 1319718 w 3197370"/>
                <a:gd name="connsiteY156" fmla="*/ 568708 h 1489872"/>
                <a:gd name="connsiteX157" fmla="*/ 1335661 w 3197370"/>
                <a:gd name="connsiteY157" fmla="*/ 550196 h 1489872"/>
                <a:gd name="connsiteX158" fmla="*/ 1336796 w 3197370"/>
                <a:gd name="connsiteY158" fmla="*/ 548962 h 1489872"/>
                <a:gd name="connsiteX159" fmla="*/ 1352945 w 3197370"/>
                <a:gd name="connsiteY159" fmla="*/ 530655 h 1489872"/>
                <a:gd name="connsiteX160" fmla="*/ 1357164 w 3197370"/>
                <a:gd name="connsiteY160" fmla="*/ 525924 h 1489872"/>
                <a:gd name="connsiteX161" fmla="*/ 1375371 w 3197370"/>
                <a:gd name="connsiteY161" fmla="*/ 505868 h 1489872"/>
                <a:gd name="connsiteX162" fmla="*/ 1378356 w 3197370"/>
                <a:gd name="connsiteY162" fmla="*/ 502680 h 1489872"/>
                <a:gd name="connsiteX163" fmla="*/ 1395739 w 3197370"/>
                <a:gd name="connsiteY163" fmla="*/ 484165 h 1489872"/>
                <a:gd name="connsiteX164" fmla="*/ 1400160 w 3197370"/>
                <a:gd name="connsiteY164" fmla="*/ 479538 h 1489872"/>
                <a:gd name="connsiteX165" fmla="*/ 1420839 w 3197370"/>
                <a:gd name="connsiteY165" fmla="*/ 458248 h 1489872"/>
                <a:gd name="connsiteX166" fmla="*/ 1425054 w 3197370"/>
                <a:gd name="connsiteY166" fmla="*/ 453929 h 1489872"/>
                <a:gd name="connsiteX167" fmla="*/ 1444498 w 3197370"/>
                <a:gd name="connsiteY167" fmla="*/ 434590 h 1489872"/>
                <a:gd name="connsiteX168" fmla="*/ 1448717 w 3197370"/>
                <a:gd name="connsiteY168" fmla="*/ 430478 h 1489872"/>
                <a:gd name="connsiteX169" fmla="*/ 1471756 w 3197370"/>
                <a:gd name="connsiteY169" fmla="*/ 408366 h 1489872"/>
                <a:gd name="connsiteX170" fmla="*/ 1477106 w 3197370"/>
                <a:gd name="connsiteY170" fmla="*/ 403327 h 1489872"/>
                <a:gd name="connsiteX171" fmla="*/ 1499429 w 3197370"/>
                <a:gd name="connsiteY171" fmla="*/ 382757 h 1489872"/>
                <a:gd name="connsiteX172" fmla="*/ 1502517 w 3197370"/>
                <a:gd name="connsiteY172" fmla="*/ 379877 h 1489872"/>
                <a:gd name="connsiteX173" fmla="*/ 1528028 w 3197370"/>
                <a:gd name="connsiteY173" fmla="*/ 357247 h 1489872"/>
                <a:gd name="connsiteX174" fmla="*/ 1534302 w 3197370"/>
                <a:gd name="connsiteY174" fmla="*/ 351797 h 1489872"/>
                <a:gd name="connsiteX175" fmla="*/ 1561151 w 3197370"/>
                <a:gd name="connsiteY175" fmla="*/ 328962 h 1489872"/>
                <a:gd name="connsiteX176" fmla="*/ 1561562 w 3197370"/>
                <a:gd name="connsiteY176" fmla="*/ 328657 h 1489872"/>
                <a:gd name="connsiteX177" fmla="*/ 1582036 w 3197370"/>
                <a:gd name="connsiteY177" fmla="*/ 311890 h 1489872"/>
                <a:gd name="connsiteX178" fmla="*/ 1588310 w 3197370"/>
                <a:gd name="connsiteY178" fmla="*/ 306954 h 1489872"/>
                <a:gd name="connsiteX179" fmla="*/ 1600139 w 3197370"/>
                <a:gd name="connsiteY179" fmla="*/ 297595 h 1489872"/>
                <a:gd name="connsiteX180" fmla="*/ 1619482 w 3197370"/>
                <a:gd name="connsiteY180" fmla="*/ 282579 h 1489872"/>
                <a:gd name="connsiteX181" fmla="*/ 1631723 w 3197370"/>
                <a:gd name="connsiteY181" fmla="*/ 273218 h 1489872"/>
                <a:gd name="connsiteX182" fmla="*/ 1652296 w 3197370"/>
                <a:gd name="connsiteY182" fmla="*/ 257996 h 1489872"/>
                <a:gd name="connsiteX183" fmla="*/ 1664126 w 3197370"/>
                <a:gd name="connsiteY183" fmla="*/ 249356 h 1489872"/>
                <a:gd name="connsiteX184" fmla="*/ 1688713 w 3197370"/>
                <a:gd name="connsiteY184" fmla="*/ 232181 h 1489872"/>
                <a:gd name="connsiteX185" fmla="*/ 1697558 w 3197370"/>
                <a:gd name="connsiteY185" fmla="*/ 226112 h 1489872"/>
                <a:gd name="connsiteX186" fmla="*/ 1699206 w 3197370"/>
                <a:gd name="connsiteY186" fmla="*/ 224982 h 1489872"/>
                <a:gd name="connsiteX187" fmla="*/ 1706715 w 3197370"/>
                <a:gd name="connsiteY187" fmla="*/ 220045 h 1489872"/>
                <a:gd name="connsiteX188" fmla="*/ 1738806 w 3197370"/>
                <a:gd name="connsiteY188" fmla="*/ 199063 h 1489872"/>
                <a:gd name="connsiteX189" fmla="*/ 1753519 w 3197370"/>
                <a:gd name="connsiteY189" fmla="*/ 189911 h 1489872"/>
                <a:gd name="connsiteX190" fmla="*/ 1781602 w 3197370"/>
                <a:gd name="connsiteY190" fmla="*/ 172836 h 1489872"/>
                <a:gd name="connsiteX191" fmla="*/ 1789524 w 3197370"/>
                <a:gd name="connsiteY191" fmla="*/ 168003 h 1489872"/>
                <a:gd name="connsiteX192" fmla="*/ 1799710 w 3197370"/>
                <a:gd name="connsiteY192" fmla="*/ 162242 h 1489872"/>
                <a:gd name="connsiteX193" fmla="*/ 1819049 w 3197370"/>
                <a:gd name="connsiteY193" fmla="*/ 151342 h 1489872"/>
                <a:gd name="connsiteX194" fmla="*/ 1839416 w 3197370"/>
                <a:gd name="connsiteY194" fmla="*/ 140336 h 1489872"/>
                <a:gd name="connsiteX195" fmla="*/ 1859272 w 3197370"/>
                <a:gd name="connsiteY195" fmla="*/ 129947 h 1489872"/>
                <a:gd name="connsiteX196" fmla="*/ 1868941 w 3197370"/>
                <a:gd name="connsiteY196" fmla="*/ 124909 h 1489872"/>
                <a:gd name="connsiteX197" fmla="*/ 1882312 w 3197370"/>
                <a:gd name="connsiteY197" fmla="*/ 118428 h 1489872"/>
                <a:gd name="connsiteX198" fmla="*/ 1897125 w 3197370"/>
                <a:gd name="connsiteY198" fmla="*/ 111332 h 1489872"/>
                <a:gd name="connsiteX199" fmla="*/ 1923766 w 3197370"/>
                <a:gd name="connsiteY199" fmla="*/ 99195 h 1489872"/>
                <a:gd name="connsiteX200" fmla="*/ 1937142 w 3197370"/>
                <a:gd name="connsiteY200" fmla="*/ 93230 h 1489872"/>
                <a:gd name="connsiteX201" fmla="*/ 1941050 w 3197370"/>
                <a:gd name="connsiteY201" fmla="*/ 91482 h 1489872"/>
                <a:gd name="connsiteX202" fmla="*/ 1976130 w 3197370"/>
                <a:gd name="connsiteY202" fmla="*/ 77081 h 1489872"/>
                <a:gd name="connsiteX203" fmla="*/ 1983434 w 3197370"/>
                <a:gd name="connsiteY203" fmla="*/ 74306 h 1489872"/>
                <a:gd name="connsiteX204" fmla="*/ 2008122 w 3197370"/>
                <a:gd name="connsiteY204" fmla="*/ 64945 h 1489872"/>
                <a:gd name="connsiteX205" fmla="*/ 2022216 w 3197370"/>
                <a:gd name="connsiteY205" fmla="*/ 59906 h 1489872"/>
                <a:gd name="connsiteX206" fmla="*/ 2071285 w 3197370"/>
                <a:gd name="connsiteY206" fmla="*/ 44066 h 1489872"/>
                <a:gd name="connsiteX207" fmla="*/ 2071903 w 3197370"/>
                <a:gd name="connsiteY207" fmla="*/ 43861 h 1489872"/>
                <a:gd name="connsiteX208" fmla="*/ 2112946 w 3197370"/>
                <a:gd name="connsiteY208" fmla="*/ 32548 h 1489872"/>
                <a:gd name="connsiteX209" fmla="*/ 2122409 w 3197370"/>
                <a:gd name="connsiteY209" fmla="*/ 30182 h 1489872"/>
                <a:gd name="connsiteX210" fmla="*/ 2131977 w 3197370"/>
                <a:gd name="connsiteY210" fmla="*/ 27715 h 1489872"/>
                <a:gd name="connsiteX211" fmla="*/ 2162632 w 3197370"/>
                <a:gd name="connsiteY211" fmla="*/ 20924 h 1489872"/>
                <a:gd name="connsiteX212" fmla="*/ 2166746 w 3197370"/>
                <a:gd name="connsiteY212" fmla="*/ 20103 h 1489872"/>
                <a:gd name="connsiteX213" fmla="*/ 2189480 w 3197370"/>
                <a:gd name="connsiteY213" fmla="*/ 15680 h 1489872"/>
                <a:gd name="connsiteX214" fmla="*/ 2203061 w 3197370"/>
                <a:gd name="connsiteY214" fmla="*/ 13417 h 1489872"/>
                <a:gd name="connsiteX215" fmla="*/ 2211396 w 3197370"/>
                <a:gd name="connsiteY215" fmla="*/ 12081 h 1489872"/>
                <a:gd name="connsiteX216" fmla="*/ 2245034 w 3197370"/>
                <a:gd name="connsiteY216" fmla="*/ 7247 h 1489872"/>
                <a:gd name="connsiteX217" fmla="*/ 2248941 w 3197370"/>
                <a:gd name="connsiteY217" fmla="*/ 6836 h 1489872"/>
                <a:gd name="connsiteX218" fmla="*/ 2256039 w 3197370"/>
                <a:gd name="connsiteY218" fmla="*/ 6012 h 1489872"/>
                <a:gd name="connsiteX219" fmla="*/ 2288237 w 3197370"/>
                <a:gd name="connsiteY219" fmla="*/ 2925 h 1489872"/>
                <a:gd name="connsiteX220" fmla="*/ 2295233 w 3197370"/>
                <a:gd name="connsiteY220" fmla="*/ 2411 h 1489872"/>
                <a:gd name="connsiteX221" fmla="*/ 2299040 w 3197370"/>
                <a:gd name="connsiteY221" fmla="*/ 2104 h 1489872"/>
                <a:gd name="connsiteX222" fmla="*/ 2330514 w 3197370"/>
                <a:gd name="connsiteY222" fmla="*/ 561 h 1489872"/>
                <a:gd name="connsiteX223" fmla="*/ 2338229 w 3197370"/>
                <a:gd name="connsiteY223" fmla="*/ 355 h 1489872"/>
                <a:gd name="connsiteX224" fmla="*/ 2352017 w 3197370"/>
                <a:gd name="connsiteY224" fmla="*/ 45 h 1489872"/>
                <a:gd name="connsiteX0" fmla="*/ 2352017 w 3200820"/>
                <a:gd name="connsiteY0" fmla="*/ 45 h 1489872"/>
                <a:gd name="connsiteX1" fmla="*/ 2367035 w 3200820"/>
                <a:gd name="connsiteY1" fmla="*/ 45 h 1489872"/>
                <a:gd name="connsiteX2" fmla="*/ 2374546 w 3200820"/>
                <a:gd name="connsiteY2" fmla="*/ 45 h 1489872"/>
                <a:gd name="connsiteX3" fmla="*/ 2404170 w 3200820"/>
                <a:gd name="connsiteY3" fmla="*/ 972 h 1489872"/>
                <a:gd name="connsiteX4" fmla="*/ 2406330 w 3200820"/>
                <a:gd name="connsiteY4" fmla="*/ 1178 h 1489872"/>
                <a:gd name="connsiteX5" fmla="*/ 2452003 w 3200820"/>
                <a:gd name="connsiteY5" fmla="*/ 4882 h 1489872"/>
                <a:gd name="connsiteX6" fmla="*/ 2455917 w 3200820"/>
                <a:gd name="connsiteY6" fmla="*/ 5188 h 1489872"/>
                <a:gd name="connsiteX7" fmla="*/ 2475461 w 3200820"/>
                <a:gd name="connsiteY7" fmla="*/ 7657 h 1489872"/>
                <a:gd name="connsiteX8" fmla="*/ 2480911 w 3200820"/>
                <a:gd name="connsiteY8" fmla="*/ 8377 h 1489872"/>
                <a:gd name="connsiteX9" fmla="*/ 2507451 w 3200820"/>
                <a:gd name="connsiteY9" fmla="*/ 12493 h 1489872"/>
                <a:gd name="connsiteX10" fmla="*/ 2510436 w 3200820"/>
                <a:gd name="connsiteY10" fmla="*/ 13109 h 1489872"/>
                <a:gd name="connsiteX11" fmla="*/ 2519694 w 3200820"/>
                <a:gd name="connsiteY11" fmla="*/ 14858 h 1489872"/>
                <a:gd name="connsiteX12" fmla="*/ 2539755 w 3200820"/>
                <a:gd name="connsiteY12" fmla="*/ 18868 h 1489872"/>
                <a:gd name="connsiteX13" fmla="*/ 2550042 w 3200820"/>
                <a:gd name="connsiteY13" fmla="*/ 21131 h 1489872"/>
                <a:gd name="connsiteX14" fmla="*/ 2558786 w 3200820"/>
                <a:gd name="connsiteY14" fmla="*/ 23085 h 1489872"/>
                <a:gd name="connsiteX15" fmla="*/ 2567320 w 3200820"/>
                <a:gd name="connsiteY15" fmla="*/ 25246 h 1489872"/>
                <a:gd name="connsiteX16" fmla="*/ 2578948 w 3200820"/>
                <a:gd name="connsiteY16" fmla="*/ 28228 h 1489872"/>
                <a:gd name="connsiteX17" fmla="*/ 2594891 w 3200820"/>
                <a:gd name="connsiteY17" fmla="*/ 32651 h 1489872"/>
                <a:gd name="connsiteX18" fmla="*/ 2605590 w 3200820"/>
                <a:gd name="connsiteY18" fmla="*/ 35738 h 1489872"/>
                <a:gd name="connsiteX19" fmla="*/ 2609703 w 3200820"/>
                <a:gd name="connsiteY19" fmla="*/ 36970 h 1489872"/>
                <a:gd name="connsiteX20" fmla="*/ 2628529 w 3200820"/>
                <a:gd name="connsiteY20" fmla="*/ 43040 h 1489872"/>
                <a:gd name="connsiteX21" fmla="*/ 3132285 w 3200820"/>
                <a:gd name="connsiteY21" fmla="*/ 212640 h 1489872"/>
                <a:gd name="connsiteX22" fmla="*/ 3109341 w 3200820"/>
                <a:gd name="connsiteY22" fmla="*/ 205339 h 1489872"/>
                <a:gd name="connsiteX23" fmla="*/ 3098647 w 3200820"/>
                <a:gd name="connsiteY23" fmla="*/ 202252 h 1489872"/>
                <a:gd name="connsiteX24" fmla="*/ 3082700 w 3200820"/>
                <a:gd name="connsiteY24" fmla="*/ 197828 h 1489872"/>
                <a:gd name="connsiteX25" fmla="*/ 3071076 w 3200820"/>
                <a:gd name="connsiteY25" fmla="*/ 194847 h 1489872"/>
                <a:gd name="connsiteX26" fmla="*/ 3053792 w 3200820"/>
                <a:gd name="connsiteY26" fmla="*/ 190732 h 1489872"/>
                <a:gd name="connsiteX27" fmla="*/ 3043506 w 3200820"/>
                <a:gd name="connsiteY27" fmla="*/ 188469 h 1489872"/>
                <a:gd name="connsiteX28" fmla="*/ 3023449 w 3200820"/>
                <a:gd name="connsiteY28" fmla="*/ 184460 h 1489872"/>
                <a:gd name="connsiteX29" fmla="*/ 3014187 w 3200820"/>
                <a:gd name="connsiteY29" fmla="*/ 182709 h 1489872"/>
                <a:gd name="connsiteX30" fmla="*/ 2984667 w 3200820"/>
                <a:gd name="connsiteY30" fmla="*/ 177979 h 1489872"/>
                <a:gd name="connsiteX31" fmla="*/ 2979317 w 3200820"/>
                <a:gd name="connsiteY31" fmla="*/ 177258 h 1489872"/>
                <a:gd name="connsiteX32" fmla="*/ 3197370 w 3200820"/>
                <a:gd name="connsiteY32" fmla="*/ 262045 h 1489872"/>
                <a:gd name="connsiteX33" fmla="*/ 2780426 w 3200820"/>
                <a:gd name="connsiteY33" fmla="*/ 207411 h 1489872"/>
                <a:gd name="connsiteX34" fmla="*/ 2547513 w 3200820"/>
                <a:gd name="connsiteY34" fmla="*/ 264921 h 1489872"/>
                <a:gd name="connsiteX35" fmla="*/ 2305973 w 3200820"/>
                <a:gd name="connsiteY35" fmla="*/ 377064 h 1489872"/>
                <a:gd name="connsiteX36" fmla="*/ 2090313 w 3200820"/>
                <a:gd name="connsiteY36" fmla="*/ 538091 h 1489872"/>
                <a:gd name="connsiteX37" fmla="*/ 1897656 w 3200820"/>
                <a:gd name="connsiteY37" fmla="*/ 716370 h 1489872"/>
                <a:gd name="connsiteX38" fmla="*/ 1733755 w 3200820"/>
                <a:gd name="connsiteY38" fmla="*/ 943532 h 1489872"/>
                <a:gd name="connsiteX39" fmla="*/ 1463460 w 3200820"/>
                <a:gd name="connsiteY39" fmla="*/ 1199449 h 1489872"/>
                <a:gd name="connsiteX40" fmla="*/ 1253551 w 3200820"/>
                <a:gd name="connsiteY40" fmla="*/ 1363351 h 1489872"/>
                <a:gd name="connsiteX41" fmla="*/ 948751 w 3200820"/>
                <a:gd name="connsiteY41" fmla="*/ 1463993 h 1489872"/>
                <a:gd name="connsiteX42" fmla="*/ 761845 w 3200820"/>
                <a:gd name="connsiteY42" fmla="*/ 1489872 h 1489872"/>
                <a:gd name="connsiteX43" fmla="*/ 528932 w 3200820"/>
                <a:gd name="connsiteY43" fmla="*/ 1449615 h 1489872"/>
                <a:gd name="connsiteX44" fmla="*/ 402411 w 3200820"/>
                <a:gd name="connsiteY44" fmla="*/ 1397857 h 1489872"/>
                <a:gd name="connsiteX45" fmla="*/ 302563 w 3200820"/>
                <a:gd name="connsiteY45" fmla="*/ 1348875 h 1489872"/>
                <a:gd name="connsiteX46" fmla="*/ 0 w 3200820"/>
                <a:gd name="connsiteY46" fmla="*/ 1247010 h 1489872"/>
                <a:gd name="connsiteX47" fmla="*/ 20061 w 3200820"/>
                <a:gd name="connsiteY47" fmla="*/ 1253388 h 1489872"/>
                <a:gd name="connsiteX48" fmla="*/ 29730 w 3200820"/>
                <a:gd name="connsiteY48" fmla="*/ 1256165 h 1489872"/>
                <a:gd name="connsiteX49" fmla="*/ 43514 w 3200820"/>
                <a:gd name="connsiteY49" fmla="*/ 1259969 h 1489872"/>
                <a:gd name="connsiteX50" fmla="*/ 54006 w 3200820"/>
                <a:gd name="connsiteY50" fmla="*/ 1262643 h 1489872"/>
                <a:gd name="connsiteX51" fmla="*/ 68820 w 3200820"/>
                <a:gd name="connsiteY51" fmla="*/ 1266244 h 1489872"/>
                <a:gd name="connsiteX52" fmla="*/ 78182 w 3200820"/>
                <a:gd name="connsiteY52" fmla="*/ 1268301 h 1489872"/>
                <a:gd name="connsiteX53" fmla="*/ 94949 w 3200820"/>
                <a:gd name="connsiteY53" fmla="*/ 1271695 h 1489872"/>
                <a:gd name="connsiteX54" fmla="*/ 104106 w 3200820"/>
                <a:gd name="connsiteY54" fmla="*/ 1273443 h 1489872"/>
                <a:gd name="connsiteX55" fmla="*/ 129411 w 3200820"/>
                <a:gd name="connsiteY55" fmla="*/ 1277559 h 1489872"/>
                <a:gd name="connsiteX56" fmla="*/ 130235 w 3200820"/>
                <a:gd name="connsiteY56" fmla="*/ 1277662 h 1489872"/>
                <a:gd name="connsiteX57" fmla="*/ 156258 w 3200820"/>
                <a:gd name="connsiteY57" fmla="*/ 1280849 h 1489872"/>
                <a:gd name="connsiteX58" fmla="*/ 196688 w 3200820"/>
                <a:gd name="connsiteY58" fmla="*/ 1284037 h 1489872"/>
                <a:gd name="connsiteX59" fmla="*/ 206457 w 3200820"/>
                <a:gd name="connsiteY59" fmla="*/ 1284448 h 1489872"/>
                <a:gd name="connsiteX60" fmla="*/ 238661 w 3200820"/>
                <a:gd name="connsiteY60" fmla="*/ 1285067 h 1489872"/>
                <a:gd name="connsiteX61" fmla="*/ 251001 w 3200820"/>
                <a:gd name="connsiteY61" fmla="*/ 1285067 h 1489872"/>
                <a:gd name="connsiteX62" fmla="*/ 287524 w 3200820"/>
                <a:gd name="connsiteY62" fmla="*/ 1283729 h 1489872"/>
                <a:gd name="connsiteX63" fmla="*/ 293486 w 3200820"/>
                <a:gd name="connsiteY63" fmla="*/ 1283419 h 1489872"/>
                <a:gd name="connsiteX64" fmla="*/ 336387 w 3200820"/>
                <a:gd name="connsiteY64" fmla="*/ 1279307 h 1489872"/>
                <a:gd name="connsiteX65" fmla="*/ 367554 w 3200820"/>
                <a:gd name="connsiteY65" fmla="*/ 1275091 h 1489872"/>
                <a:gd name="connsiteX66" fmla="*/ 373727 w 3200820"/>
                <a:gd name="connsiteY66" fmla="*/ 1274061 h 1489872"/>
                <a:gd name="connsiteX67" fmla="*/ 404895 w 3200820"/>
                <a:gd name="connsiteY67" fmla="*/ 1268404 h 1489872"/>
                <a:gd name="connsiteX68" fmla="*/ 410349 w 3200820"/>
                <a:gd name="connsiteY68" fmla="*/ 1267376 h 1489872"/>
                <a:gd name="connsiteX69" fmla="*/ 445425 w 3200820"/>
                <a:gd name="connsiteY69" fmla="*/ 1259353 h 1489872"/>
                <a:gd name="connsiteX70" fmla="*/ 453451 w 3200820"/>
                <a:gd name="connsiteY70" fmla="*/ 1257294 h 1489872"/>
                <a:gd name="connsiteX71" fmla="*/ 490380 w 3200820"/>
                <a:gd name="connsiteY71" fmla="*/ 1247113 h 1489872"/>
                <a:gd name="connsiteX72" fmla="*/ 533070 w 3200820"/>
                <a:gd name="connsiteY72" fmla="*/ 1233333 h 1489872"/>
                <a:gd name="connsiteX73" fmla="*/ 567225 w 3200820"/>
                <a:gd name="connsiteY73" fmla="*/ 1220683 h 1489872"/>
                <a:gd name="connsiteX74" fmla="*/ 572987 w 3200820"/>
                <a:gd name="connsiteY74" fmla="*/ 1218522 h 1489872"/>
                <a:gd name="connsiteX75" fmla="*/ 606832 w 3200820"/>
                <a:gd name="connsiteY75" fmla="*/ 1204534 h 1489872"/>
                <a:gd name="connsiteX76" fmla="*/ 618661 w 3200820"/>
                <a:gd name="connsiteY76" fmla="*/ 1199288 h 1489872"/>
                <a:gd name="connsiteX77" fmla="*/ 641601 w 3200820"/>
                <a:gd name="connsiteY77" fmla="*/ 1188797 h 1489872"/>
                <a:gd name="connsiteX78" fmla="*/ 654559 w 3200820"/>
                <a:gd name="connsiteY78" fmla="*/ 1182525 h 1489872"/>
                <a:gd name="connsiteX79" fmla="*/ 674415 w 3200820"/>
                <a:gd name="connsiteY79" fmla="*/ 1172648 h 1489872"/>
                <a:gd name="connsiteX80" fmla="*/ 691800 w 3200820"/>
                <a:gd name="connsiteY80" fmla="*/ 1163599 h 1489872"/>
                <a:gd name="connsiteX81" fmla="*/ 709596 w 3200820"/>
                <a:gd name="connsiteY81" fmla="*/ 1154036 h 1489872"/>
                <a:gd name="connsiteX82" fmla="*/ 726569 w 3200820"/>
                <a:gd name="connsiteY82" fmla="*/ 1144570 h 1489872"/>
                <a:gd name="connsiteX83" fmla="*/ 742311 w 3200820"/>
                <a:gd name="connsiteY83" fmla="*/ 1135418 h 1489872"/>
                <a:gd name="connsiteX84" fmla="*/ 767099 w 3200820"/>
                <a:gd name="connsiteY84" fmla="*/ 1120402 h 1489872"/>
                <a:gd name="connsiteX85" fmla="*/ 779857 w 3200820"/>
                <a:gd name="connsiteY85" fmla="*/ 1112483 h 1489872"/>
                <a:gd name="connsiteX86" fmla="*/ 808146 w 3200820"/>
                <a:gd name="connsiteY86" fmla="*/ 1093969 h 1489872"/>
                <a:gd name="connsiteX87" fmla="*/ 816068 w 3200820"/>
                <a:gd name="connsiteY87" fmla="*/ 1088723 h 1489872"/>
                <a:gd name="connsiteX88" fmla="*/ 824195 w 3200820"/>
                <a:gd name="connsiteY88" fmla="*/ 1083066 h 1489872"/>
                <a:gd name="connsiteX89" fmla="*/ 845387 w 3200820"/>
                <a:gd name="connsiteY89" fmla="*/ 1068257 h 1489872"/>
                <a:gd name="connsiteX90" fmla="*/ 855980 w 3200820"/>
                <a:gd name="connsiteY90" fmla="*/ 1060543 h 1489872"/>
                <a:gd name="connsiteX91" fmla="*/ 873776 w 3200820"/>
                <a:gd name="connsiteY91" fmla="*/ 1047377 h 1489872"/>
                <a:gd name="connsiteX92" fmla="*/ 884781 w 3200820"/>
                <a:gd name="connsiteY92" fmla="*/ 1039045 h 1489872"/>
                <a:gd name="connsiteX93" fmla="*/ 901447 w 3200820"/>
                <a:gd name="connsiteY93" fmla="*/ 1026190 h 1489872"/>
                <a:gd name="connsiteX94" fmla="*/ 912146 w 3200820"/>
                <a:gd name="connsiteY94" fmla="*/ 1017757 h 1489872"/>
                <a:gd name="connsiteX95" fmla="*/ 933337 w 3200820"/>
                <a:gd name="connsiteY95" fmla="*/ 1000476 h 1489872"/>
                <a:gd name="connsiteX96" fmla="*/ 935292 w 3200820"/>
                <a:gd name="connsiteY96" fmla="*/ 998831 h 1489872"/>
                <a:gd name="connsiteX97" fmla="*/ 958954 w 3200820"/>
                <a:gd name="connsiteY97" fmla="*/ 978776 h 1489872"/>
                <a:gd name="connsiteX98" fmla="*/ 964304 w 3200820"/>
                <a:gd name="connsiteY98" fmla="*/ 974149 h 1489872"/>
                <a:gd name="connsiteX99" fmla="*/ 986832 w 3200820"/>
                <a:gd name="connsiteY99" fmla="*/ 954194 h 1489872"/>
                <a:gd name="connsiteX100" fmla="*/ 987857 w 3200820"/>
                <a:gd name="connsiteY100" fmla="*/ 953270 h 1489872"/>
                <a:gd name="connsiteX101" fmla="*/ 1008742 w 3200820"/>
                <a:gd name="connsiteY101" fmla="*/ 934139 h 1489872"/>
                <a:gd name="connsiteX102" fmla="*/ 1013474 w 3200820"/>
                <a:gd name="connsiteY102" fmla="*/ 929717 h 1489872"/>
                <a:gd name="connsiteX103" fmla="*/ 1033742 w 3200820"/>
                <a:gd name="connsiteY103" fmla="*/ 910379 h 1489872"/>
                <a:gd name="connsiteX104" fmla="*/ 1036619 w 3200820"/>
                <a:gd name="connsiteY104" fmla="*/ 907601 h 1489872"/>
                <a:gd name="connsiteX105" fmla="*/ 1054004 w 3200820"/>
                <a:gd name="connsiteY105" fmla="*/ 890426 h 1489872"/>
                <a:gd name="connsiteX106" fmla="*/ 1057811 w 3200820"/>
                <a:gd name="connsiteY106" fmla="*/ 886623 h 1489872"/>
                <a:gd name="connsiteX107" fmla="*/ 1075914 w 3200820"/>
                <a:gd name="connsiteY107" fmla="*/ 868108 h 1489872"/>
                <a:gd name="connsiteX108" fmla="*/ 1079309 w 3200820"/>
                <a:gd name="connsiteY108" fmla="*/ 864612 h 1489872"/>
                <a:gd name="connsiteX109" fmla="*/ 1094534 w 3200820"/>
                <a:gd name="connsiteY109" fmla="*/ 848566 h 1489872"/>
                <a:gd name="connsiteX110" fmla="*/ 1097311 w 3200820"/>
                <a:gd name="connsiteY110" fmla="*/ 845585 h 1489872"/>
                <a:gd name="connsiteX111" fmla="*/ 1113259 w 3200820"/>
                <a:gd name="connsiteY111" fmla="*/ 828304 h 1489872"/>
                <a:gd name="connsiteX112" fmla="*/ 1116650 w 3200820"/>
                <a:gd name="connsiteY112" fmla="*/ 824500 h 1489872"/>
                <a:gd name="connsiteX113" fmla="*/ 1130127 w 3200820"/>
                <a:gd name="connsiteY113" fmla="*/ 809381 h 1489872"/>
                <a:gd name="connsiteX114" fmla="*/ 1131775 w 3200820"/>
                <a:gd name="connsiteY114" fmla="*/ 807528 h 1489872"/>
                <a:gd name="connsiteX115" fmla="*/ 1145456 w 3200820"/>
                <a:gd name="connsiteY115" fmla="*/ 791792 h 1489872"/>
                <a:gd name="connsiteX116" fmla="*/ 1148540 w 3200820"/>
                <a:gd name="connsiteY116" fmla="*/ 788194 h 1489872"/>
                <a:gd name="connsiteX117" fmla="*/ 1160988 w 3200820"/>
                <a:gd name="connsiteY117" fmla="*/ 773486 h 1489872"/>
                <a:gd name="connsiteX118" fmla="*/ 1161605 w 3200820"/>
                <a:gd name="connsiteY118" fmla="*/ 772767 h 1489872"/>
                <a:gd name="connsiteX119" fmla="*/ 1172511 w 3200820"/>
                <a:gd name="connsiteY119" fmla="*/ 759498 h 1489872"/>
                <a:gd name="connsiteX120" fmla="*/ 1175082 w 3200820"/>
                <a:gd name="connsiteY120" fmla="*/ 756308 h 1489872"/>
                <a:gd name="connsiteX121" fmla="*/ 1184957 w 3200820"/>
                <a:gd name="connsiteY121" fmla="*/ 743968 h 1489872"/>
                <a:gd name="connsiteX122" fmla="*/ 1186088 w 3200820"/>
                <a:gd name="connsiteY122" fmla="*/ 742528 h 1489872"/>
                <a:gd name="connsiteX123" fmla="*/ 1194114 w 3200820"/>
                <a:gd name="connsiteY123" fmla="*/ 732347 h 1489872"/>
                <a:gd name="connsiteX124" fmla="*/ 1195962 w 3200820"/>
                <a:gd name="connsiteY124" fmla="*/ 729981 h 1489872"/>
                <a:gd name="connsiteX125" fmla="*/ 1203372 w 3200820"/>
                <a:gd name="connsiteY125" fmla="*/ 720414 h 1489872"/>
                <a:gd name="connsiteX126" fmla="*/ 1204708 w 3200820"/>
                <a:gd name="connsiteY126" fmla="*/ 718667 h 1489872"/>
                <a:gd name="connsiteX127" fmla="*/ 1210262 w 3200820"/>
                <a:gd name="connsiteY127" fmla="*/ 711261 h 1489872"/>
                <a:gd name="connsiteX128" fmla="*/ 1211192 w 3200820"/>
                <a:gd name="connsiteY128" fmla="*/ 710026 h 1489872"/>
                <a:gd name="connsiteX129" fmla="*/ 1216129 w 3200820"/>
                <a:gd name="connsiteY129" fmla="*/ 703238 h 1489872"/>
                <a:gd name="connsiteX130" fmla="*/ 1217053 w 3200820"/>
                <a:gd name="connsiteY130" fmla="*/ 702003 h 1489872"/>
                <a:gd name="connsiteX131" fmla="*/ 1220344 w 3200820"/>
                <a:gd name="connsiteY131" fmla="*/ 697375 h 1489872"/>
                <a:gd name="connsiteX132" fmla="*/ 1220655 w 3200820"/>
                <a:gd name="connsiteY132" fmla="*/ 696964 h 1489872"/>
                <a:gd name="connsiteX133" fmla="*/ 1222916 w 3200820"/>
                <a:gd name="connsiteY133" fmla="*/ 693777 h 1489872"/>
                <a:gd name="connsiteX134" fmla="*/ 1223433 w 3200820"/>
                <a:gd name="connsiteY134" fmla="*/ 693056 h 1489872"/>
                <a:gd name="connsiteX135" fmla="*/ 1224151 w 3200820"/>
                <a:gd name="connsiteY135" fmla="*/ 692027 h 1489872"/>
                <a:gd name="connsiteX136" fmla="*/ 1225900 w 3200820"/>
                <a:gd name="connsiteY136" fmla="*/ 689455 h 1489872"/>
                <a:gd name="connsiteX137" fmla="*/ 1226417 w 3200820"/>
                <a:gd name="connsiteY137" fmla="*/ 688737 h 1489872"/>
                <a:gd name="connsiteX138" fmla="*/ 1229808 w 3200820"/>
                <a:gd name="connsiteY138" fmla="*/ 683798 h 1489872"/>
                <a:gd name="connsiteX139" fmla="*/ 1230119 w 3200820"/>
                <a:gd name="connsiteY139" fmla="*/ 683286 h 1489872"/>
                <a:gd name="connsiteX140" fmla="*/ 1234438 w 3200820"/>
                <a:gd name="connsiteY140" fmla="*/ 677218 h 1489872"/>
                <a:gd name="connsiteX141" fmla="*/ 1235775 w 3200820"/>
                <a:gd name="connsiteY141" fmla="*/ 675366 h 1489872"/>
                <a:gd name="connsiteX142" fmla="*/ 1241947 w 3200820"/>
                <a:gd name="connsiteY142" fmla="*/ 666932 h 1489872"/>
                <a:gd name="connsiteX143" fmla="*/ 1243184 w 3200820"/>
                <a:gd name="connsiteY143" fmla="*/ 665184 h 1489872"/>
                <a:gd name="connsiteX144" fmla="*/ 1249869 w 3200820"/>
                <a:gd name="connsiteY144" fmla="*/ 656132 h 1489872"/>
                <a:gd name="connsiteX145" fmla="*/ 1251516 w 3200820"/>
                <a:gd name="connsiteY145" fmla="*/ 653870 h 1489872"/>
                <a:gd name="connsiteX146" fmla="*/ 1260362 w 3200820"/>
                <a:gd name="connsiteY146" fmla="*/ 642146 h 1489872"/>
                <a:gd name="connsiteX147" fmla="*/ 1262522 w 3200820"/>
                <a:gd name="connsiteY147" fmla="*/ 639265 h 1489872"/>
                <a:gd name="connsiteX148" fmla="*/ 1271778 w 3200820"/>
                <a:gd name="connsiteY148" fmla="*/ 627333 h 1489872"/>
                <a:gd name="connsiteX149" fmla="*/ 1273526 w 3200820"/>
                <a:gd name="connsiteY149" fmla="*/ 625174 h 1489872"/>
                <a:gd name="connsiteX150" fmla="*/ 1285154 w 3200820"/>
                <a:gd name="connsiteY150" fmla="*/ 610468 h 1489872"/>
                <a:gd name="connsiteX151" fmla="*/ 1288033 w 3200820"/>
                <a:gd name="connsiteY151" fmla="*/ 606867 h 1489872"/>
                <a:gd name="connsiteX152" fmla="*/ 1300479 w 3200820"/>
                <a:gd name="connsiteY152" fmla="*/ 591542 h 1489872"/>
                <a:gd name="connsiteX153" fmla="*/ 1301610 w 3200820"/>
                <a:gd name="connsiteY153" fmla="*/ 590206 h 1489872"/>
                <a:gd name="connsiteX154" fmla="*/ 1316015 w 3200820"/>
                <a:gd name="connsiteY154" fmla="*/ 573031 h 1489872"/>
                <a:gd name="connsiteX155" fmla="*/ 1319718 w 3200820"/>
                <a:gd name="connsiteY155" fmla="*/ 568708 h 1489872"/>
                <a:gd name="connsiteX156" fmla="*/ 1335661 w 3200820"/>
                <a:gd name="connsiteY156" fmla="*/ 550196 h 1489872"/>
                <a:gd name="connsiteX157" fmla="*/ 1336796 w 3200820"/>
                <a:gd name="connsiteY157" fmla="*/ 548962 h 1489872"/>
                <a:gd name="connsiteX158" fmla="*/ 1352945 w 3200820"/>
                <a:gd name="connsiteY158" fmla="*/ 530655 h 1489872"/>
                <a:gd name="connsiteX159" fmla="*/ 1357164 w 3200820"/>
                <a:gd name="connsiteY159" fmla="*/ 525924 h 1489872"/>
                <a:gd name="connsiteX160" fmla="*/ 1375371 w 3200820"/>
                <a:gd name="connsiteY160" fmla="*/ 505868 h 1489872"/>
                <a:gd name="connsiteX161" fmla="*/ 1378356 w 3200820"/>
                <a:gd name="connsiteY161" fmla="*/ 502680 h 1489872"/>
                <a:gd name="connsiteX162" fmla="*/ 1395739 w 3200820"/>
                <a:gd name="connsiteY162" fmla="*/ 484165 h 1489872"/>
                <a:gd name="connsiteX163" fmla="*/ 1400160 w 3200820"/>
                <a:gd name="connsiteY163" fmla="*/ 479538 h 1489872"/>
                <a:gd name="connsiteX164" fmla="*/ 1420839 w 3200820"/>
                <a:gd name="connsiteY164" fmla="*/ 458248 h 1489872"/>
                <a:gd name="connsiteX165" fmla="*/ 1425054 w 3200820"/>
                <a:gd name="connsiteY165" fmla="*/ 453929 h 1489872"/>
                <a:gd name="connsiteX166" fmla="*/ 1444498 w 3200820"/>
                <a:gd name="connsiteY166" fmla="*/ 434590 h 1489872"/>
                <a:gd name="connsiteX167" fmla="*/ 1448717 w 3200820"/>
                <a:gd name="connsiteY167" fmla="*/ 430478 h 1489872"/>
                <a:gd name="connsiteX168" fmla="*/ 1471756 w 3200820"/>
                <a:gd name="connsiteY168" fmla="*/ 408366 h 1489872"/>
                <a:gd name="connsiteX169" fmla="*/ 1477106 w 3200820"/>
                <a:gd name="connsiteY169" fmla="*/ 403327 h 1489872"/>
                <a:gd name="connsiteX170" fmla="*/ 1499429 w 3200820"/>
                <a:gd name="connsiteY170" fmla="*/ 382757 h 1489872"/>
                <a:gd name="connsiteX171" fmla="*/ 1502517 w 3200820"/>
                <a:gd name="connsiteY171" fmla="*/ 379877 h 1489872"/>
                <a:gd name="connsiteX172" fmla="*/ 1528028 w 3200820"/>
                <a:gd name="connsiteY172" fmla="*/ 357247 h 1489872"/>
                <a:gd name="connsiteX173" fmla="*/ 1534302 w 3200820"/>
                <a:gd name="connsiteY173" fmla="*/ 351797 h 1489872"/>
                <a:gd name="connsiteX174" fmla="*/ 1561151 w 3200820"/>
                <a:gd name="connsiteY174" fmla="*/ 328962 h 1489872"/>
                <a:gd name="connsiteX175" fmla="*/ 1561562 w 3200820"/>
                <a:gd name="connsiteY175" fmla="*/ 328657 h 1489872"/>
                <a:gd name="connsiteX176" fmla="*/ 1582036 w 3200820"/>
                <a:gd name="connsiteY176" fmla="*/ 311890 h 1489872"/>
                <a:gd name="connsiteX177" fmla="*/ 1588310 w 3200820"/>
                <a:gd name="connsiteY177" fmla="*/ 306954 h 1489872"/>
                <a:gd name="connsiteX178" fmla="*/ 1600139 w 3200820"/>
                <a:gd name="connsiteY178" fmla="*/ 297595 h 1489872"/>
                <a:gd name="connsiteX179" fmla="*/ 1619482 w 3200820"/>
                <a:gd name="connsiteY179" fmla="*/ 282579 h 1489872"/>
                <a:gd name="connsiteX180" fmla="*/ 1631723 w 3200820"/>
                <a:gd name="connsiteY180" fmla="*/ 273218 h 1489872"/>
                <a:gd name="connsiteX181" fmla="*/ 1652296 w 3200820"/>
                <a:gd name="connsiteY181" fmla="*/ 257996 h 1489872"/>
                <a:gd name="connsiteX182" fmla="*/ 1664126 w 3200820"/>
                <a:gd name="connsiteY182" fmla="*/ 249356 h 1489872"/>
                <a:gd name="connsiteX183" fmla="*/ 1688713 w 3200820"/>
                <a:gd name="connsiteY183" fmla="*/ 232181 h 1489872"/>
                <a:gd name="connsiteX184" fmla="*/ 1697558 w 3200820"/>
                <a:gd name="connsiteY184" fmla="*/ 226112 h 1489872"/>
                <a:gd name="connsiteX185" fmla="*/ 1699206 w 3200820"/>
                <a:gd name="connsiteY185" fmla="*/ 224982 h 1489872"/>
                <a:gd name="connsiteX186" fmla="*/ 1706715 w 3200820"/>
                <a:gd name="connsiteY186" fmla="*/ 220045 h 1489872"/>
                <a:gd name="connsiteX187" fmla="*/ 1738806 w 3200820"/>
                <a:gd name="connsiteY187" fmla="*/ 199063 h 1489872"/>
                <a:gd name="connsiteX188" fmla="*/ 1753519 w 3200820"/>
                <a:gd name="connsiteY188" fmla="*/ 189911 h 1489872"/>
                <a:gd name="connsiteX189" fmla="*/ 1781602 w 3200820"/>
                <a:gd name="connsiteY189" fmla="*/ 172836 h 1489872"/>
                <a:gd name="connsiteX190" fmla="*/ 1789524 w 3200820"/>
                <a:gd name="connsiteY190" fmla="*/ 168003 h 1489872"/>
                <a:gd name="connsiteX191" fmla="*/ 1799710 w 3200820"/>
                <a:gd name="connsiteY191" fmla="*/ 162242 h 1489872"/>
                <a:gd name="connsiteX192" fmla="*/ 1819049 w 3200820"/>
                <a:gd name="connsiteY192" fmla="*/ 151342 h 1489872"/>
                <a:gd name="connsiteX193" fmla="*/ 1839416 w 3200820"/>
                <a:gd name="connsiteY193" fmla="*/ 140336 h 1489872"/>
                <a:gd name="connsiteX194" fmla="*/ 1859272 w 3200820"/>
                <a:gd name="connsiteY194" fmla="*/ 129947 h 1489872"/>
                <a:gd name="connsiteX195" fmla="*/ 1868941 w 3200820"/>
                <a:gd name="connsiteY195" fmla="*/ 124909 h 1489872"/>
                <a:gd name="connsiteX196" fmla="*/ 1882312 w 3200820"/>
                <a:gd name="connsiteY196" fmla="*/ 118428 h 1489872"/>
                <a:gd name="connsiteX197" fmla="*/ 1897125 w 3200820"/>
                <a:gd name="connsiteY197" fmla="*/ 111332 h 1489872"/>
                <a:gd name="connsiteX198" fmla="*/ 1923766 w 3200820"/>
                <a:gd name="connsiteY198" fmla="*/ 99195 h 1489872"/>
                <a:gd name="connsiteX199" fmla="*/ 1937142 w 3200820"/>
                <a:gd name="connsiteY199" fmla="*/ 93230 h 1489872"/>
                <a:gd name="connsiteX200" fmla="*/ 1941050 w 3200820"/>
                <a:gd name="connsiteY200" fmla="*/ 91482 h 1489872"/>
                <a:gd name="connsiteX201" fmla="*/ 1976130 w 3200820"/>
                <a:gd name="connsiteY201" fmla="*/ 77081 h 1489872"/>
                <a:gd name="connsiteX202" fmla="*/ 1983434 w 3200820"/>
                <a:gd name="connsiteY202" fmla="*/ 74306 h 1489872"/>
                <a:gd name="connsiteX203" fmla="*/ 2008122 w 3200820"/>
                <a:gd name="connsiteY203" fmla="*/ 64945 h 1489872"/>
                <a:gd name="connsiteX204" fmla="*/ 2022216 w 3200820"/>
                <a:gd name="connsiteY204" fmla="*/ 59906 h 1489872"/>
                <a:gd name="connsiteX205" fmla="*/ 2071285 w 3200820"/>
                <a:gd name="connsiteY205" fmla="*/ 44066 h 1489872"/>
                <a:gd name="connsiteX206" fmla="*/ 2071903 w 3200820"/>
                <a:gd name="connsiteY206" fmla="*/ 43861 h 1489872"/>
                <a:gd name="connsiteX207" fmla="*/ 2112946 w 3200820"/>
                <a:gd name="connsiteY207" fmla="*/ 32548 h 1489872"/>
                <a:gd name="connsiteX208" fmla="*/ 2122409 w 3200820"/>
                <a:gd name="connsiteY208" fmla="*/ 30182 h 1489872"/>
                <a:gd name="connsiteX209" fmla="*/ 2131977 w 3200820"/>
                <a:gd name="connsiteY209" fmla="*/ 27715 h 1489872"/>
                <a:gd name="connsiteX210" fmla="*/ 2162632 w 3200820"/>
                <a:gd name="connsiteY210" fmla="*/ 20924 h 1489872"/>
                <a:gd name="connsiteX211" fmla="*/ 2166746 w 3200820"/>
                <a:gd name="connsiteY211" fmla="*/ 20103 h 1489872"/>
                <a:gd name="connsiteX212" fmla="*/ 2189480 w 3200820"/>
                <a:gd name="connsiteY212" fmla="*/ 15680 h 1489872"/>
                <a:gd name="connsiteX213" fmla="*/ 2203061 w 3200820"/>
                <a:gd name="connsiteY213" fmla="*/ 13417 h 1489872"/>
                <a:gd name="connsiteX214" fmla="*/ 2211396 w 3200820"/>
                <a:gd name="connsiteY214" fmla="*/ 12081 h 1489872"/>
                <a:gd name="connsiteX215" fmla="*/ 2245034 w 3200820"/>
                <a:gd name="connsiteY215" fmla="*/ 7247 h 1489872"/>
                <a:gd name="connsiteX216" fmla="*/ 2248941 w 3200820"/>
                <a:gd name="connsiteY216" fmla="*/ 6836 h 1489872"/>
                <a:gd name="connsiteX217" fmla="*/ 2256039 w 3200820"/>
                <a:gd name="connsiteY217" fmla="*/ 6012 h 1489872"/>
                <a:gd name="connsiteX218" fmla="*/ 2288237 w 3200820"/>
                <a:gd name="connsiteY218" fmla="*/ 2925 h 1489872"/>
                <a:gd name="connsiteX219" fmla="*/ 2295233 w 3200820"/>
                <a:gd name="connsiteY219" fmla="*/ 2411 h 1489872"/>
                <a:gd name="connsiteX220" fmla="*/ 2299040 w 3200820"/>
                <a:gd name="connsiteY220" fmla="*/ 2104 h 1489872"/>
                <a:gd name="connsiteX221" fmla="*/ 2330514 w 3200820"/>
                <a:gd name="connsiteY221" fmla="*/ 561 h 1489872"/>
                <a:gd name="connsiteX222" fmla="*/ 2338229 w 3200820"/>
                <a:gd name="connsiteY222" fmla="*/ 355 h 1489872"/>
                <a:gd name="connsiteX223" fmla="*/ 2352017 w 3200820"/>
                <a:gd name="connsiteY223" fmla="*/ 45 h 1489872"/>
                <a:gd name="connsiteX0" fmla="*/ 2352017 w 3200993"/>
                <a:gd name="connsiteY0" fmla="*/ 45 h 1489872"/>
                <a:gd name="connsiteX1" fmla="*/ 2367035 w 3200993"/>
                <a:gd name="connsiteY1" fmla="*/ 45 h 1489872"/>
                <a:gd name="connsiteX2" fmla="*/ 2374546 w 3200993"/>
                <a:gd name="connsiteY2" fmla="*/ 45 h 1489872"/>
                <a:gd name="connsiteX3" fmla="*/ 2404170 w 3200993"/>
                <a:gd name="connsiteY3" fmla="*/ 972 h 1489872"/>
                <a:gd name="connsiteX4" fmla="*/ 2406330 w 3200993"/>
                <a:gd name="connsiteY4" fmla="*/ 1178 h 1489872"/>
                <a:gd name="connsiteX5" fmla="*/ 2452003 w 3200993"/>
                <a:gd name="connsiteY5" fmla="*/ 4882 h 1489872"/>
                <a:gd name="connsiteX6" fmla="*/ 2455917 w 3200993"/>
                <a:gd name="connsiteY6" fmla="*/ 5188 h 1489872"/>
                <a:gd name="connsiteX7" fmla="*/ 2475461 w 3200993"/>
                <a:gd name="connsiteY7" fmla="*/ 7657 h 1489872"/>
                <a:gd name="connsiteX8" fmla="*/ 2480911 w 3200993"/>
                <a:gd name="connsiteY8" fmla="*/ 8377 h 1489872"/>
                <a:gd name="connsiteX9" fmla="*/ 2507451 w 3200993"/>
                <a:gd name="connsiteY9" fmla="*/ 12493 h 1489872"/>
                <a:gd name="connsiteX10" fmla="*/ 2510436 w 3200993"/>
                <a:gd name="connsiteY10" fmla="*/ 13109 h 1489872"/>
                <a:gd name="connsiteX11" fmla="*/ 2519694 w 3200993"/>
                <a:gd name="connsiteY11" fmla="*/ 14858 h 1489872"/>
                <a:gd name="connsiteX12" fmla="*/ 2539755 w 3200993"/>
                <a:gd name="connsiteY12" fmla="*/ 18868 h 1489872"/>
                <a:gd name="connsiteX13" fmla="*/ 2550042 w 3200993"/>
                <a:gd name="connsiteY13" fmla="*/ 21131 h 1489872"/>
                <a:gd name="connsiteX14" fmla="*/ 2558786 w 3200993"/>
                <a:gd name="connsiteY14" fmla="*/ 23085 h 1489872"/>
                <a:gd name="connsiteX15" fmla="*/ 2567320 w 3200993"/>
                <a:gd name="connsiteY15" fmla="*/ 25246 h 1489872"/>
                <a:gd name="connsiteX16" fmla="*/ 2578948 w 3200993"/>
                <a:gd name="connsiteY16" fmla="*/ 28228 h 1489872"/>
                <a:gd name="connsiteX17" fmla="*/ 2594891 w 3200993"/>
                <a:gd name="connsiteY17" fmla="*/ 32651 h 1489872"/>
                <a:gd name="connsiteX18" fmla="*/ 2605590 w 3200993"/>
                <a:gd name="connsiteY18" fmla="*/ 35738 h 1489872"/>
                <a:gd name="connsiteX19" fmla="*/ 2609703 w 3200993"/>
                <a:gd name="connsiteY19" fmla="*/ 36970 h 1489872"/>
                <a:gd name="connsiteX20" fmla="*/ 2628529 w 3200993"/>
                <a:gd name="connsiteY20" fmla="*/ 43040 h 1489872"/>
                <a:gd name="connsiteX21" fmla="*/ 3132285 w 3200993"/>
                <a:gd name="connsiteY21" fmla="*/ 212640 h 1489872"/>
                <a:gd name="connsiteX22" fmla="*/ 3109341 w 3200993"/>
                <a:gd name="connsiteY22" fmla="*/ 205339 h 1489872"/>
                <a:gd name="connsiteX23" fmla="*/ 3098647 w 3200993"/>
                <a:gd name="connsiteY23" fmla="*/ 202252 h 1489872"/>
                <a:gd name="connsiteX24" fmla="*/ 3082700 w 3200993"/>
                <a:gd name="connsiteY24" fmla="*/ 197828 h 1489872"/>
                <a:gd name="connsiteX25" fmla="*/ 3071076 w 3200993"/>
                <a:gd name="connsiteY25" fmla="*/ 194847 h 1489872"/>
                <a:gd name="connsiteX26" fmla="*/ 3053792 w 3200993"/>
                <a:gd name="connsiteY26" fmla="*/ 190732 h 1489872"/>
                <a:gd name="connsiteX27" fmla="*/ 3043506 w 3200993"/>
                <a:gd name="connsiteY27" fmla="*/ 188469 h 1489872"/>
                <a:gd name="connsiteX28" fmla="*/ 3023449 w 3200993"/>
                <a:gd name="connsiteY28" fmla="*/ 184460 h 1489872"/>
                <a:gd name="connsiteX29" fmla="*/ 3014187 w 3200993"/>
                <a:gd name="connsiteY29" fmla="*/ 182709 h 1489872"/>
                <a:gd name="connsiteX30" fmla="*/ 2984667 w 3200993"/>
                <a:gd name="connsiteY30" fmla="*/ 177979 h 1489872"/>
                <a:gd name="connsiteX31" fmla="*/ 3197370 w 3200993"/>
                <a:gd name="connsiteY31" fmla="*/ 262045 h 1489872"/>
                <a:gd name="connsiteX32" fmla="*/ 2780426 w 3200993"/>
                <a:gd name="connsiteY32" fmla="*/ 207411 h 1489872"/>
                <a:gd name="connsiteX33" fmla="*/ 2547513 w 3200993"/>
                <a:gd name="connsiteY33" fmla="*/ 264921 h 1489872"/>
                <a:gd name="connsiteX34" fmla="*/ 2305973 w 3200993"/>
                <a:gd name="connsiteY34" fmla="*/ 377064 h 1489872"/>
                <a:gd name="connsiteX35" fmla="*/ 2090313 w 3200993"/>
                <a:gd name="connsiteY35" fmla="*/ 538091 h 1489872"/>
                <a:gd name="connsiteX36" fmla="*/ 1897656 w 3200993"/>
                <a:gd name="connsiteY36" fmla="*/ 716370 h 1489872"/>
                <a:gd name="connsiteX37" fmla="*/ 1733755 w 3200993"/>
                <a:gd name="connsiteY37" fmla="*/ 943532 h 1489872"/>
                <a:gd name="connsiteX38" fmla="*/ 1463460 w 3200993"/>
                <a:gd name="connsiteY38" fmla="*/ 1199449 h 1489872"/>
                <a:gd name="connsiteX39" fmla="*/ 1253551 w 3200993"/>
                <a:gd name="connsiteY39" fmla="*/ 1363351 h 1489872"/>
                <a:gd name="connsiteX40" fmla="*/ 948751 w 3200993"/>
                <a:gd name="connsiteY40" fmla="*/ 1463993 h 1489872"/>
                <a:gd name="connsiteX41" fmla="*/ 761845 w 3200993"/>
                <a:gd name="connsiteY41" fmla="*/ 1489872 h 1489872"/>
                <a:gd name="connsiteX42" fmla="*/ 528932 w 3200993"/>
                <a:gd name="connsiteY42" fmla="*/ 1449615 h 1489872"/>
                <a:gd name="connsiteX43" fmla="*/ 402411 w 3200993"/>
                <a:gd name="connsiteY43" fmla="*/ 1397857 h 1489872"/>
                <a:gd name="connsiteX44" fmla="*/ 302563 w 3200993"/>
                <a:gd name="connsiteY44" fmla="*/ 1348875 h 1489872"/>
                <a:gd name="connsiteX45" fmla="*/ 0 w 3200993"/>
                <a:gd name="connsiteY45" fmla="*/ 1247010 h 1489872"/>
                <a:gd name="connsiteX46" fmla="*/ 20061 w 3200993"/>
                <a:gd name="connsiteY46" fmla="*/ 1253388 h 1489872"/>
                <a:gd name="connsiteX47" fmla="*/ 29730 w 3200993"/>
                <a:gd name="connsiteY47" fmla="*/ 1256165 h 1489872"/>
                <a:gd name="connsiteX48" fmla="*/ 43514 w 3200993"/>
                <a:gd name="connsiteY48" fmla="*/ 1259969 h 1489872"/>
                <a:gd name="connsiteX49" fmla="*/ 54006 w 3200993"/>
                <a:gd name="connsiteY49" fmla="*/ 1262643 h 1489872"/>
                <a:gd name="connsiteX50" fmla="*/ 68820 w 3200993"/>
                <a:gd name="connsiteY50" fmla="*/ 1266244 h 1489872"/>
                <a:gd name="connsiteX51" fmla="*/ 78182 w 3200993"/>
                <a:gd name="connsiteY51" fmla="*/ 1268301 h 1489872"/>
                <a:gd name="connsiteX52" fmla="*/ 94949 w 3200993"/>
                <a:gd name="connsiteY52" fmla="*/ 1271695 h 1489872"/>
                <a:gd name="connsiteX53" fmla="*/ 104106 w 3200993"/>
                <a:gd name="connsiteY53" fmla="*/ 1273443 h 1489872"/>
                <a:gd name="connsiteX54" fmla="*/ 129411 w 3200993"/>
                <a:gd name="connsiteY54" fmla="*/ 1277559 h 1489872"/>
                <a:gd name="connsiteX55" fmla="*/ 130235 w 3200993"/>
                <a:gd name="connsiteY55" fmla="*/ 1277662 h 1489872"/>
                <a:gd name="connsiteX56" fmla="*/ 156258 w 3200993"/>
                <a:gd name="connsiteY56" fmla="*/ 1280849 h 1489872"/>
                <a:gd name="connsiteX57" fmla="*/ 196688 w 3200993"/>
                <a:gd name="connsiteY57" fmla="*/ 1284037 h 1489872"/>
                <a:gd name="connsiteX58" fmla="*/ 206457 w 3200993"/>
                <a:gd name="connsiteY58" fmla="*/ 1284448 h 1489872"/>
                <a:gd name="connsiteX59" fmla="*/ 238661 w 3200993"/>
                <a:gd name="connsiteY59" fmla="*/ 1285067 h 1489872"/>
                <a:gd name="connsiteX60" fmla="*/ 251001 w 3200993"/>
                <a:gd name="connsiteY60" fmla="*/ 1285067 h 1489872"/>
                <a:gd name="connsiteX61" fmla="*/ 287524 w 3200993"/>
                <a:gd name="connsiteY61" fmla="*/ 1283729 h 1489872"/>
                <a:gd name="connsiteX62" fmla="*/ 293486 w 3200993"/>
                <a:gd name="connsiteY62" fmla="*/ 1283419 h 1489872"/>
                <a:gd name="connsiteX63" fmla="*/ 336387 w 3200993"/>
                <a:gd name="connsiteY63" fmla="*/ 1279307 h 1489872"/>
                <a:gd name="connsiteX64" fmla="*/ 367554 w 3200993"/>
                <a:gd name="connsiteY64" fmla="*/ 1275091 h 1489872"/>
                <a:gd name="connsiteX65" fmla="*/ 373727 w 3200993"/>
                <a:gd name="connsiteY65" fmla="*/ 1274061 h 1489872"/>
                <a:gd name="connsiteX66" fmla="*/ 404895 w 3200993"/>
                <a:gd name="connsiteY66" fmla="*/ 1268404 h 1489872"/>
                <a:gd name="connsiteX67" fmla="*/ 410349 w 3200993"/>
                <a:gd name="connsiteY67" fmla="*/ 1267376 h 1489872"/>
                <a:gd name="connsiteX68" fmla="*/ 445425 w 3200993"/>
                <a:gd name="connsiteY68" fmla="*/ 1259353 h 1489872"/>
                <a:gd name="connsiteX69" fmla="*/ 453451 w 3200993"/>
                <a:gd name="connsiteY69" fmla="*/ 1257294 h 1489872"/>
                <a:gd name="connsiteX70" fmla="*/ 490380 w 3200993"/>
                <a:gd name="connsiteY70" fmla="*/ 1247113 h 1489872"/>
                <a:gd name="connsiteX71" fmla="*/ 533070 w 3200993"/>
                <a:gd name="connsiteY71" fmla="*/ 1233333 h 1489872"/>
                <a:gd name="connsiteX72" fmla="*/ 567225 w 3200993"/>
                <a:gd name="connsiteY72" fmla="*/ 1220683 h 1489872"/>
                <a:gd name="connsiteX73" fmla="*/ 572987 w 3200993"/>
                <a:gd name="connsiteY73" fmla="*/ 1218522 h 1489872"/>
                <a:gd name="connsiteX74" fmla="*/ 606832 w 3200993"/>
                <a:gd name="connsiteY74" fmla="*/ 1204534 h 1489872"/>
                <a:gd name="connsiteX75" fmla="*/ 618661 w 3200993"/>
                <a:gd name="connsiteY75" fmla="*/ 1199288 h 1489872"/>
                <a:gd name="connsiteX76" fmla="*/ 641601 w 3200993"/>
                <a:gd name="connsiteY76" fmla="*/ 1188797 h 1489872"/>
                <a:gd name="connsiteX77" fmla="*/ 654559 w 3200993"/>
                <a:gd name="connsiteY77" fmla="*/ 1182525 h 1489872"/>
                <a:gd name="connsiteX78" fmla="*/ 674415 w 3200993"/>
                <a:gd name="connsiteY78" fmla="*/ 1172648 h 1489872"/>
                <a:gd name="connsiteX79" fmla="*/ 691800 w 3200993"/>
                <a:gd name="connsiteY79" fmla="*/ 1163599 h 1489872"/>
                <a:gd name="connsiteX80" fmla="*/ 709596 w 3200993"/>
                <a:gd name="connsiteY80" fmla="*/ 1154036 h 1489872"/>
                <a:gd name="connsiteX81" fmla="*/ 726569 w 3200993"/>
                <a:gd name="connsiteY81" fmla="*/ 1144570 h 1489872"/>
                <a:gd name="connsiteX82" fmla="*/ 742311 w 3200993"/>
                <a:gd name="connsiteY82" fmla="*/ 1135418 h 1489872"/>
                <a:gd name="connsiteX83" fmla="*/ 767099 w 3200993"/>
                <a:gd name="connsiteY83" fmla="*/ 1120402 h 1489872"/>
                <a:gd name="connsiteX84" fmla="*/ 779857 w 3200993"/>
                <a:gd name="connsiteY84" fmla="*/ 1112483 h 1489872"/>
                <a:gd name="connsiteX85" fmla="*/ 808146 w 3200993"/>
                <a:gd name="connsiteY85" fmla="*/ 1093969 h 1489872"/>
                <a:gd name="connsiteX86" fmla="*/ 816068 w 3200993"/>
                <a:gd name="connsiteY86" fmla="*/ 1088723 h 1489872"/>
                <a:gd name="connsiteX87" fmla="*/ 824195 w 3200993"/>
                <a:gd name="connsiteY87" fmla="*/ 1083066 h 1489872"/>
                <a:gd name="connsiteX88" fmla="*/ 845387 w 3200993"/>
                <a:gd name="connsiteY88" fmla="*/ 1068257 h 1489872"/>
                <a:gd name="connsiteX89" fmla="*/ 855980 w 3200993"/>
                <a:gd name="connsiteY89" fmla="*/ 1060543 h 1489872"/>
                <a:gd name="connsiteX90" fmla="*/ 873776 w 3200993"/>
                <a:gd name="connsiteY90" fmla="*/ 1047377 h 1489872"/>
                <a:gd name="connsiteX91" fmla="*/ 884781 w 3200993"/>
                <a:gd name="connsiteY91" fmla="*/ 1039045 h 1489872"/>
                <a:gd name="connsiteX92" fmla="*/ 901447 w 3200993"/>
                <a:gd name="connsiteY92" fmla="*/ 1026190 h 1489872"/>
                <a:gd name="connsiteX93" fmla="*/ 912146 w 3200993"/>
                <a:gd name="connsiteY93" fmla="*/ 1017757 h 1489872"/>
                <a:gd name="connsiteX94" fmla="*/ 933337 w 3200993"/>
                <a:gd name="connsiteY94" fmla="*/ 1000476 h 1489872"/>
                <a:gd name="connsiteX95" fmla="*/ 935292 w 3200993"/>
                <a:gd name="connsiteY95" fmla="*/ 998831 h 1489872"/>
                <a:gd name="connsiteX96" fmla="*/ 958954 w 3200993"/>
                <a:gd name="connsiteY96" fmla="*/ 978776 h 1489872"/>
                <a:gd name="connsiteX97" fmla="*/ 964304 w 3200993"/>
                <a:gd name="connsiteY97" fmla="*/ 974149 h 1489872"/>
                <a:gd name="connsiteX98" fmla="*/ 986832 w 3200993"/>
                <a:gd name="connsiteY98" fmla="*/ 954194 h 1489872"/>
                <a:gd name="connsiteX99" fmla="*/ 987857 w 3200993"/>
                <a:gd name="connsiteY99" fmla="*/ 953270 h 1489872"/>
                <a:gd name="connsiteX100" fmla="*/ 1008742 w 3200993"/>
                <a:gd name="connsiteY100" fmla="*/ 934139 h 1489872"/>
                <a:gd name="connsiteX101" fmla="*/ 1013474 w 3200993"/>
                <a:gd name="connsiteY101" fmla="*/ 929717 h 1489872"/>
                <a:gd name="connsiteX102" fmla="*/ 1033742 w 3200993"/>
                <a:gd name="connsiteY102" fmla="*/ 910379 h 1489872"/>
                <a:gd name="connsiteX103" fmla="*/ 1036619 w 3200993"/>
                <a:gd name="connsiteY103" fmla="*/ 907601 h 1489872"/>
                <a:gd name="connsiteX104" fmla="*/ 1054004 w 3200993"/>
                <a:gd name="connsiteY104" fmla="*/ 890426 h 1489872"/>
                <a:gd name="connsiteX105" fmla="*/ 1057811 w 3200993"/>
                <a:gd name="connsiteY105" fmla="*/ 886623 h 1489872"/>
                <a:gd name="connsiteX106" fmla="*/ 1075914 w 3200993"/>
                <a:gd name="connsiteY106" fmla="*/ 868108 h 1489872"/>
                <a:gd name="connsiteX107" fmla="*/ 1079309 w 3200993"/>
                <a:gd name="connsiteY107" fmla="*/ 864612 h 1489872"/>
                <a:gd name="connsiteX108" fmla="*/ 1094534 w 3200993"/>
                <a:gd name="connsiteY108" fmla="*/ 848566 h 1489872"/>
                <a:gd name="connsiteX109" fmla="*/ 1097311 w 3200993"/>
                <a:gd name="connsiteY109" fmla="*/ 845585 h 1489872"/>
                <a:gd name="connsiteX110" fmla="*/ 1113259 w 3200993"/>
                <a:gd name="connsiteY110" fmla="*/ 828304 h 1489872"/>
                <a:gd name="connsiteX111" fmla="*/ 1116650 w 3200993"/>
                <a:gd name="connsiteY111" fmla="*/ 824500 h 1489872"/>
                <a:gd name="connsiteX112" fmla="*/ 1130127 w 3200993"/>
                <a:gd name="connsiteY112" fmla="*/ 809381 h 1489872"/>
                <a:gd name="connsiteX113" fmla="*/ 1131775 w 3200993"/>
                <a:gd name="connsiteY113" fmla="*/ 807528 h 1489872"/>
                <a:gd name="connsiteX114" fmla="*/ 1145456 w 3200993"/>
                <a:gd name="connsiteY114" fmla="*/ 791792 h 1489872"/>
                <a:gd name="connsiteX115" fmla="*/ 1148540 w 3200993"/>
                <a:gd name="connsiteY115" fmla="*/ 788194 h 1489872"/>
                <a:gd name="connsiteX116" fmla="*/ 1160988 w 3200993"/>
                <a:gd name="connsiteY116" fmla="*/ 773486 h 1489872"/>
                <a:gd name="connsiteX117" fmla="*/ 1161605 w 3200993"/>
                <a:gd name="connsiteY117" fmla="*/ 772767 h 1489872"/>
                <a:gd name="connsiteX118" fmla="*/ 1172511 w 3200993"/>
                <a:gd name="connsiteY118" fmla="*/ 759498 h 1489872"/>
                <a:gd name="connsiteX119" fmla="*/ 1175082 w 3200993"/>
                <a:gd name="connsiteY119" fmla="*/ 756308 h 1489872"/>
                <a:gd name="connsiteX120" fmla="*/ 1184957 w 3200993"/>
                <a:gd name="connsiteY120" fmla="*/ 743968 h 1489872"/>
                <a:gd name="connsiteX121" fmla="*/ 1186088 w 3200993"/>
                <a:gd name="connsiteY121" fmla="*/ 742528 h 1489872"/>
                <a:gd name="connsiteX122" fmla="*/ 1194114 w 3200993"/>
                <a:gd name="connsiteY122" fmla="*/ 732347 h 1489872"/>
                <a:gd name="connsiteX123" fmla="*/ 1195962 w 3200993"/>
                <a:gd name="connsiteY123" fmla="*/ 729981 h 1489872"/>
                <a:gd name="connsiteX124" fmla="*/ 1203372 w 3200993"/>
                <a:gd name="connsiteY124" fmla="*/ 720414 h 1489872"/>
                <a:gd name="connsiteX125" fmla="*/ 1204708 w 3200993"/>
                <a:gd name="connsiteY125" fmla="*/ 718667 h 1489872"/>
                <a:gd name="connsiteX126" fmla="*/ 1210262 w 3200993"/>
                <a:gd name="connsiteY126" fmla="*/ 711261 h 1489872"/>
                <a:gd name="connsiteX127" fmla="*/ 1211192 w 3200993"/>
                <a:gd name="connsiteY127" fmla="*/ 710026 h 1489872"/>
                <a:gd name="connsiteX128" fmla="*/ 1216129 w 3200993"/>
                <a:gd name="connsiteY128" fmla="*/ 703238 h 1489872"/>
                <a:gd name="connsiteX129" fmla="*/ 1217053 w 3200993"/>
                <a:gd name="connsiteY129" fmla="*/ 702003 h 1489872"/>
                <a:gd name="connsiteX130" fmla="*/ 1220344 w 3200993"/>
                <a:gd name="connsiteY130" fmla="*/ 697375 h 1489872"/>
                <a:gd name="connsiteX131" fmla="*/ 1220655 w 3200993"/>
                <a:gd name="connsiteY131" fmla="*/ 696964 h 1489872"/>
                <a:gd name="connsiteX132" fmla="*/ 1222916 w 3200993"/>
                <a:gd name="connsiteY132" fmla="*/ 693777 h 1489872"/>
                <a:gd name="connsiteX133" fmla="*/ 1223433 w 3200993"/>
                <a:gd name="connsiteY133" fmla="*/ 693056 h 1489872"/>
                <a:gd name="connsiteX134" fmla="*/ 1224151 w 3200993"/>
                <a:gd name="connsiteY134" fmla="*/ 692027 h 1489872"/>
                <a:gd name="connsiteX135" fmla="*/ 1225900 w 3200993"/>
                <a:gd name="connsiteY135" fmla="*/ 689455 h 1489872"/>
                <a:gd name="connsiteX136" fmla="*/ 1226417 w 3200993"/>
                <a:gd name="connsiteY136" fmla="*/ 688737 h 1489872"/>
                <a:gd name="connsiteX137" fmla="*/ 1229808 w 3200993"/>
                <a:gd name="connsiteY137" fmla="*/ 683798 h 1489872"/>
                <a:gd name="connsiteX138" fmla="*/ 1230119 w 3200993"/>
                <a:gd name="connsiteY138" fmla="*/ 683286 h 1489872"/>
                <a:gd name="connsiteX139" fmla="*/ 1234438 w 3200993"/>
                <a:gd name="connsiteY139" fmla="*/ 677218 h 1489872"/>
                <a:gd name="connsiteX140" fmla="*/ 1235775 w 3200993"/>
                <a:gd name="connsiteY140" fmla="*/ 675366 h 1489872"/>
                <a:gd name="connsiteX141" fmla="*/ 1241947 w 3200993"/>
                <a:gd name="connsiteY141" fmla="*/ 666932 h 1489872"/>
                <a:gd name="connsiteX142" fmla="*/ 1243184 w 3200993"/>
                <a:gd name="connsiteY142" fmla="*/ 665184 h 1489872"/>
                <a:gd name="connsiteX143" fmla="*/ 1249869 w 3200993"/>
                <a:gd name="connsiteY143" fmla="*/ 656132 h 1489872"/>
                <a:gd name="connsiteX144" fmla="*/ 1251516 w 3200993"/>
                <a:gd name="connsiteY144" fmla="*/ 653870 h 1489872"/>
                <a:gd name="connsiteX145" fmla="*/ 1260362 w 3200993"/>
                <a:gd name="connsiteY145" fmla="*/ 642146 h 1489872"/>
                <a:gd name="connsiteX146" fmla="*/ 1262522 w 3200993"/>
                <a:gd name="connsiteY146" fmla="*/ 639265 h 1489872"/>
                <a:gd name="connsiteX147" fmla="*/ 1271778 w 3200993"/>
                <a:gd name="connsiteY147" fmla="*/ 627333 h 1489872"/>
                <a:gd name="connsiteX148" fmla="*/ 1273526 w 3200993"/>
                <a:gd name="connsiteY148" fmla="*/ 625174 h 1489872"/>
                <a:gd name="connsiteX149" fmla="*/ 1285154 w 3200993"/>
                <a:gd name="connsiteY149" fmla="*/ 610468 h 1489872"/>
                <a:gd name="connsiteX150" fmla="*/ 1288033 w 3200993"/>
                <a:gd name="connsiteY150" fmla="*/ 606867 h 1489872"/>
                <a:gd name="connsiteX151" fmla="*/ 1300479 w 3200993"/>
                <a:gd name="connsiteY151" fmla="*/ 591542 h 1489872"/>
                <a:gd name="connsiteX152" fmla="*/ 1301610 w 3200993"/>
                <a:gd name="connsiteY152" fmla="*/ 590206 h 1489872"/>
                <a:gd name="connsiteX153" fmla="*/ 1316015 w 3200993"/>
                <a:gd name="connsiteY153" fmla="*/ 573031 h 1489872"/>
                <a:gd name="connsiteX154" fmla="*/ 1319718 w 3200993"/>
                <a:gd name="connsiteY154" fmla="*/ 568708 h 1489872"/>
                <a:gd name="connsiteX155" fmla="*/ 1335661 w 3200993"/>
                <a:gd name="connsiteY155" fmla="*/ 550196 h 1489872"/>
                <a:gd name="connsiteX156" fmla="*/ 1336796 w 3200993"/>
                <a:gd name="connsiteY156" fmla="*/ 548962 h 1489872"/>
                <a:gd name="connsiteX157" fmla="*/ 1352945 w 3200993"/>
                <a:gd name="connsiteY157" fmla="*/ 530655 h 1489872"/>
                <a:gd name="connsiteX158" fmla="*/ 1357164 w 3200993"/>
                <a:gd name="connsiteY158" fmla="*/ 525924 h 1489872"/>
                <a:gd name="connsiteX159" fmla="*/ 1375371 w 3200993"/>
                <a:gd name="connsiteY159" fmla="*/ 505868 h 1489872"/>
                <a:gd name="connsiteX160" fmla="*/ 1378356 w 3200993"/>
                <a:gd name="connsiteY160" fmla="*/ 502680 h 1489872"/>
                <a:gd name="connsiteX161" fmla="*/ 1395739 w 3200993"/>
                <a:gd name="connsiteY161" fmla="*/ 484165 h 1489872"/>
                <a:gd name="connsiteX162" fmla="*/ 1400160 w 3200993"/>
                <a:gd name="connsiteY162" fmla="*/ 479538 h 1489872"/>
                <a:gd name="connsiteX163" fmla="*/ 1420839 w 3200993"/>
                <a:gd name="connsiteY163" fmla="*/ 458248 h 1489872"/>
                <a:gd name="connsiteX164" fmla="*/ 1425054 w 3200993"/>
                <a:gd name="connsiteY164" fmla="*/ 453929 h 1489872"/>
                <a:gd name="connsiteX165" fmla="*/ 1444498 w 3200993"/>
                <a:gd name="connsiteY165" fmla="*/ 434590 h 1489872"/>
                <a:gd name="connsiteX166" fmla="*/ 1448717 w 3200993"/>
                <a:gd name="connsiteY166" fmla="*/ 430478 h 1489872"/>
                <a:gd name="connsiteX167" fmla="*/ 1471756 w 3200993"/>
                <a:gd name="connsiteY167" fmla="*/ 408366 h 1489872"/>
                <a:gd name="connsiteX168" fmla="*/ 1477106 w 3200993"/>
                <a:gd name="connsiteY168" fmla="*/ 403327 h 1489872"/>
                <a:gd name="connsiteX169" fmla="*/ 1499429 w 3200993"/>
                <a:gd name="connsiteY169" fmla="*/ 382757 h 1489872"/>
                <a:gd name="connsiteX170" fmla="*/ 1502517 w 3200993"/>
                <a:gd name="connsiteY170" fmla="*/ 379877 h 1489872"/>
                <a:gd name="connsiteX171" fmla="*/ 1528028 w 3200993"/>
                <a:gd name="connsiteY171" fmla="*/ 357247 h 1489872"/>
                <a:gd name="connsiteX172" fmla="*/ 1534302 w 3200993"/>
                <a:gd name="connsiteY172" fmla="*/ 351797 h 1489872"/>
                <a:gd name="connsiteX173" fmla="*/ 1561151 w 3200993"/>
                <a:gd name="connsiteY173" fmla="*/ 328962 h 1489872"/>
                <a:gd name="connsiteX174" fmla="*/ 1561562 w 3200993"/>
                <a:gd name="connsiteY174" fmla="*/ 328657 h 1489872"/>
                <a:gd name="connsiteX175" fmla="*/ 1582036 w 3200993"/>
                <a:gd name="connsiteY175" fmla="*/ 311890 h 1489872"/>
                <a:gd name="connsiteX176" fmla="*/ 1588310 w 3200993"/>
                <a:gd name="connsiteY176" fmla="*/ 306954 h 1489872"/>
                <a:gd name="connsiteX177" fmla="*/ 1600139 w 3200993"/>
                <a:gd name="connsiteY177" fmla="*/ 297595 h 1489872"/>
                <a:gd name="connsiteX178" fmla="*/ 1619482 w 3200993"/>
                <a:gd name="connsiteY178" fmla="*/ 282579 h 1489872"/>
                <a:gd name="connsiteX179" fmla="*/ 1631723 w 3200993"/>
                <a:gd name="connsiteY179" fmla="*/ 273218 h 1489872"/>
                <a:gd name="connsiteX180" fmla="*/ 1652296 w 3200993"/>
                <a:gd name="connsiteY180" fmla="*/ 257996 h 1489872"/>
                <a:gd name="connsiteX181" fmla="*/ 1664126 w 3200993"/>
                <a:gd name="connsiteY181" fmla="*/ 249356 h 1489872"/>
                <a:gd name="connsiteX182" fmla="*/ 1688713 w 3200993"/>
                <a:gd name="connsiteY182" fmla="*/ 232181 h 1489872"/>
                <a:gd name="connsiteX183" fmla="*/ 1697558 w 3200993"/>
                <a:gd name="connsiteY183" fmla="*/ 226112 h 1489872"/>
                <a:gd name="connsiteX184" fmla="*/ 1699206 w 3200993"/>
                <a:gd name="connsiteY184" fmla="*/ 224982 h 1489872"/>
                <a:gd name="connsiteX185" fmla="*/ 1706715 w 3200993"/>
                <a:gd name="connsiteY185" fmla="*/ 220045 h 1489872"/>
                <a:gd name="connsiteX186" fmla="*/ 1738806 w 3200993"/>
                <a:gd name="connsiteY186" fmla="*/ 199063 h 1489872"/>
                <a:gd name="connsiteX187" fmla="*/ 1753519 w 3200993"/>
                <a:gd name="connsiteY187" fmla="*/ 189911 h 1489872"/>
                <a:gd name="connsiteX188" fmla="*/ 1781602 w 3200993"/>
                <a:gd name="connsiteY188" fmla="*/ 172836 h 1489872"/>
                <a:gd name="connsiteX189" fmla="*/ 1789524 w 3200993"/>
                <a:gd name="connsiteY189" fmla="*/ 168003 h 1489872"/>
                <a:gd name="connsiteX190" fmla="*/ 1799710 w 3200993"/>
                <a:gd name="connsiteY190" fmla="*/ 162242 h 1489872"/>
                <a:gd name="connsiteX191" fmla="*/ 1819049 w 3200993"/>
                <a:gd name="connsiteY191" fmla="*/ 151342 h 1489872"/>
                <a:gd name="connsiteX192" fmla="*/ 1839416 w 3200993"/>
                <a:gd name="connsiteY192" fmla="*/ 140336 h 1489872"/>
                <a:gd name="connsiteX193" fmla="*/ 1859272 w 3200993"/>
                <a:gd name="connsiteY193" fmla="*/ 129947 h 1489872"/>
                <a:gd name="connsiteX194" fmla="*/ 1868941 w 3200993"/>
                <a:gd name="connsiteY194" fmla="*/ 124909 h 1489872"/>
                <a:gd name="connsiteX195" fmla="*/ 1882312 w 3200993"/>
                <a:gd name="connsiteY195" fmla="*/ 118428 h 1489872"/>
                <a:gd name="connsiteX196" fmla="*/ 1897125 w 3200993"/>
                <a:gd name="connsiteY196" fmla="*/ 111332 h 1489872"/>
                <a:gd name="connsiteX197" fmla="*/ 1923766 w 3200993"/>
                <a:gd name="connsiteY197" fmla="*/ 99195 h 1489872"/>
                <a:gd name="connsiteX198" fmla="*/ 1937142 w 3200993"/>
                <a:gd name="connsiteY198" fmla="*/ 93230 h 1489872"/>
                <a:gd name="connsiteX199" fmla="*/ 1941050 w 3200993"/>
                <a:gd name="connsiteY199" fmla="*/ 91482 h 1489872"/>
                <a:gd name="connsiteX200" fmla="*/ 1976130 w 3200993"/>
                <a:gd name="connsiteY200" fmla="*/ 77081 h 1489872"/>
                <a:gd name="connsiteX201" fmla="*/ 1983434 w 3200993"/>
                <a:gd name="connsiteY201" fmla="*/ 74306 h 1489872"/>
                <a:gd name="connsiteX202" fmla="*/ 2008122 w 3200993"/>
                <a:gd name="connsiteY202" fmla="*/ 64945 h 1489872"/>
                <a:gd name="connsiteX203" fmla="*/ 2022216 w 3200993"/>
                <a:gd name="connsiteY203" fmla="*/ 59906 h 1489872"/>
                <a:gd name="connsiteX204" fmla="*/ 2071285 w 3200993"/>
                <a:gd name="connsiteY204" fmla="*/ 44066 h 1489872"/>
                <a:gd name="connsiteX205" fmla="*/ 2071903 w 3200993"/>
                <a:gd name="connsiteY205" fmla="*/ 43861 h 1489872"/>
                <a:gd name="connsiteX206" fmla="*/ 2112946 w 3200993"/>
                <a:gd name="connsiteY206" fmla="*/ 32548 h 1489872"/>
                <a:gd name="connsiteX207" fmla="*/ 2122409 w 3200993"/>
                <a:gd name="connsiteY207" fmla="*/ 30182 h 1489872"/>
                <a:gd name="connsiteX208" fmla="*/ 2131977 w 3200993"/>
                <a:gd name="connsiteY208" fmla="*/ 27715 h 1489872"/>
                <a:gd name="connsiteX209" fmla="*/ 2162632 w 3200993"/>
                <a:gd name="connsiteY209" fmla="*/ 20924 h 1489872"/>
                <a:gd name="connsiteX210" fmla="*/ 2166746 w 3200993"/>
                <a:gd name="connsiteY210" fmla="*/ 20103 h 1489872"/>
                <a:gd name="connsiteX211" fmla="*/ 2189480 w 3200993"/>
                <a:gd name="connsiteY211" fmla="*/ 15680 h 1489872"/>
                <a:gd name="connsiteX212" fmla="*/ 2203061 w 3200993"/>
                <a:gd name="connsiteY212" fmla="*/ 13417 h 1489872"/>
                <a:gd name="connsiteX213" fmla="*/ 2211396 w 3200993"/>
                <a:gd name="connsiteY213" fmla="*/ 12081 h 1489872"/>
                <a:gd name="connsiteX214" fmla="*/ 2245034 w 3200993"/>
                <a:gd name="connsiteY214" fmla="*/ 7247 h 1489872"/>
                <a:gd name="connsiteX215" fmla="*/ 2248941 w 3200993"/>
                <a:gd name="connsiteY215" fmla="*/ 6836 h 1489872"/>
                <a:gd name="connsiteX216" fmla="*/ 2256039 w 3200993"/>
                <a:gd name="connsiteY216" fmla="*/ 6012 h 1489872"/>
                <a:gd name="connsiteX217" fmla="*/ 2288237 w 3200993"/>
                <a:gd name="connsiteY217" fmla="*/ 2925 h 1489872"/>
                <a:gd name="connsiteX218" fmla="*/ 2295233 w 3200993"/>
                <a:gd name="connsiteY218" fmla="*/ 2411 h 1489872"/>
                <a:gd name="connsiteX219" fmla="*/ 2299040 w 3200993"/>
                <a:gd name="connsiteY219" fmla="*/ 2104 h 1489872"/>
                <a:gd name="connsiteX220" fmla="*/ 2330514 w 3200993"/>
                <a:gd name="connsiteY220" fmla="*/ 561 h 1489872"/>
                <a:gd name="connsiteX221" fmla="*/ 2338229 w 3200993"/>
                <a:gd name="connsiteY221" fmla="*/ 355 h 1489872"/>
                <a:gd name="connsiteX222" fmla="*/ 2352017 w 3200993"/>
                <a:gd name="connsiteY222" fmla="*/ 45 h 1489872"/>
                <a:gd name="connsiteX0" fmla="*/ 2352017 w 3202538"/>
                <a:gd name="connsiteY0" fmla="*/ 45 h 1489872"/>
                <a:gd name="connsiteX1" fmla="*/ 2367035 w 3202538"/>
                <a:gd name="connsiteY1" fmla="*/ 45 h 1489872"/>
                <a:gd name="connsiteX2" fmla="*/ 2374546 w 3202538"/>
                <a:gd name="connsiteY2" fmla="*/ 45 h 1489872"/>
                <a:gd name="connsiteX3" fmla="*/ 2404170 w 3202538"/>
                <a:gd name="connsiteY3" fmla="*/ 972 h 1489872"/>
                <a:gd name="connsiteX4" fmla="*/ 2406330 w 3202538"/>
                <a:gd name="connsiteY4" fmla="*/ 1178 h 1489872"/>
                <a:gd name="connsiteX5" fmla="*/ 2452003 w 3202538"/>
                <a:gd name="connsiteY5" fmla="*/ 4882 h 1489872"/>
                <a:gd name="connsiteX6" fmla="*/ 2455917 w 3202538"/>
                <a:gd name="connsiteY6" fmla="*/ 5188 h 1489872"/>
                <a:gd name="connsiteX7" fmla="*/ 2475461 w 3202538"/>
                <a:gd name="connsiteY7" fmla="*/ 7657 h 1489872"/>
                <a:gd name="connsiteX8" fmla="*/ 2480911 w 3202538"/>
                <a:gd name="connsiteY8" fmla="*/ 8377 h 1489872"/>
                <a:gd name="connsiteX9" fmla="*/ 2507451 w 3202538"/>
                <a:gd name="connsiteY9" fmla="*/ 12493 h 1489872"/>
                <a:gd name="connsiteX10" fmla="*/ 2510436 w 3202538"/>
                <a:gd name="connsiteY10" fmla="*/ 13109 h 1489872"/>
                <a:gd name="connsiteX11" fmla="*/ 2519694 w 3202538"/>
                <a:gd name="connsiteY11" fmla="*/ 14858 h 1489872"/>
                <a:gd name="connsiteX12" fmla="*/ 2539755 w 3202538"/>
                <a:gd name="connsiteY12" fmla="*/ 18868 h 1489872"/>
                <a:gd name="connsiteX13" fmla="*/ 2550042 w 3202538"/>
                <a:gd name="connsiteY13" fmla="*/ 21131 h 1489872"/>
                <a:gd name="connsiteX14" fmla="*/ 2558786 w 3202538"/>
                <a:gd name="connsiteY14" fmla="*/ 23085 h 1489872"/>
                <a:gd name="connsiteX15" fmla="*/ 2567320 w 3202538"/>
                <a:gd name="connsiteY15" fmla="*/ 25246 h 1489872"/>
                <a:gd name="connsiteX16" fmla="*/ 2578948 w 3202538"/>
                <a:gd name="connsiteY16" fmla="*/ 28228 h 1489872"/>
                <a:gd name="connsiteX17" fmla="*/ 2594891 w 3202538"/>
                <a:gd name="connsiteY17" fmla="*/ 32651 h 1489872"/>
                <a:gd name="connsiteX18" fmla="*/ 2605590 w 3202538"/>
                <a:gd name="connsiteY18" fmla="*/ 35738 h 1489872"/>
                <a:gd name="connsiteX19" fmla="*/ 2609703 w 3202538"/>
                <a:gd name="connsiteY19" fmla="*/ 36970 h 1489872"/>
                <a:gd name="connsiteX20" fmla="*/ 2628529 w 3202538"/>
                <a:gd name="connsiteY20" fmla="*/ 43040 h 1489872"/>
                <a:gd name="connsiteX21" fmla="*/ 3132285 w 3202538"/>
                <a:gd name="connsiteY21" fmla="*/ 212640 h 1489872"/>
                <a:gd name="connsiteX22" fmla="*/ 3109341 w 3202538"/>
                <a:gd name="connsiteY22" fmla="*/ 205339 h 1489872"/>
                <a:gd name="connsiteX23" fmla="*/ 3098647 w 3202538"/>
                <a:gd name="connsiteY23" fmla="*/ 202252 h 1489872"/>
                <a:gd name="connsiteX24" fmla="*/ 3082700 w 3202538"/>
                <a:gd name="connsiteY24" fmla="*/ 197828 h 1489872"/>
                <a:gd name="connsiteX25" fmla="*/ 3071076 w 3202538"/>
                <a:gd name="connsiteY25" fmla="*/ 194847 h 1489872"/>
                <a:gd name="connsiteX26" fmla="*/ 3053792 w 3202538"/>
                <a:gd name="connsiteY26" fmla="*/ 190732 h 1489872"/>
                <a:gd name="connsiteX27" fmla="*/ 3043506 w 3202538"/>
                <a:gd name="connsiteY27" fmla="*/ 188469 h 1489872"/>
                <a:gd name="connsiteX28" fmla="*/ 3023449 w 3202538"/>
                <a:gd name="connsiteY28" fmla="*/ 184460 h 1489872"/>
                <a:gd name="connsiteX29" fmla="*/ 3014187 w 3202538"/>
                <a:gd name="connsiteY29" fmla="*/ 182709 h 1489872"/>
                <a:gd name="connsiteX30" fmla="*/ 3197370 w 3202538"/>
                <a:gd name="connsiteY30" fmla="*/ 262045 h 1489872"/>
                <a:gd name="connsiteX31" fmla="*/ 2780426 w 3202538"/>
                <a:gd name="connsiteY31" fmla="*/ 207411 h 1489872"/>
                <a:gd name="connsiteX32" fmla="*/ 2547513 w 3202538"/>
                <a:gd name="connsiteY32" fmla="*/ 264921 h 1489872"/>
                <a:gd name="connsiteX33" fmla="*/ 2305973 w 3202538"/>
                <a:gd name="connsiteY33" fmla="*/ 377064 h 1489872"/>
                <a:gd name="connsiteX34" fmla="*/ 2090313 w 3202538"/>
                <a:gd name="connsiteY34" fmla="*/ 538091 h 1489872"/>
                <a:gd name="connsiteX35" fmla="*/ 1897656 w 3202538"/>
                <a:gd name="connsiteY35" fmla="*/ 716370 h 1489872"/>
                <a:gd name="connsiteX36" fmla="*/ 1733755 w 3202538"/>
                <a:gd name="connsiteY36" fmla="*/ 943532 h 1489872"/>
                <a:gd name="connsiteX37" fmla="*/ 1463460 w 3202538"/>
                <a:gd name="connsiteY37" fmla="*/ 1199449 h 1489872"/>
                <a:gd name="connsiteX38" fmla="*/ 1253551 w 3202538"/>
                <a:gd name="connsiteY38" fmla="*/ 1363351 h 1489872"/>
                <a:gd name="connsiteX39" fmla="*/ 948751 w 3202538"/>
                <a:gd name="connsiteY39" fmla="*/ 1463993 h 1489872"/>
                <a:gd name="connsiteX40" fmla="*/ 761845 w 3202538"/>
                <a:gd name="connsiteY40" fmla="*/ 1489872 h 1489872"/>
                <a:gd name="connsiteX41" fmla="*/ 528932 w 3202538"/>
                <a:gd name="connsiteY41" fmla="*/ 1449615 h 1489872"/>
                <a:gd name="connsiteX42" fmla="*/ 402411 w 3202538"/>
                <a:gd name="connsiteY42" fmla="*/ 1397857 h 1489872"/>
                <a:gd name="connsiteX43" fmla="*/ 302563 w 3202538"/>
                <a:gd name="connsiteY43" fmla="*/ 1348875 h 1489872"/>
                <a:gd name="connsiteX44" fmla="*/ 0 w 3202538"/>
                <a:gd name="connsiteY44" fmla="*/ 1247010 h 1489872"/>
                <a:gd name="connsiteX45" fmla="*/ 20061 w 3202538"/>
                <a:gd name="connsiteY45" fmla="*/ 1253388 h 1489872"/>
                <a:gd name="connsiteX46" fmla="*/ 29730 w 3202538"/>
                <a:gd name="connsiteY46" fmla="*/ 1256165 h 1489872"/>
                <a:gd name="connsiteX47" fmla="*/ 43514 w 3202538"/>
                <a:gd name="connsiteY47" fmla="*/ 1259969 h 1489872"/>
                <a:gd name="connsiteX48" fmla="*/ 54006 w 3202538"/>
                <a:gd name="connsiteY48" fmla="*/ 1262643 h 1489872"/>
                <a:gd name="connsiteX49" fmla="*/ 68820 w 3202538"/>
                <a:gd name="connsiteY49" fmla="*/ 1266244 h 1489872"/>
                <a:gd name="connsiteX50" fmla="*/ 78182 w 3202538"/>
                <a:gd name="connsiteY50" fmla="*/ 1268301 h 1489872"/>
                <a:gd name="connsiteX51" fmla="*/ 94949 w 3202538"/>
                <a:gd name="connsiteY51" fmla="*/ 1271695 h 1489872"/>
                <a:gd name="connsiteX52" fmla="*/ 104106 w 3202538"/>
                <a:gd name="connsiteY52" fmla="*/ 1273443 h 1489872"/>
                <a:gd name="connsiteX53" fmla="*/ 129411 w 3202538"/>
                <a:gd name="connsiteY53" fmla="*/ 1277559 h 1489872"/>
                <a:gd name="connsiteX54" fmla="*/ 130235 w 3202538"/>
                <a:gd name="connsiteY54" fmla="*/ 1277662 h 1489872"/>
                <a:gd name="connsiteX55" fmla="*/ 156258 w 3202538"/>
                <a:gd name="connsiteY55" fmla="*/ 1280849 h 1489872"/>
                <a:gd name="connsiteX56" fmla="*/ 196688 w 3202538"/>
                <a:gd name="connsiteY56" fmla="*/ 1284037 h 1489872"/>
                <a:gd name="connsiteX57" fmla="*/ 206457 w 3202538"/>
                <a:gd name="connsiteY57" fmla="*/ 1284448 h 1489872"/>
                <a:gd name="connsiteX58" fmla="*/ 238661 w 3202538"/>
                <a:gd name="connsiteY58" fmla="*/ 1285067 h 1489872"/>
                <a:gd name="connsiteX59" fmla="*/ 251001 w 3202538"/>
                <a:gd name="connsiteY59" fmla="*/ 1285067 h 1489872"/>
                <a:gd name="connsiteX60" fmla="*/ 287524 w 3202538"/>
                <a:gd name="connsiteY60" fmla="*/ 1283729 h 1489872"/>
                <a:gd name="connsiteX61" fmla="*/ 293486 w 3202538"/>
                <a:gd name="connsiteY61" fmla="*/ 1283419 h 1489872"/>
                <a:gd name="connsiteX62" fmla="*/ 336387 w 3202538"/>
                <a:gd name="connsiteY62" fmla="*/ 1279307 h 1489872"/>
                <a:gd name="connsiteX63" fmla="*/ 367554 w 3202538"/>
                <a:gd name="connsiteY63" fmla="*/ 1275091 h 1489872"/>
                <a:gd name="connsiteX64" fmla="*/ 373727 w 3202538"/>
                <a:gd name="connsiteY64" fmla="*/ 1274061 h 1489872"/>
                <a:gd name="connsiteX65" fmla="*/ 404895 w 3202538"/>
                <a:gd name="connsiteY65" fmla="*/ 1268404 h 1489872"/>
                <a:gd name="connsiteX66" fmla="*/ 410349 w 3202538"/>
                <a:gd name="connsiteY66" fmla="*/ 1267376 h 1489872"/>
                <a:gd name="connsiteX67" fmla="*/ 445425 w 3202538"/>
                <a:gd name="connsiteY67" fmla="*/ 1259353 h 1489872"/>
                <a:gd name="connsiteX68" fmla="*/ 453451 w 3202538"/>
                <a:gd name="connsiteY68" fmla="*/ 1257294 h 1489872"/>
                <a:gd name="connsiteX69" fmla="*/ 490380 w 3202538"/>
                <a:gd name="connsiteY69" fmla="*/ 1247113 h 1489872"/>
                <a:gd name="connsiteX70" fmla="*/ 533070 w 3202538"/>
                <a:gd name="connsiteY70" fmla="*/ 1233333 h 1489872"/>
                <a:gd name="connsiteX71" fmla="*/ 567225 w 3202538"/>
                <a:gd name="connsiteY71" fmla="*/ 1220683 h 1489872"/>
                <a:gd name="connsiteX72" fmla="*/ 572987 w 3202538"/>
                <a:gd name="connsiteY72" fmla="*/ 1218522 h 1489872"/>
                <a:gd name="connsiteX73" fmla="*/ 606832 w 3202538"/>
                <a:gd name="connsiteY73" fmla="*/ 1204534 h 1489872"/>
                <a:gd name="connsiteX74" fmla="*/ 618661 w 3202538"/>
                <a:gd name="connsiteY74" fmla="*/ 1199288 h 1489872"/>
                <a:gd name="connsiteX75" fmla="*/ 641601 w 3202538"/>
                <a:gd name="connsiteY75" fmla="*/ 1188797 h 1489872"/>
                <a:gd name="connsiteX76" fmla="*/ 654559 w 3202538"/>
                <a:gd name="connsiteY76" fmla="*/ 1182525 h 1489872"/>
                <a:gd name="connsiteX77" fmla="*/ 674415 w 3202538"/>
                <a:gd name="connsiteY77" fmla="*/ 1172648 h 1489872"/>
                <a:gd name="connsiteX78" fmla="*/ 691800 w 3202538"/>
                <a:gd name="connsiteY78" fmla="*/ 1163599 h 1489872"/>
                <a:gd name="connsiteX79" fmla="*/ 709596 w 3202538"/>
                <a:gd name="connsiteY79" fmla="*/ 1154036 h 1489872"/>
                <a:gd name="connsiteX80" fmla="*/ 726569 w 3202538"/>
                <a:gd name="connsiteY80" fmla="*/ 1144570 h 1489872"/>
                <a:gd name="connsiteX81" fmla="*/ 742311 w 3202538"/>
                <a:gd name="connsiteY81" fmla="*/ 1135418 h 1489872"/>
                <a:gd name="connsiteX82" fmla="*/ 767099 w 3202538"/>
                <a:gd name="connsiteY82" fmla="*/ 1120402 h 1489872"/>
                <a:gd name="connsiteX83" fmla="*/ 779857 w 3202538"/>
                <a:gd name="connsiteY83" fmla="*/ 1112483 h 1489872"/>
                <a:gd name="connsiteX84" fmla="*/ 808146 w 3202538"/>
                <a:gd name="connsiteY84" fmla="*/ 1093969 h 1489872"/>
                <a:gd name="connsiteX85" fmla="*/ 816068 w 3202538"/>
                <a:gd name="connsiteY85" fmla="*/ 1088723 h 1489872"/>
                <a:gd name="connsiteX86" fmla="*/ 824195 w 3202538"/>
                <a:gd name="connsiteY86" fmla="*/ 1083066 h 1489872"/>
                <a:gd name="connsiteX87" fmla="*/ 845387 w 3202538"/>
                <a:gd name="connsiteY87" fmla="*/ 1068257 h 1489872"/>
                <a:gd name="connsiteX88" fmla="*/ 855980 w 3202538"/>
                <a:gd name="connsiteY88" fmla="*/ 1060543 h 1489872"/>
                <a:gd name="connsiteX89" fmla="*/ 873776 w 3202538"/>
                <a:gd name="connsiteY89" fmla="*/ 1047377 h 1489872"/>
                <a:gd name="connsiteX90" fmla="*/ 884781 w 3202538"/>
                <a:gd name="connsiteY90" fmla="*/ 1039045 h 1489872"/>
                <a:gd name="connsiteX91" fmla="*/ 901447 w 3202538"/>
                <a:gd name="connsiteY91" fmla="*/ 1026190 h 1489872"/>
                <a:gd name="connsiteX92" fmla="*/ 912146 w 3202538"/>
                <a:gd name="connsiteY92" fmla="*/ 1017757 h 1489872"/>
                <a:gd name="connsiteX93" fmla="*/ 933337 w 3202538"/>
                <a:gd name="connsiteY93" fmla="*/ 1000476 h 1489872"/>
                <a:gd name="connsiteX94" fmla="*/ 935292 w 3202538"/>
                <a:gd name="connsiteY94" fmla="*/ 998831 h 1489872"/>
                <a:gd name="connsiteX95" fmla="*/ 958954 w 3202538"/>
                <a:gd name="connsiteY95" fmla="*/ 978776 h 1489872"/>
                <a:gd name="connsiteX96" fmla="*/ 964304 w 3202538"/>
                <a:gd name="connsiteY96" fmla="*/ 974149 h 1489872"/>
                <a:gd name="connsiteX97" fmla="*/ 986832 w 3202538"/>
                <a:gd name="connsiteY97" fmla="*/ 954194 h 1489872"/>
                <a:gd name="connsiteX98" fmla="*/ 987857 w 3202538"/>
                <a:gd name="connsiteY98" fmla="*/ 953270 h 1489872"/>
                <a:gd name="connsiteX99" fmla="*/ 1008742 w 3202538"/>
                <a:gd name="connsiteY99" fmla="*/ 934139 h 1489872"/>
                <a:gd name="connsiteX100" fmla="*/ 1013474 w 3202538"/>
                <a:gd name="connsiteY100" fmla="*/ 929717 h 1489872"/>
                <a:gd name="connsiteX101" fmla="*/ 1033742 w 3202538"/>
                <a:gd name="connsiteY101" fmla="*/ 910379 h 1489872"/>
                <a:gd name="connsiteX102" fmla="*/ 1036619 w 3202538"/>
                <a:gd name="connsiteY102" fmla="*/ 907601 h 1489872"/>
                <a:gd name="connsiteX103" fmla="*/ 1054004 w 3202538"/>
                <a:gd name="connsiteY103" fmla="*/ 890426 h 1489872"/>
                <a:gd name="connsiteX104" fmla="*/ 1057811 w 3202538"/>
                <a:gd name="connsiteY104" fmla="*/ 886623 h 1489872"/>
                <a:gd name="connsiteX105" fmla="*/ 1075914 w 3202538"/>
                <a:gd name="connsiteY105" fmla="*/ 868108 h 1489872"/>
                <a:gd name="connsiteX106" fmla="*/ 1079309 w 3202538"/>
                <a:gd name="connsiteY106" fmla="*/ 864612 h 1489872"/>
                <a:gd name="connsiteX107" fmla="*/ 1094534 w 3202538"/>
                <a:gd name="connsiteY107" fmla="*/ 848566 h 1489872"/>
                <a:gd name="connsiteX108" fmla="*/ 1097311 w 3202538"/>
                <a:gd name="connsiteY108" fmla="*/ 845585 h 1489872"/>
                <a:gd name="connsiteX109" fmla="*/ 1113259 w 3202538"/>
                <a:gd name="connsiteY109" fmla="*/ 828304 h 1489872"/>
                <a:gd name="connsiteX110" fmla="*/ 1116650 w 3202538"/>
                <a:gd name="connsiteY110" fmla="*/ 824500 h 1489872"/>
                <a:gd name="connsiteX111" fmla="*/ 1130127 w 3202538"/>
                <a:gd name="connsiteY111" fmla="*/ 809381 h 1489872"/>
                <a:gd name="connsiteX112" fmla="*/ 1131775 w 3202538"/>
                <a:gd name="connsiteY112" fmla="*/ 807528 h 1489872"/>
                <a:gd name="connsiteX113" fmla="*/ 1145456 w 3202538"/>
                <a:gd name="connsiteY113" fmla="*/ 791792 h 1489872"/>
                <a:gd name="connsiteX114" fmla="*/ 1148540 w 3202538"/>
                <a:gd name="connsiteY114" fmla="*/ 788194 h 1489872"/>
                <a:gd name="connsiteX115" fmla="*/ 1160988 w 3202538"/>
                <a:gd name="connsiteY115" fmla="*/ 773486 h 1489872"/>
                <a:gd name="connsiteX116" fmla="*/ 1161605 w 3202538"/>
                <a:gd name="connsiteY116" fmla="*/ 772767 h 1489872"/>
                <a:gd name="connsiteX117" fmla="*/ 1172511 w 3202538"/>
                <a:gd name="connsiteY117" fmla="*/ 759498 h 1489872"/>
                <a:gd name="connsiteX118" fmla="*/ 1175082 w 3202538"/>
                <a:gd name="connsiteY118" fmla="*/ 756308 h 1489872"/>
                <a:gd name="connsiteX119" fmla="*/ 1184957 w 3202538"/>
                <a:gd name="connsiteY119" fmla="*/ 743968 h 1489872"/>
                <a:gd name="connsiteX120" fmla="*/ 1186088 w 3202538"/>
                <a:gd name="connsiteY120" fmla="*/ 742528 h 1489872"/>
                <a:gd name="connsiteX121" fmla="*/ 1194114 w 3202538"/>
                <a:gd name="connsiteY121" fmla="*/ 732347 h 1489872"/>
                <a:gd name="connsiteX122" fmla="*/ 1195962 w 3202538"/>
                <a:gd name="connsiteY122" fmla="*/ 729981 h 1489872"/>
                <a:gd name="connsiteX123" fmla="*/ 1203372 w 3202538"/>
                <a:gd name="connsiteY123" fmla="*/ 720414 h 1489872"/>
                <a:gd name="connsiteX124" fmla="*/ 1204708 w 3202538"/>
                <a:gd name="connsiteY124" fmla="*/ 718667 h 1489872"/>
                <a:gd name="connsiteX125" fmla="*/ 1210262 w 3202538"/>
                <a:gd name="connsiteY125" fmla="*/ 711261 h 1489872"/>
                <a:gd name="connsiteX126" fmla="*/ 1211192 w 3202538"/>
                <a:gd name="connsiteY126" fmla="*/ 710026 h 1489872"/>
                <a:gd name="connsiteX127" fmla="*/ 1216129 w 3202538"/>
                <a:gd name="connsiteY127" fmla="*/ 703238 h 1489872"/>
                <a:gd name="connsiteX128" fmla="*/ 1217053 w 3202538"/>
                <a:gd name="connsiteY128" fmla="*/ 702003 h 1489872"/>
                <a:gd name="connsiteX129" fmla="*/ 1220344 w 3202538"/>
                <a:gd name="connsiteY129" fmla="*/ 697375 h 1489872"/>
                <a:gd name="connsiteX130" fmla="*/ 1220655 w 3202538"/>
                <a:gd name="connsiteY130" fmla="*/ 696964 h 1489872"/>
                <a:gd name="connsiteX131" fmla="*/ 1222916 w 3202538"/>
                <a:gd name="connsiteY131" fmla="*/ 693777 h 1489872"/>
                <a:gd name="connsiteX132" fmla="*/ 1223433 w 3202538"/>
                <a:gd name="connsiteY132" fmla="*/ 693056 h 1489872"/>
                <a:gd name="connsiteX133" fmla="*/ 1224151 w 3202538"/>
                <a:gd name="connsiteY133" fmla="*/ 692027 h 1489872"/>
                <a:gd name="connsiteX134" fmla="*/ 1225900 w 3202538"/>
                <a:gd name="connsiteY134" fmla="*/ 689455 h 1489872"/>
                <a:gd name="connsiteX135" fmla="*/ 1226417 w 3202538"/>
                <a:gd name="connsiteY135" fmla="*/ 688737 h 1489872"/>
                <a:gd name="connsiteX136" fmla="*/ 1229808 w 3202538"/>
                <a:gd name="connsiteY136" fmla="*/ 683798 h 1489872"/>
                <a:gd name="connsiteX137" fmla="*/ 1230119 w 3202538"/>
                <a:gd name="connsiteY137" fmla="*/ 683286 h 1489872"/>
                <a:gd name="connsiteX138" fmla="*/ 1234438 w 3202538"/>
                <a:gd name="connsiteY138" fmla="*/ 677218 h 1489872"/>
                <a:gd name="connsiteX139" fmla="*/ 1235775 w 3202538"/>
                <a:gd name="connsiteY139" fmla="*/ 675366 h 1489872"/>
                <a:gd name="connsiteX140" fmla="*/ 1241947 w 3202538"/>
                <a:gd name="connsiteY140" fmla="*/ 666932 h 1489872"/>
                <a:gd name="connsiteX141" fmla="*/ 1243184 w 3202538"/>
                <a:gd name="connsiteY141" fmla="*/ 665184 h 1489872"/>
                <a:gd name="connsiteX142" fmla="*/ 1249869 w 3202538"/>
                <a:gd name="connsiteY142" fmla="*/ 656132 h 1489872"/>
                <a:gd name="connsiteX143" fmla="*/ 1251516 w 3202538"/>
                <a:gd name="connsiteY143" fmla="*/ 653870 h 1489872"/>
                <a:gd name="connsiteX144" fmla="*/ 1260362 w 3202538"/>
                <a:gd name="connsiteY144" fmla="*/ 642146 h 1489872"/>
                <a:gd name="connsiteX145" fmla="*/ 1262522 w 3202538"/>
                <a:gd name="connsiteY145" fmla="*/ 639265 h 1489872"/>
                <a:gd name="connsiteX146" fmla="*/ 1271778 w 3202538"/>
                <a:gd name="connsiteY146" fmla="*/ 627333 h 1489872"/>
                <a:gd name="connsiteX147" fmla="*/ 1273526 w 3202538"/>
                <a:gd name="connsiteY147" fmla="*/ 625174 h 1489872"/>
                <a:gd name="connsiteX148" fmla="*/ 1285154 w 3202538"/>
                <a:gd name="connsiteY148" fmla="*/ 610468 h 1489872"/>
                <a:gd name="connsiteX149" fmla="*/ 1288033 w 3202538"/>
                <a:gd name="connsiteY149" fmla="*/ 606867 h 1489872"/>
                <a:gd name="connsiteX150" fmla="*/ 1300479 w 3202538"/>
                <a:gd name="connsiteY150" fmla="*/ 591542 h 1489872"/>
                <a:gd name="connsiteX151" fmla="*/ 1301610 w 3202538"/>
                <a:gd name="connsiteY151" fmla="*/ 590206 h 1489872"/>
                <a:gd name="connsiteX152" fmla="*/ 1316015 w 3202538"/>
                <a:gd name="connsiteY152" fmla="*/ 573031 h 1489872"/>
                <a:gd name="connsiteX153" fmla="*/ 1319718 w 3202538"/>
                <a:gd name="connsiteY153" fmla="*/ 568708 h 1489872"/>
                <a:gd name="connsiteX154" fmla="*/ 1335661 w 3202538"/>
                <a:gd name="connsiteY154" fmla="*/ 550196 h 1489872"/>
                <a:gd name="connsiteX155" fmla="*/ 1336796 w 3202538"/>
                <a:gd name="connsiteY155" fmla="*/ 548962 h 1489872"/>
                <a:gd name="connsiteX156" fmla="*/ 1352945 w 3202538"/>
                <a:gd name="connsiteY156" fmla="*/ 530655 h 1489872"/>
                <a:gd name="connsiteX157" fmla="*/ 1357164 w 3202538"/>
                <a:gd name="connsiteY157" fmla="*/ 525924 h 1489872"/>
                <a:gd name="connsiteX158" fmla="*/ 1375371 w 3202538"/>
                <a:gd name="connsiteY158" fmla="*/ 505868 h 1489872"/>
                <a:gd name="connsiteX159" fmla="*/ 1378356 w 3202538"/>
                <a:gd name="connsiteY159" fmla="*/ 502680 h 1489872"/>
                <a:gd name="connsiteX160" fmla="*/ 1395739 w 3202538"/>
                <a:gd name="connsiteY160" fmla="*/ 484165 h 1489872"/>
                <a:gd name="connsiteX161" fmla="*/ 1400160 w 3202538"/>
                <a:gd name="connsiteY161" fmla="*/ 479538 h 1489872"/>
                <a:gd name="connsiteX162" fmla="*/ 1420839 w 3202538"/>
                <a:gd name="connsiteY162" fmla="*/ 458248 h 1489872"/>
                <a:gd name="connsiteX163" fmla="*/ 1425054 w 3202538"/>
                <a:gd name="connsiteY163" fmla="*/ 453929 h 1489872"/>
                <a:gd name="connsiteX164" fmla="*/ 1444498 w 3202538"/>
                <a:gd name="connsiteY164" fmla="*/ 434590 h 1489872"/>
                <a:gd name="connsiteX165" fmla="*/ 1448717 w 3202538"/>
                <a:gd name="connsiteY165" fmla="*/ 430478 h 1489872"/>
                <a:gd name="connsiteX166" fmla="*/ 1471756 w 3202538"/>
                <a:gd name="connsiteY166" fmla="*/ 408366 h 1489872"/>
                <a:gd name="connsiteX167" fmla="*/ 1477106 w 3202538"/>
                <a:gd name="connsiteY167" fmla="*/ 403327 h 1489872"/>
                <a:gd name="connsiteX168" fmla="*/ 1499429 w 3202538"/>
                <a:gd name="connsiteY168" fmla="*/ 382757 h 1489872"/>
                <a:gd name="connsiteX169" fmla="*/ 1502517 w 3202538"/>
                <a:gd name="connsiteY169" fmla="*/ 379877 h 1489872"/>
                <a:gd name="connsiteX170" fmla="*/ 1528028 w 3202538"/>
                <a:gd name="connsiteY170" fmla="*/ 357247 h 1489872"/>
                <a:gd name="connsiteX171" fmla="*/ 1534302 w 3202538"/>
                <a:gd name="connsiteY171" fmla="*/ 351797 h 1489872"/>
                <a:gd name="connsiteX172" fmla="*/ 1561151 w 3202538"/>
                <a:gd name="connsiteY172" fmla="*/ 328962 h 1489872"/>
                <a:gd name="connsiteX173" fmla="*/ 1561562 w 3202538"/>
                <a:gd name="connsiteY173" fmla="*/ 328657 h 1489872"/>
                <a:gd name="connsiteX174" fmla="*/ 1582036 w 3202538"/>
                <a:gd name="connsiteY174" fmla="*/ 311890 h 1489872"/>
                <a:gd name="connsiteX175" fmla="*/ 1588310 w 3202538"/>
                <a:gd name="connsiteY175" fmla="*/ 306954 h 1489872"/>
                <a:gd name="connsiteX176" fmla="*/ 1600139 w 3202538"/>
                <a:gd name="connsiteY176" fmla="*/ 297595 h 1489872"/>
                <a:gd name="connsiteX177" fmla="*/ 1619482 w 3202538"/>
                <a:gd name="connsiteY177" fmla="*/ 282579 h 1489872"/>
                <a:gd name="connsiteX178" fmla="*/ 1631723 w 3202538"/>
                <a:gd name="connsiteY178" fmla="*/ 273218 h 1489872"/>
                <a:gd name="connsiteX179" fmla="*/ 1652296 w 3202538"/>
                <a:gd name="connsiteY179" fmla="*/ 257996 h 1489872"/>
                <a:gd name="connsiteX180" fmla="*/ 1664126 w 3202538"/>
                <a:gd name="connsiteY180" fmla="*/ 249356 h 1489872"/>
                <a:gd name="connsiteX181" fmla="*/ 1688713 w 3202538"/>
                <a:gd name="connsiteY181" fmla="*/ 232181 h 1489872"/>
                <a:gd name="connsiteX182" fmla="*/ 1697558 w 3202538"/>
                <a:gd name="connsiteY182" fmla="*/ 226112 h 1489872"/>
                <a:gd name="connsiteX183" fmla="*/ 1699206 w 3202538"/>
                <a:gd name="connsiteY183" fmla="*/ 224982 h 1489872"/>
                <a:gd name="connsiteX184" fmla="*/ 1706715 w 3202538"/>
                <a:gd name="connsiteY184" fmla="*/ 220045 h 1489872"/>
                <a:gd name="connsiteX185" fmla="*/ 1738806 w 3202538"/>
                <a:gd name="connsiteY185" fmla="*/ 199063 h 1489872"/>
                <a:gd name="connsiteX186" fmla="*/ 1753519 w 3202538"/>
                <a:gd name="connsiteY186" fmla="*/ 189911 h 1489872"/>
                <a:gd name="connsiteX187" fmla="*/ 1781602 w 3202538"/>
                <a:gd name="connsiteY187" fmla="*/ 172836 h 1489872"/>
                <a:gd name="connsiteX188" fmla="*/ 1789524 w 3202538"/>
                <a:gd name="connsiteY188" fmla="*/ 168003 h 1489872"/>
                <a:gd name="connsiteX189" fmla="*/ 1799710 w 3202538"/>
                <a:gd name="connsiteY189" fmla="*/ 162242 h 1489872"/>
                <a:gd name="connsiteX190" fmla="*/ 1819049 w 3202538"/>
                <a:gd name="connsiteY190" fmla="*/ 151342 h 1489872"/>
                <a:gd name="connsiteX191" fmla="*/ 1839416 w 3202538"/>
                <a:gd name="connsiteY191" fmla="*/ 140336 h 1489872"/>
                <a:gd name="connsiteX192" fmla="*/ 1859272 w 3202538"/>
                <a:gd name="connsiteY192" fmla="*/ 129947 h 1489872"/>
                <a:gd name="connsiteX193" fmla="*/ 1868941 w 3202538"/>
                <a:gd name="connsiteY193" fmla="*/ 124909 h 1489872"/>
                <a:gd name="connsiteX194" fmla="*/ 1882312 w 3202538"/>
                <a:gd name="connsiteY194" fmla="*/ 118428 h 1489872"/>
                <a:gd name="connsiteX195" fmla="*/ 1897125 w 3202538"/>
                <a:gd name="connsiteY195" fmla="*/ 111332 h 1489872"/>
                <a:gd name="connsiteX196" fmla="*/ 1923766 w 3202538"/>
                <a:gd name="connsiteY196" fmla="*/ 99195 h 1489872"/>
                <a:gd name="connsiteX197" fmla="*/ 1937142 w 3202538"/>
                <a:gd name="connsiteY197" fmla="*/ 93230 h 1489872"/>
                <a:gd name="connsiteX198" fmla="*/ 1941050 w 3202538"/>
                <a:gd name="connsiteY198" fmla="*/ 91482 h 1489872"/>
                <a:gd name="connsiteX199" fmla="*/ 1976130 w 3202538"/>
                <a:gd name="connsiteY199" fmla="*/ 77081 h 1489872"/>
                <a:gd name="connsiteX200" fmla="*/ 1983434 w 3202538"/>
                <a:gd name="connsiteY200" fmla="*/ 74306 h 1489872"/>
                <a:gd name="connsiteX201" fmla="*/ 2008122 w 3202538"/>
                <a:gd name="connsiteY201" fmla="*/ 64945 h 1489872"/>
                <a:gd name="connsiteX202" fmla="*/ 2022216 w 3202538"/>
                <a:gd name="connsiteY202" fmla="*/ 59906 h 1489872"/>
                <a:gd name="connsiteX203" fmla="*/ 2071285 w 3202538"/>
                <a:gd name="connsiteY203" fmla="*/ 44066 h 1489872"/>
                <a:gd name="connsiteX204" fmla="*/ 2071903 w 3202538"/>
                <a:gd name="connsiteY204" fmla="*/ 43861 h 1489872"/>
                <a:gd name="connsiteX205" fmla="*/ 2112946 w 3202538"/>
                <a:gd name="connsiteY205" fmla="*/ 32548 h 1489872"/>
                <a:gd name="connsiteX206" fmla="*/ 2122409 w 3202538"/>
                <a:gd name="connsiteY206" fmla="*/ 30182 h 1489872"/>
                <a:gd name="connsiteX207" fmla="*/ 2131977 w 3202538"/>
                <a:gd name="connsiteY207" fmla="*/ 27715 h 1489872"/>
                <a:gd name="connsiteX208" fmla="*/ 2162632 w 3202538"/>
                <a:gd name="connsiteY208" fmla="*/ 20924 h 1489872"/>
                <a:gd name="connsiteX209" fmla="*/ 2166746 w 3202538"/>
                <a:gd name="connsiteY209" fmla="*/ 20103 h 1489872"/>
                <a:gd name="connsiteX210" fmla="*/ 2189480 w 3202538"/>
                <a:gd name="connsiteY210" fmla="*/ 15680 h 1489872"/>
                <a:gd name="connsiteX211" fmla="*/ 2203061 w 3202538"/>
                <a:gd name="connsiteY211" fmla="*/ 13417 h 1489872"/>
                <a:gd name="connsiteX212" fmla="*/ 2211396 w 3202538"/>
                <a:gd name="connsiteY212" fmla="*/ 12081 h 1489872"/>
                <a:gd name="connsiteX213" fmla="*/ 2245034 w 3202538"/>
                <a:gd name="connsiteY213" fmla="*/ 7247 h 1489872"/>
                <a:gd name="connsiteX214" fmla="*/ 2248941 w 3202538"/>
                <a:gd name="connsiteY214" fmla="*/ 6836 h 1489872"/>
                <a:gd name="connsiteX215" fmla="*/ 2256039 w 3202538"/>
                <a:gd name="connsiteY215" fmla="*/ 6012 h 1489872"/>
                <a:gd name="connsiteX216" fmla="*/ 2288237 w 3202538"/>
                <a:gd name="connsiteY216" fmla="*/ 2925 h 1489872"/>
                <a:gd name="connsiteX217" fmla="*/ 2295233 w 3202538"/>
                <a:gd name="connsiteY217" fmla="*/ 2411 h 1489872"/>
                <a:gd name="connsiteX218" fmla="*/ 2299040 w 3202538"/>
                <a:gd name="connsiteY218" fmla="*/ 2104 h 1489872"/>
                <a:gd name="connsiteX219" fmla="*/ 2330514 w 3202538"/>
                <a:gd name="connsiteY219" fmla="*/ 561 h 1489872"/>
                <a:gd name="connsiteX220" fmla="*/ 2338229 w 3202538"/>
                <a:gd name="connsiteY220" fmla="*/ 355 h 1489872"/>
                <a:gd name="connsiteX221" fmla="*/ 2352017 w 3202538"/>
                <a:gd name="connsiteY221" fmla="*/ 45 h 1489872"/>
                <a:gd name="connsiteX0" fmla="*/ 2352017 w 3203043"/>
                <a:gd name="connsiteY0" fmla="*/ 45 h 1489872"/>
                <a:gd name="connsiteX1" fmla="*/ 2367035 w 3203043"/>
                <a:gd name="connsiteY1" fmla="*/ 45 h 1489872"/>
                <a:gd name="connsiteX2" fmla="*/ 2374546 w 3203043"/>
                <a:gd name="connsiteY2" fmla="*/ 45 h 1489872"/>
                <a:gd name="connsiteX3" fmla="*/ 2404170 w 3203043"/>
                <a:gd name="connsiteY3" fmla="*/ 972 h 1489872"/>
                <a:gd name="connsiteX4" fmla="*/ 2406330 w 3203043"/>
                <a:gd name="connsiteY4" fmla="*/ 1178 h 1489872"/>
                <a:gd name="connsiteX5" fmla="*/ 2452003 w 3203043"/>
                <a:gd name="connsiteY5" fmla="*/ 4882 h 1489872"/>
                <a:gd name="connsiteX6" fmla="*/ 2455917 w 3203043"/>
                <a:gd name="connsiteY6" fmla="*/ 5188 h 1489872"/>
                <a:gd name="connsiteX7" fmla="*/ 2475461 w 3203043"/>
                <a:gd name="connsiteY7" fmla="*/ 7657 h 1489872"/>
                <a:gd name="connsiteX8" fmla="*/ 2480911 w 3203043"/>
                <a:gd name="connsiteY8" fmla="*/ 8377 h 1489872"/>
                <a:gd name="connsiteX9" fmla="*/ 2507451 w 3203043"/>
                <a:gd name="connsiteY9" fmla="*/ 12493 h 1489872"/>
                <a:gd name="connsiteX10" fmla="*/ 2510436 w 3203043"/>
                <a:gd name="connsiteY10" fmla="*/ 13109 h 1489872"/>
                <a:gd name="connsiteX11" fmla="*/ 2519694 w 3203043"/>
                <a:gd name="connsiteY11" fmla="*/ 14858 h 1489872"/>
                <a:gd name="connsiteX12" fmla="*/ 2539755 w 3203043"/>
                <a:gd name="connsiteY12" fmla="*/ 18868 h 1489872"/>
                <a:gd name="connsiteX13" fmla="*/ 2550042 w 3203043"/>
                <a:gd name="connsiteY13" fmla="*/ 21131 h 1489872"/>
                <a:gd name="connsiteX14" fmla="*/ 2558786 w 3203043"/>
                <a:gd name="connsiteY14" fmla="*/ 23085 h 1489872"/>
                <a:gd name="connsiteX15" fmla="*/ 2567320 w 3203043"/>
                <a:gd name="connsiteY15" fmla="*/ 25246 h 1489872"/>
                <a:gd name="connsiteX16" fmla="*/ 2578948 w 3203043"/>
                <a:gd name="connsiteY16" fmla="*/ 28228 h 1489872"/>
                <a:gd name="connsiteX17" fmla="*/ 2594891 w 3203043"/>
                <a:gd name="connsiteY17" fmla="*/ 32651 h 1489872"/>
                <a:gd name="connsiteX18" fmla="*/ 2605590 w 3203043"/>
                <a:gd name="connsiteY18" fmla="*/ 35738 h 1489872"/>
                <a:gd name="connsiteX19" fmla="*/ 2609703 w 3203043"/>
                <a:gd name="connsiteY19" fmla="*/ 36970 h 1489872"/>
                <a:gd name="connsiteX20" fmla="*/ 2628529 w 3203043"/>
                <a:gd name="connsiteY20" fmla="*/ 43040 h 1489872"/>
                <a:gd name="connsiteX21" fmla="*/ 3132285 w 3203043"/>
                <a:gd name="connsiteY21" fmla="*/ 212640 h 1489872"/>
                <a:gd name="connsiteX22" fmla="*/ 3109341 w 3203043"/>
                <a:gd name="connsiteY22" fmla="*/ 205339 h 1489872"/>
                <a:gd name="connsiteX23" fmla="*/ 3098647 w 3203043"/>
                <a:gd name="connsiteY23" fmla="*/ 202252 h 1489872"/>
                <a:gd name="connsiteX24" fmla="*/ 3082700 w 3203043"/>
                <a:gd name="connsiteY24" fmla="*/ 197828 h 1489872"/>
                <a:gd name="connsiteX25" fmla="*/ 3071076 w 3203043"/>
                <a:gd name="connsiteY25" fmla="*/ 194847 h 1489872"/>
                <a:gd name="connsiteX26" fmla="*/ 3053792 w 3203043"/>
                <a:gd name="connsiteY26" fmla="*/ 190732 h 1489872"/>
                <a:gd name="connsiteX27" fmla="*/ 3043506 w 3203043"/>
                <a:gd name="connsiteY27" fmla="*/ 188469 h 1489872"/>
                <a:gd name="connsiteX28" fmla="*/ 3023449 w 3203043"/>
                <a:gd name="connsiteY28" fmla="*/ 184460 h 1489872"/>
                <a:gd name="connsiteX29" fmla="*/ 3197370 w 3203043"/>
                <a:gd name="connsiteY29" fmla="*/ 262045 h 1489872"/>
                <a:gd name="connsiteX30" fmla="*/ 2780426 w 3203043"/>
                <a:gd name="connsiteY30" fmla="*/ 207411 h 1489872"/>
                <a:gd name="connsiteX31" fmla="*/ 2547513 w 3203043"/>
                <a:gd name="connsiteY31" fmla="*/ 264921 h 1489872"/>
                <a:gd name="connsiteX32" fmla="*/ 2305973 w 3203043"/>
                <a:gd name="connsiteY32" fmla="*/ 377064 h 1489872"/>
                <a:gd name="connsiteX33" fmla="*/ 2090313 w 3203043"/>
                <a:gd name="connsiteY33" fmla="*/ 538091 h 1489872"/>
                <a:gd name="connsiteX34" fmla="*/ 1897656 w 3203043"/>
                <a:gd name="connsiteY34" fmla="*/ 716370 h 1489872"/>
                <a:gd name="connsiteX35" fmla="*/ 1733755 w 3203043"/>
                <a:gd name="connsiteY35" fmla="*/ 943532 h 1489872"/>
                <a:gd name="connsiteX36" fmla="*/ 1463460 w 3203043"/>
                <a:gd name="connsiteY36" fmla="*/ 1199449 h 1489872"/>
                <a:gd name="connsiteX37" fmla="*/ 1253551 w 3203043"/>
                <a:gd name="connsiteY37" fmla="*/ 1363351 h 1489872"/>
                <a:gd name="connsiteX38" fmla="*/ 948751 w 3203043"/>
                <a:gd name="connsiteY38" fmla="*/ 1463993 h 1489872"/>
                <a:gd name="connsiteX39" fmla="*/ 761845 w 3203043"/>
                <a:gd name="connsiteY39" fmla="*/ 1489872 h 1489872"/>
                <a:gd name="connsiteX40" fmla="*/ 528932 w 3203043"/>
                <a:gd name="connsiteY40" fmla="*/ 1449615 h 1489872"/>
                <a:gd name="connsiteX41" fmla="*/ 402411 w 3203043"/>
                <a:gd name="connsiteY41" fmla="*/ 1397857 h 1489872"/>
                <a:gd name="connsiteX42" fmla="*/ 302563 w 3203043"/>
                <a:gd name="connsiteY42" fmla="*/ 1348875 h 1489872"/>
                <a:gd name="connsiteX43" fmla="*/ 0 w 3203043"/>
                <a:gd name="connsiteY43" fmla="*/ 1247010 h 1489872"/>
                <a:gd name="connsiteX44" fmla="*/ 20061 w 3203043"/>
                <a:gd name="connsiteY44" fmla="*/ 1253388 h 1489872"/>
                <a:gd name="connsiteX45" fmla="*/ 29730 w 3203043"/>
                <a:gd name="connsiteY45" fmla="*/ 1256165 h 1489872"/>
                <a:gd name="connsiteX46" fmla="*/ 43514 w 3203043"/>
                <a:gd name="connsiteY46" fmla="*/ 1259969 h 1489872"/>
                <a:gd name="connsiteX47" fmla="*/ 54006 w 3203043"/>
                <a:gd name="connsiteY47" fmla="*/ 1262643 h 1489872"/>
                <a:gd name="connsiteX48" fmla="*/ 68820 w 3203043"/>
                <a:gd name="connsiteY48" fmla="*/ 1266244 h 1489872"/>
                <a:gd name="connsiteX49" fmla="*/ 78182 w 3203043"/>
                <a:gd name="connsiteY49" fmla="*/ 1268301 h 1489872"/>
                <a:gd name="connsiteX50" fmla="*/ 94949 w 3203043"/>
                <a:gd name="connsiteY50" fmla="*/ 1271695 h 1489872"/>
                <a:gd name="connsiteX51" fmla="*/ 104106 w 3203043"/>
                <a:gd name="connsiteY51" fmla="*/ 1273443 h 1489872"/>
                <a:gd name="connsiteX52" fmla="*/ 129411 w 3203043"/>
                <a:gd name="connsiteY52" fmla="*/ 1277559 h 1489872"/>
                <a:gd name="connsiteX53" fmla="*/ 130235 w 3203043"/>
                <a:gd name="connsiteY53" fmla="*/ 1277662 h 1489872"/>
                <a:gd name="connsiteX54" fmla="*/ 156258 w 3203043"/>
                <a:gd name="connsiteY54" fmla="*/ 1280849 h 1489872"/>
                <a:gd name="connsiteX55" fmla="*/ 196688 w 3203043"/>
                <a:gd name="connsiteY55" fmla="*/ 1284037 h 1489872"/>
                <a:gd name="connsiteX56" fmla="*/ 206457 w 3203043"/>
                <a:gd name="connsiteY56" fmla="*/ 1284448 h 1489872"/>
                <a:gd name="connsiteX57" fmla="*/ 238661 w 3203043"/>
                <a:gd name="connsiteY57" fmla="*/ 1285067 h 1489872"/>
                <a:gd name="connsiteX58" fmla="*/ 251001 w 3203043"/>
                <a:gd name="connsiteY58" fmla="*/ 1285067 h 1489872"/>
                <a:gd name="connsiteX59" fmla="*/ 287524 w 3203043"/>
                <a:gd name="connsiteY59" fmla="*/ 1283729 h 1489872"/>
                <a:gd name="connsiteX60" fmla="*/ 293486 w 3203043"/>
                <a:gd name="connsiteY60" fmla="*/ 1283419 h 1489872"/>
                <a:gd name="connsiteX61" fmla="*/ 336387 w 3203043"/>
                <a:gd name="connsiteY61" fmla="*/ 1279307 h 1489872"/>
                <a:gd name="connsiteX62" fmla="*/ 367554 w 3203043"/>
                <a:gd name="connsiteY62" fmla="*/ 1275091 h 1489872"/>
                <a:gd name="connsiteX63" fmla="*/ 373727 w 3203043"/>
                <a:gd name="connsiteY63" fmla="*/ 1274061 h 1489872"/>
                <a:gd name="connsiteX64" fmla="*/ 404895 w 3203043"/>
                <a:gd name="connsiteY64" fmla="*/ 1268404 h 1489872"/>
                <a:gd name="connsiteX65" fmla="*/ 410349 w 3203043"/>
                <a:gd name="connsiteY65" fmla="*/ 1267376 h 1489872"/>
                <a:gd name="connsiteX66" fmla="*/ 445425 w 3203043"/>
                <a:gd name="connsiteY66" fmla="*/ 1259353 h 1489872"/>
                <a:gd name="connsiteX67" fmla="*/ 453451 w 3203043"/>
                <a:gd name="connsiteY67" fmla="*/ 1257294 h 1489872"/>
                <a:gd name="connsiteX68" fmla="*/ 490380 w 3203043"/>
                <a:gd name="connsiteY68" fmla="*/ 1247113 h 1489872"/>
                <a:gd name="connsiteX69" fmla="*/ 533070 w 3203043"/>
                <a:gd name="connsiteY69" fmla="*/ 1233333 h 1489872"/>
                <a:gd name="connsiteX70" fmla="*/ 567225 w 3203043"/>
                <a:gd name="connsiteY70" fmla="*/ 1220683 h 1489872"/>
                <a:gd name="connsiteX71" fmla="*/ 572987 w 3203043"/>
                <a:gd name="connsiteY71" fmla="*/ 1218522 h 1489872"/>
                <a:gd name="connsiteX72" fmla="*/ 606832 w 3203043"/>
                <a:gd name="connsiteY72" fmla="*/ 1204534 h 1489872"/>
                <a:gd name="connsiteX73" fmla="*/ 618661 w 3203043"/>
                <a:gd name="connsiteY73" fmla="*/ 1199288 h 1489872"/>
                <a:gd name="connsiteX74" fmla="*/ 641601 w 3203043"/>
                <a:gd name="connsiteY74" fmla="*/ 1188797 h 1489872"/>
                <a:gd name="connsiteX75" fmla="*/ 654559 w 3203043"/>
                <a:gd name="connsiteY75" fmla="*/ 1182525 h 1489872"/>
                <a:gd name="connsiteX76" fmla="*/ 674415 w 3203043"/>
                <a:gd name="connsiteY76" fmla="*/ 1172648 h 1489872"/>
                <a:gd name="connsiteX77" fmla="*/ 691800 w 3203043"/>
                <a:gd name="connsiteY77" fmla="*/ 1163599 h 1489872"/>
                <a:gd name="connsiteX78" fmla="*/ 709596 w 3203043"/>
                <a:gd name="connsiteY78" fmla="*/ 1154036 h 1489872"/>
                <a:gd name="connsiteX79" fmla="*/ 726569 w 3203043"/>
                <a:gd name="connsiteY79" fmla="*/ 1144570 h 1489872"/>
                <a:gd name="connsiteX80" fmla="*/ 742311 w 3203043"/>
                <a:gd name="connsiteY80" fmla="*/ 1135418 h 1489872"/>
                <a:gd name="connsiteX81" fmla="*/ 767099 w 3203043"/>
                <a:gd name="connsiteY81" fmla="*/ 1120402 h 1489872"/>
                <a:gd name="connsiteX82" fmla="*/ 779857 w 3203043"/>
                <a:gd name="connsiteY82" fmla="*/ 1112483 h 1489872"/>
                <a:gd name="connsiteX83" fmla="*/ 808146 w 3203043"/>
                <a:gd name="connsiteY83" fmla="*/ 1093969 h 1489872"/>
                <a:gd name="connsiteX84" fmla="*/ 816068 w 3203043"/>
                <a:gd name="connsiteY84" fmla="*/ 1088723 h 1489872"/>
                <a:gd name="connsiteX85" fmla="*/ 824195 w 3203043"/>
                <a:gd name="connsiteY85" fmla="*/ 1083066 h 1489872"/>
                <a:gd name="connsiteX86" fmla="*/ 845387 w 3203043"/>
                <a:gd name="connsiteY86" fmla="*/ 1068257 h 1489872"/>
                <a:gd name="connsiteX87" fmla="*/ 855980 w 3203043"/>
                <a:gd name="connsiteY87" fmla="*/ 1060543 h 1489872"/>
                <a:gd name="connsiteX88" fmla="*/ 873776 w 3203043"/>
                <a:gd name="connsiteY88" fmla="*/ 1047377 h 1489872"/>
                <a:gd name="connsiteX89" fmla="*/ 884781 w 3203043"/>
                <a:gd name="connsiteY89" fmla="*/ 1039045 h 1489872"/>
                <a:gd name="connsiteX90" fmla="*/ 901447 w 3203043"/>
                <a:gd name="connsiteY90" fmla="*/ 1026190 h 1489872"/>
                <a:gd name="connsiteX91" fmla="*/ 912146 w 3203043"/>
                <a:gd name="connsiteY91" fmla="*/ 1017757 h 1489872"/>
                <a:gd name="connsiteX92" fmla="*/ 933337 w 3203043"/>
                <a:gd name="connsiteY92" fmla="*/ 1000476 h 1489872"/>
                <a:gd name="connsiteX93" fmla="*/ 935292 w 3203043"/>
                <a:gd name="connsiteY93" fmla="*/ 998831 h 1489872"/>
                <a:gd name="connsiteX94" fmla="*/ 958954 w 3203043"/>
                <a:gd name="connsiteY94" fmla="*/ 978776 h 1489872"/>
                <a:gd name="connsiteX95" fmla="*/ 964304 w 3203043"/>
                <a:gd name="connsiteY95" fmla="*/ 974149 h 1489872"/>
                <a:gd name="connsiteX96" fmla="*/ 986832 w 3203043"/>
                <a:gd name="connsiteY96" fmla="*/ 954194 h 1489872"/>
                <a:gd name="connsiteX97" fmla="*/ 987857 w 3203043"/>
                <a:gd name="connsiteY97" fmla="*/ 953270 h 1489872"/>
                <a:gd name="connsiteX98" fmla="*/ 1008742 w 3203043"/>
                <a:gd name="connsiteY98" fmla="*/ 934139 h 1489872"/>
                <a:gd name="connsiteX99" fmla="*/ 1013474 w 3203043"/>
                <a:gd name="connsiteY99" fmla="*/ 929717 h 1489872"/>
                <a:gd name="connsiteX100" fmla="*/ 1033742 w 3203043"/>
                <a:gd name="connsiteY100" fmla="*/ 910379 h 1489872"/>
                <a:gd name="connsiteX101" fmla="*/ 1036619 w 3203043"/>
                <a:gd name="connsiteY101" fmla="*/ 907601 h 1489872"/>
                <a:gd name="connsiteX102" fmla="*/ 1054004 w 3203043"/>
                <a:gd name="connsiteY102" fmla="*/ 890426 h 1489872"/>
                <a:gd name="connsiteX103" fmla="*/ 1057811 w 3203043"/>
                <a:gd name="connsiteY103" fmla="*/ 886623 h 1489872"/>
                <a:gd name="connsiteX104" fmla="*/ 1075914 w 3203043"/>
                <a:gd name="connsiteY104" fmla="*/ 868108 h 1489872"/>
                <a:gd name="connsiteX105" fmla="*/ 1079309 w 3203043"/>
                <a:gd name="connsiteY105" fmla="*/ 864612 h 1489872"/>
                <a:gd name="connsiteX106" fmla="*/ 1094534 w 3203043"/>
                <a:gd name="connsiteY106" fmla="*/ 848566 h 1489872"/>
                <a:gd name="connsiteX107" fmla="*/ 1097311 w 3203043"/>
                <a:gd name="connsiteY107" fmla="*/ 845585 h 1489872"/>
                <a:gd name="connsiteX108" fmla="*/ 1113259 w 3203043"/>
                <a:gd name="connsiteY108" fmla="*/ 828304 h 1489872"/>
                <a:gd name="connsiteX109" fmla="*/ 1116650 w 3203043"/>
                <a:gd name="connsiteY109" fmla="*/ 824500 h 1489872"/>
                <a:gd name="connsiteX110" fmla="*/ 1130127 w 3203043"/>
                <a:gd name="connsiteY110" fmla="*/ 809381 h 1489872"/>
                <a:gd name="connsiteX111" fmla="*/ 1131775 w 3203043"/>
                <a:gd name="connsiteY111" fmla="*/ 807528 h 1489872"/>
                <a:gd name="connsiteX112" fmla="*/ 1145456 w 3203043"/>
                <a:gd name="connsiteY112" fmla="*/ 791792 h 1489872"/>
                <a:gd name="connsiteX113" fmla="*/ 1148540 w 3203043"/>
                <a:gd name="connsiteY113" fmla="*/ 788194 h 1489872"/>
                <a:gd name="connsiteX114" fmla="*/ 1160988 w 3203043"/>
                <a:gd name="connsiteY114" fmla="*/ 773486 h 1489872"/>
                <a:gd name="connsiteX115" fmla="*/ 1161605 w 3203043"/>
                <a:gd name="connsiteY115" fmla="*/ 772767 h 1489872"/>
                <a:gd name="connsiteX116" fmla="*/ 1172511 w 3203043"/>
                <a:gd name="connsiteY116" fmla="*/ 759498 h 1489872"/>
                <a:gd name="connsiteX117" fmla="*/ 1175082 w 3203043"/>
                <a:gd name="connsiteY117" fmla="*/ 756308 h 1489872"/>
                <a:gd name="connsiteX118" fmla="*/ 1184957 w 3203043"/>
                <a:gd name="connsiteY118" fmla="*/ 743968 h 1489872"/>
                <a:gd name="connsiteX119" fmla="*/ 1186088 w 3203043"/>
                <a:gd name="connsiteY119" fmla="*/ 742528 h 1489872"/>
                <a:gd name="connsiteX120" fmla="*/ 1194114 w 3203043"/>
                <a:gd name="connsiteY120" fmla="*/ 732347 h 1489872"/>
                <a:gd name="connsiteX121" fmla="*/ 1195962 w 3203043"/>
                <a:gd name="connsiteY121" fmla="*/ 729981 h 1489872"/>
                <a:gd name="connsiteX122" fmla="*/ 1203372 w 3203043"/>
                <a:gd name="connsiteY122" fmla="*/ 720414 h 1489872"/>
                <a:gd name="connsiteX123" fmla="*/ 1204708 w 3203043"/>
                <a:gd name="connsiteY123" fmla="*/ 718667 h 1489872"/>
                <a:gd name="connsiteX124" fmla="*/ 1210262 w 3203043"/>
                <a:gd name="connsiteY124" fmla="*/ 711261 h 1489872"/>
                <a:gd name="connsiteX125" fmla="*/ 1211192 w 3203043"/>
                <a:gd name="connsiteY125" fmla="*/ 710026 h 1489872"/>
                <a:gd name="connsiteX126" fmla="*/ 1216129 w 3203043"/>
                <a:gd name="connsiteY126" fmla="*/ 703238 h 1489872"/>
                <a:gd name="connsiteX127" fmla="*/ 1217053 w 3203043"/>
                <a:gd name="connsiteY127" fmla="*/ 702003 h 1489872"/>
                <a:gd name="connsiteX128" fmla="*/ 1220344 w 3203043"/>
                <a:gd name="connsiteY128" fmla="*/ 697375 h 1489872"/>
                <a:gd name="connsiteX129" fmla="*/ 1220655 w 3203043"/>
                <a:gd name="connsiteY129" fmla="*/ 696964 h 1489872"/>
                <a:gd name="connsiteX130" fmla="*/ 1222916 w 3203043"/>
                <a:gd name="connsiteY130" fmla="*/ 693777 h 1489872"/>
                <a:gd name="connsiteX131" fmla="*/ 1223433 w 3203043"/>
                <a:gd name="connsiteY131" fmla="*/ 693056 h 1489872"/>
                <a:gd name="connsiteX132" fmla="*/ 1224151 w 3203043"/>
                <a:gd name="connsiteY132" fmla="*/ 692027 h 1489872"/>
                <a:gd name="connsiteX133" fmla="*/ 1225900 w 3203043"/>
                <a:gd name="connsiteY133" fmla="*/ 689455 h 1489872"/>
                <a:gd name="connsiteX134" fmla="*/ 1226417 w 3203043"/>
                <a:gd name="connsiteY134" fmla="*/ 688737 h 1489872"/>
                <a:gd name="connsiteX135" fmla="*/ 1229808 w 3203043"/>
                <a:gd name="connsiteY135" fmla="*/ 683798 h 1489872"/>
                <a:gd name="connsiteX136" fmla="*/ 1230119 w 3203043"/>
                <a:gd name="connsiteY136" fmla="*/ 683286 h 1489872"/>
                <a:gd name="connsiteX137" fmla="*/ 1234438 w 3203043"/>
                <a:gd name="connsiteY137" fmla="*/ 677218 h 1489872"/>
                <a:gd name="connsiteX138" fmla="*/ 1235775 w 3203043"/>
                <a:gd name="connsiteY138" fmla="*/ 675366 h 1489872"/>
                <a:gd name="connsiteX139" fmla="*/ 1241947 w 3203043"/>
                <a:gd name="connsiteY139" fmla="*/ 666932 h 1489872"/>
                <a:gd name="connsiteX140" fmla="*/ 1243184 w 3203043"/>
                <a:gd name="connsiteY140" fmla="*/ 665184 h 1489872"/>
                <a:gd name="connsiteX141" fmla="*/ 1249869 w 3203043"/>
                <a:gd name="connsiteY141" fmla="*/ 656132 h 1489872"/>
                <a:gd name="connsiteX142" fmla="*/ 1251516 w 3203043"/>
                <a:gd name="connsiteY142" fmla="*/ 653870 h 1489872"/>
                <a:gd name="connsiteX143" fmla="*/ 1260362 w 3203043"/>
                <a:gd name="connsiteY143" fmla="*/ 642146 h 1489872"/>
                <a:gd name="connsiteX144" fmla="*/ 1262522 w 3203043"/>
                <a:gd name="connsiteY144" fmla="*/ 639265 h 1489872"/>
                <a:gd name="connsiteX145" fmla="*/ 1271778 w 3203043"/>
                <a:gd name="connsiteY145" fmla="*/ 627333 h 1489872"/>
                <a:gd name="connsiteX146" fmla="*/ 1273526 w 3203043"/>
                <a:gd name="connsiteY146" fmla="*/ 625174 h 1489872"/>
                <a:gd name="connsiteX147" fmla="*/ 1285154 w 3203043"/>
                <a:gd name="connsiteY147" fmla="*/ 610468 h 1489872"/>
                <a:gd name="connsiteX148" fmla="*/ 1288033 w 3203043"/>
                <a:gd name="connsiteY148" fmla="*/ 606867 h 1489872"/>
                <a:gd name="connsiteX149" fmla="*/ 1300479 w 3203043"/>
                <a:gd name="connsiteY149" fmla="*/ 591542 h 1489872"/>
                <a:gd name="connsiteX150" fmla="*/ 1301610 w 3203043"/>
                <a:gd name="connsiteY150" fmla="*/ 590206 h 1489872"/>
                <a:gd name="connsiteX151" fmla="*/ 1316015 w 3203043"/>
                <a:gd name="connsiteY151" fmla="*/ 573031 h 1489872"/>
                <a:gd name="connsiteX152" fmla="*/ 1319718 w 3203043"/>
                <a:gd name="connsiteY152" fmla="*/ 568708 h 1489872"/>
                <a:gd name="connsiteX153" fmla="*/ 1335661 w 3203043"/>
                <a:gd name="connsiteY153" fmla="*/ 550196 h 1489872"/>
                <a:gd name="connsiteX154" fmla="*/ 1336796 w 3203043"/>
                <a:gd name="connsiteY154" fmla="*/ 548962 h 1489872"/>
                <a:gd name="connsiteX155" fmla="*/ 1352945 w 3203043"/>
                <a:gd name="connsiteY155" fmla="*/ 530655 h 1489872"/>
                <a:gd name="connsiteX156" fmla="*/ 1357164 w 3203043"/>
                <a:gd name="connsiteY156" fmla="*/ 525924 h 1489872"/>
                <a:gd name="connsiteX157" fmla="*/ 1375371 w 3203043"/>
                <a:gd name="connsiteY157" fmla="*/ 505868 h 1489872"/>
                <a:gd name="connsiteX158" fmla="*/ 1378356 w 3203043"/>
                <a:gd name="connsiteY158" fmla="*/ 502680 h 1489872"/>
                <a:gd name="connsiteX159" fmla="*/ 1395739 w 3203043"/>
                <a:gd name="connsiteY159" fmla="*/ 484165 h 1489872"/>
                <a:gd name="connsiteX160" fmla="*/ 1400160 w 3203043"/>
                <a:gd name="connsiteY160" fmla="*/ 479538 h 1489872"/>
                <a:gd name="connsiteX161" fmla="*/ 1420839 w 3203043"/>
                <a:gd name="connsiteY161" fmla="*/ 458248 h 1489872"/>
                <a:gd name="connsiteX162" fmla="*/ 1425054 w 3203043"/>
                <a:gd name="connsiteY162" fmla="*/ 453929 h 1489872"/>
                <a:gd name="connsiteX163" fmla="*/ 1444498 w 3203043"/>
                <a:gd name="connsiteY163" fmla="*/ 434590 h 1489872"/>
                <a:gd name="connsiteX164" fmla="*/ 1448717 w 3203043"/>
                <a:gd name="connsiteY164" fmla="*/ 430478 h 1489872"/>
                <a:gd name="connsiteX165" fmla="*/ 1471756 w 3203043"/>
                <a:gd name="connsiteY165" fmla="*/ 408366 h 1489872"/>
                <a:gd name="connsiteX166" fmla="*/ 1477106 w 3203043"/>
                <a:gd name="connsiteY166" fmla="*/ 403327 h 1489872"/>
                <a:gd name="connsiteX167" fmla="*/ 1499429 w 3203043"/>
                <a:gd name="connsiteY167" fmla="*/ 382757 h 1489872"/>
                <a:gd name="connsiteX168" fmla="*/ 1502517 w 3203043"/>
                <a:gd name="connsiteY168" fmla="*/ 379877 h 1489872"/>
                <a:gd name="connsiteX169" fmla="*/ 1528028 w 3203043"/>
                <a:gd name="connsiteY169" fmla="*/ 357247 h 1489872"/>
                <a:gd name="connsiteX170" fmla="*/ 1534302 w 3203043"/>
                <a:gd name="connsiteY170" fmla="*/ 351797 h 1489872"/>
                <a:gd name="connsiteX171" fmla="*/ 1561151 w 3203043"/>
                <a:gd name="connsiteY171" fmla="*/ 328962 h 1489872"/>
                <a:gd name="connsiteX172" fmla="*/ 1561562 w 3203043"/>
                <a:gd name="connsiteY172" fmla="*/ 328657 h 1489872"/>
                <a:gd name="connsiteX173" fmla="*/ 1582036 w 3203043"/>
                <a:gd name="connsiteY173" fmla="*/ 311890 h 1489872"/>
                <a:gd name="connsiteX174" fmla="*/ 1588310 w 3203043"/>
                <a:gd name="connsiteY174" fmla="*/ 306954 h 1489872"/>
                <a:gd name="connsiteX175" fmla="*/ 1600139 w 3203043"/>
                <a:gd name="connsiteY175" fmla="*/ 297595 h 1489872"/>
                <a:gd name="connsiteX176" fmla="*/ 1619482 w 3203043"/>
                <a:gd name="connsiteY176" fmla="*/ 282579 h 1489872"/>
                <a:gd name="connsiteX177" fmla="*/ 1631723 w 3203043"/>
                <a:gd name="connsiteY177" fmla="*/ 273218 h 1489872"/>
                <a:gd name="connsiteX178" fmla="*/ 1652296 w 3203043"/>
                <a:gd name="connsiteY178" fmla="*/ 257996 h 1489872"/>
                <a:gd name="connsiteX179" fmla="*/ 1664126 w 3203043"/>
                <a:gd name="connsiteY179" fmla="*/ 249356 h 1489872"/>
                <a:gd name="connsiteX180" fmla="*/ 1688713 w 3203043"/>
                <a:gd name="connsiteY180" fmla="*/ 232181 h 1489872"/>
                <a:gd name="connsiteX181" fmla="*/ 1697558 w 3203043"/>
                <a:gd name="connsiteY181" fmla="*/ 226112 h 1489872"/>
                <a:gd name="connsiteX182" fmla="*/ 1699206 w 3203043"/>
                <a:gd name="connsiteY182" fmla="*/ 224982 h 1489872"/>
                <a:gd name="connsiteX183" fmla="*/ 1706715 w 3203043"/>
                <a:gd name="connsiteY183" fmla="*/ 220045 h 1489872"/>
                <a:gd name="connsiteX184" fmla="*/ 1738806 w 3203043"/>
                <a:gd name="connsiteY184" fmla="*/ 199063 h 1489872"/>
                <a:gd name="connsiteX185" fmla="*/ 1753519 w 3203043"/>
                <a:gd name="connsiteY185" fmla="*/ 189911 h 1489872"/>
                <a:gd name="connsiteX186" fmla="*/ 1781602 w 3203043"/>
                <a:gd name="connsiteY186" fmla="*/ 172836 h 1489872"/>
                <a:gd name="connsiteX187" fmla="*/ 1789524 w 3203043"/>
                <a:gd name="connsiteY187" fmla="*/ 168003 h 1489872"/>
                <a:gd name="connsiteX188" fmla="*/ 1799710 w 3203043"/>
                <a:gd name="connsiteY188" fmla="*/ 162242 h 1489872"/>
                <a:gd name="connsiteX189" fmla="*/ 1819049 w 3203043"/>
                <a:gd name="connsiteY189" fmla="*/ 151342 h 1489872"/>
                <a:gd name="connsiteX190" fmla="*/ 1839416 w 3203043"/>
                <a:gd name="connsiteY190" fmla="*/ 140336 h 1489872"/>
                <a:gd name="connsiteX191" fmla="*/ 1859272 w 3203043"/>
                <a:gd name="connsiteY191" fmla="*/ 129947 h 1489872"/>
                <a:gd name="connsiteX192" fmla="*/ 1868941 w 3203043"/>
                <a:gd name="connsiteY192" fmla="*/ 124909 h 1489872"/>
                <a:gd name="connsiteX193" fmla="*/ 1882312 w 3203043"/>
                <a:gd name="connsiteY193" fmla="*/ 118428 h 1489872"/>
                <a:gd name="connsiteX194" fmla="*/ 1897125 w 3203043"/>
                <a:gd name="connsiteY194" fmla="*/ 111332 h 1489872"/>
                <a:gd name="connsiteX195" fmla="*/ 1923766 w 3203043"/>
                <a:gd name="connsiteY195" fmla="*/ 99195 h 1489872"/>
                <a:gd name="connsiteX196" fmla="*/ 1937142 w 3203043"/>
                <a:gd name="connsiteY196" fmla="*/ 93230 h 1489872"/>
                <a:gd name="connsiteX197" fmla="*/ 1941050 w 3203043"/>
                <a:gd name="connsiteY197" fmla="*/ 91482 h 1489872"/>
                <a:gd name="connsiteX198" fmla="*/ 1976130 w 3203043"/>
                <a:gd name="connsiteY198" fmla="*/ 77081 h 1489872"/>
                <a:gd name="connsiteX199" fmla="*/ 1983434 w 3203043"/>
                <a:gd name="connsiteY199" fmla="*/ 74306 h 1489872"/>
                <a:gd name="connsiteX200" fmla="*/ 2008122 w 3203043"/>
                <a:gd name="connsiteY200" fmla="*/ 64945 h 1489872"/>
                <a:gd name="connsiteX201" fmla="*/ 2022216 w 3203043"/>
                <a:gd name="connsiteY201" fmla="*/ 59906 h 1489872"/>
                <a:gd name="connsiteX202" fmla="*/ 2071285 w 3203043"/>
                <a:gd name="connsiteY202" fmla="*/ 44066 h 1489872"/>
                <a:gd name="connsiteX203" fmla="*/ 2071903 w 3203043"/>
                <a:gd name="connsiteY203" fmla="*/ 43861 h 1489872"/>
                <a:gd name="connsiteX204" fmla="*/ 2112946 w 3203043"/>
                <a:gd name="connsiteY204" fmla="*/ 32548 h 1489872"/>
                <a:gd name="connsiteX205" fmla="*/ 2122409 w 3203043"/>
                <a:gd name="connsiteY205" fmla="*/ 30182 h 1489872"/>
                <a:gd name="connsiteX206" fmla="*/ 2131977 w 3203043"/>
                <a:gd name="connsiteY206" fmla="*/ 27715 h 1489872"/>
                <a:gd name="connsiteX207" fmla="*/ 2162632 w 3203043"/>
                <a:gd name="connsiteY207" fmla="*/ 20924 h 1489872"/>
                <a:gd name="connsiteX208" fmla="*/ 2166746 w 3203043"/>
                <a:gd name="connsiteY208" fmla="*/ 20103 h 1489872"/>
                <a:gd name="connsiteX209" fmla="*/ 2189480 w 3203043"/>
                <a:gd name="connsiteY209" fmla="*/ 15680 h 1489872"/>
                <a:gd name="connsiteX210" fmla="*/ 2203061 w 3203043"/>
                <a:gd name="connsiteY210" fmla="*/ 13417 h 1489872"/>
                <a:gd name="connsiteX211" fmla="*/ 2211396 w 3203043"/>
                <a:gd name="connsiteY211" fmla="*/ 12081 h 1489872"/>
                <a:gd name="connsiteX212" fmla="*/ 2245034 w 3203043"/>
                <a:gd name="connsiteY212" fmla="*/ 7247 h 1489872"/>
                <a:gd name="connsiteX213" fmla="*/ 2248941 w 3203043"/>
                <a:gd name="connsiteY213" fmla="*/ 6836 h 1489872"/>
                <a:gd name="connsiteX214" fmla="*/ 2256039 w 3203043"/>
                <a:gd name="connsiteY214" fmla="*/ 6012 h 1489872"/>
                <a:gd name="connsiteX215" fmla="*/ 2288237 w 3203043"/>
                <a:gd name="connsiteY215" fmla="*/ 2925 h 1489872"/>
                <a:gd name="connsiteX216" fmla="*/ 2295233 w 3203043"/>
                <a:gd name="connsiteY216" fmla="*/ 2411 h 1489872"/>
                <a:gd name="connsiteX217" fmla="*/ 2299040 w 3203043"/>
                <a:gd name="connsiteY217" fmla="*/ 2104 h 1489872"/>
                <a:gd name="connsiteX218" fmla="*/ 2330514 w 3203043"/>
                <a:gd name="connsiteY218" fmla="*/ 561 h 1489872"/>
                <a:gd name="connsiteX219" fmla="*/ 2338229 w 3203043"/>
                <a:gd name="connsiteY219" fmla="*/ 355 h 1489872"/>
                <a:gd name="connsiteX220" fmla="*/ 2352017 w 3203043"/>
                <a:gd name="connsiteY220" fmla="*/ 45 h 14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203043" h="1489872">
                  <a:moveTo>
                    <a:pt x="2352017" y="45"/>
                  </a:moveTo>
                  <a:cubicBezTo>
                    <a:pt x="2357055" y="-58"/>
                    <a:pt x="2361993" y="45"/>
                    <a:pt x="2367035" y="45"/>
                  </a:cubicBezTo>
                  <a:lnTo>
                    <a:pt x="2374546" y="45"/>
                  </a:lnTo>
                  <a:cubicBezTo>
                    <a:pt x="2384520" y="251"/>
                    <a:pt x="2394501" y="458"/>
                    <a:pt x="2404170" y="972"/>
                  </a:cubicBezTo>
                  <a:cubicBezTo>
                    <a:pt x="2404888" y="1075"/>
                    <a:pt x="2405612" y="1178"/>
                    <a:pt x="2406330" y="1178"/>
                  </a:cubicBezTo>
                  <a:cubicBezTo>
                    <a:pt x="2421966" y="2002"/>
                    <a:pt x="2437191" y="3338"/>
                    <a:pt x="2452003" y="4882"/>
                  </a:cubicBezTo>
                  <a:lnTo>
                    <a:pt x="2455917" y="5188"/>
                  </a:lnTo>
                  <a:cubicBezTo>
                    <a:pt x="2462496" y="5910"/>
                    <a:pt x="2468976" y="6836"/>
                    <a:pt x="2475461" y="7657"/>
                  </a:cubicBezTo>
                  <a:cubicBezTo>
                    <a:pt x="2477310" y="7966"/>
                    <a:pt x="2479164" y="8171"/>
                    <a:pt x="2480911" y="8377"/>
                  </a:cubicBezTo>
                  <a:cubicBezTo>
                    <a:pt x="2489862" y="9613"/>
                    <a:pt x="2498813" y="10948"/>
                    <a:pt x="2507451" y="12493"/>
                  </a:cubicBezTo>
                  <a:lnTo>
                    <a:pt x="2510436" y="13109"/>
                  </a:lnTo>
                  <a:cubicBezTo>
                    <a:pt x="2513520" y="13623"/>
                    <a:pt x="2516610" y="14241"/>
                    <a:pt x="2519694" y="14858"/>
                  </a:cubicBezTo>
                  <a:lnTo>
                    <a:pt x="2539755" y="18868"/>
                  </a:lnTo>
                  <a:cubicBezTo>
                    <a:pt x="2543251" y="19589"/>
                    <a:pt x="2546647" y="20309"/>
                    <a:pt x="2550042" y="21131"/>
                  </a:cubicBezTo>
                  <a:cubicBezTo>
                    <a:pt x="2552920" y="21851"/>
                    <a:pt x="2555903" y="22367"/>
                    <a:pt x="2558786" y="23085"/>
                  </a:cubicBezTo>
                  <a:cubicBezTo>
                    <a:pt x="2561664" y="23701"/>
                    <a:pt x="2564443" y="24525"/>
                    <a:pt x="2567320" y="25246"/>
                  </a:cubicBezTo>
                  <a:lnTo>
                    <a:pt x="2578948" y="28228"/>
                  </a:lnTo>
                  <a:lnTo>
                    <a:pt x="2594891" y="32651"/>
                  </a:lnTo>
                  <a:lnTo>
                    <a:pt x="2605590" y="35738"/>
                  </a:lnTo>
                  <a:lnTo>
                    <a:pt x="2609703" y="36970"/>
                  </a:lnTo>
                  <a:cubicBezTo>
                    <a:pt x="2616083" y="38923"/>
                    <a:pt x="2622357" y="40981"/>
                    <a:pt x="2628529" y="43040"/>
                  </a:cubicBezTo>
                  <a:lnTo>
                    <a:pt x="3132285" y="212640"/>
                  </a:lnTo>
                  <a:cubicBezTo>
                    <a:pt x="3124878" y="210069"/>
                    <a:pt x="3117162" y="207703"/>
                    <a:pt x="3109341" y="205339"/>
                  </a:cubicBezTo>
                  <a:lnTo>
                    <a:pt x="3098647" y="202252"/>
                  </a:lnTo>
                  <a:lnTo>
                    <a:pt x="3082700" y="197828"/>
                  </a:lnTo>
                  <a:cubicBezTo>
                    <a:pt x="3078891" y="196800"/>
                    <a:pt x="3074984" y="195771"/>
                    <a:pt x="3071076" y="194847"/>
                  </a:cubicBezTo>
                  <a:cubicBezTo>
                    <a:pt x="3065420" y="193406"/>
                    <a:pt x="3059659" y="192070"/>
                    <a:pt x="3053792" y="190732"/>
                  </a:cubicBezTo>
                  <a:lnTo>
                    <a:pt x="3043506" y="188469"/>
                  </a:lnTo>
                  <a:cubicBezTo>
                    <a:pt x="3036925" y="187031"/>
                    <a:pt x="3030234" y="185692"/>
                    <a:pt x="3023449" y="184460"/>
                  </a:cubicBezTo>
                  <a:cubicBezTo>
                    <a:pt x="3049093" y="196723"/>
                    <a:pt x="3237874" y="258220"/>
                    <a:pt x="3197370" y="262045"/>
                  </a:cubicBezTo>
                  <a:lnTo>
                    <a:pt x="2780426" y="207411"/>
                  </a:lnTo>
                  <a:lnTo>
                    <a:pt x="2547513" y="264921"/>
                  </a:lnTo>
                  <a:lnTo>
                    <a:pt x="2305973" y="377064"/>
                  </a:lnTo>
                  <a:lnTo>
                    <a:pt x="2090313" y="538091"/>
                  </a:lnTo>
                  <a:lnTo>
                    <a:pt x="1897656" y="716370"/>
                  </a:lnTo>
                  <a:lnTo>
                    <a:pt x="1733755" y="943532"/>
                  </a:lnTo>
                  <a:lnTo>
                    <a:pt x="1463460" y="1199449"/>
                  </a:lnTo>
                  <a:lnTo>
                    <a:pt x="1253551" y="1363351"/>
                  </a:lnTo>
                  <a:lnTo>
                    <a:pt x="948751" y="1463993"/>
                  </a:lnTo>
                  <a:lnTo>
                    <a:pt x="761845" y="1489872"/>
                  </a:lnTo>
                  <a:lnTo>
                    <a:pt x="528932" y="1449615"/>
                  </a:lnTo>
                  <a:lnTo>
                    <a:pt x="402411" y="1397857"/>
                  </a:lnTo>
                  <a:lnTo>
                    <a:pt x="302563" y="1348875"/>
                  </a:lnTo>
                  <a:lnTo>
                    <a:pt x="0" y="1247010"/>
                  </a:lnTo>
                  <a:cubicBezTo>
                    <a:pt x="6480" y="1249172"/>
                    <a:pt x="13166" y="1251332"/>
                    <a:pt x="20061" y="1253388"/>
                  </a:cubicBezTo>
                  <a:lnTo>
                    <a:pt x="29730" y="1256165"/>
                  </a:lnTo>
                  <a:lnTo>
                    <a:pt x="43514" y="1259969"/>
                  </a:lnTo>
                  <a:cubicBezTo>
                    <a:pt x="46910" y="1260895"/>
                    <a:pt x="50511" y="1261719"/>
                    <a:pt x="54006" y="1262643"/>
                  </a:cubicBezTo>
                  <a:cubicBezTo>
                    <a:pt x="58844" y="1263880"/>
                    <a:pt x="63781" y="1265112"/>
                    <a:pt x="68820" y="1266244"/>
                  </a:cubicBezTo>
                  <a:cubicBezTo>
                    <a:pt x="71908" y="1266965"/>
                    <a:pt x="74992" y="1267580"/>
                    <a:pt x="78182" y="1268301"/>
                  </a:cubicBezTo>
                  <a:cubicBezTo>
                    <a:pt x="83738" y="1269537"/>
                    <a:pt x="89293" y="1270563"/>
                    <a:pt x="94949" y="1271695"/>
                  </a:cubicBezTo>
                  <a:cubicBezTo>
                    <a:pt x="98033" y="1272314"/>
                    <a:pt x="101017" y="1272929"/>
                    <a:pt x="104106" y="1273443"/>
                  </a:cubicBezTo>
                  <a:cubicBezTo>
                    <a:pt x="112333" y="1274885"/>
                    <a:pt x="120771" y="1276323"/>
                    <a:pt x="129411" y="1277559"/>
                  </a:cubicBezTo>
                  <a:cubicBezTo>
                    <a:pt x="129718" y="1277662"/>
                    <a:pt x="129923" y="1277662"/>
                    <a:pt x="130235" y="1277662"/>
                  </a:cubicBezTo>
                  <a:cubicBezTo>
                    <a:pt x="138775" y="1278894"/>
                    <a:pt x="147413" y="1279924"/>
                    <a:pt x="156258" y="1280849"/>
                  </a:cubicBezTo>
                  <a:cubicBezTo>
                    <a:pt x="169428" y="1282187"/>
                    <a:pt x="182901" y="1283316"/>
                    <a:pt x="196688" y="1284037"/>
                  </a:cubicBezTo>
                  <a:cubicBezTo>
                    <a:pt x="199878" y="1284243"/>
                    <a:pt x="203168" y="1284346"/>
                    <a:pt x="206457" y="1284448"/>
                  </a:cubicBezTo>
                  <a:cubicBezTo>
                    <a:pt x="216950" y="1284861"/>
                    <a:pt x="227755" y="1285067"/>
                    <a:pt x="238661" y="1285067"/>
                  </a:cubicBezTo>
                  <a:lnTo>
                    <a:pt x="251001" y="1285067"/>
                  </a:lnTo>
                  <a:cubicBezTo>
                    <a:pt x="262937" y="1284964"/>
                    <a:pt x="275177" y="1284448"/>
                    <a:pt x="287524" y="1283729"/>
                  </a:cubicBezTo>
                  <a:lnTo>
                    <a:pt x="293486" y="1283419"/>
                  </a:lnTo>
                  <a:cubicBezTo>
                    <a:pt x="307479" y="1282392"/>
                    <a:pt x="321880" y="1281055"/>
                    <a:pt x="336387" y="1279307"/>
                  </a:cubicBezTo>
                  <a:cubicBezTo>
                    <a:pt x="346674" y="1278070"/>
                    <a:pt x="357061" y="1276736"/>
                    <a:pt x="367554" y="1275091"/>
                  </a:cubicBezTo>
                  <a:cubicBezTo>
                    <a:pt x="369613" y="1274782"/>
                    <a:pt x="371668" y="1274370"/>
                    <a:pt x="373727" y="1274061"/>
                  </a:cubicBezTo>
                  <a:cubicBezTo>
                    <a:pt x="384014" y="1272416"/>
                    <a:pt x="394402" y="1270563"/>
                    <a:pt x="404895" y="1268404"/>
                  </a:cubicBezTo>
                  <a:cubicBezTo>
                    <a:pt x="406748" y="1268094"/>
                    <a:pt x="408496" y="1267786"/>
                    <a:pt x="410349" y="1267376"/>
                  </a:cubicBezTo>
                  <a:cubicBezTo>
                    <a:pt x="421867" y="1265009"/>
                    <a:pt x="433595" y="1262235"/>
                    <a:pt x="445425" y="1259353"/>
                  </a:cubicBezTo>
                  <a:cubicBezTo>
                    <a:pt x="448102" y="1258634"/>
                    <a:pt x="450773" y="1258015"/>
                    <a:pt x="453451" y="1257294"/>
                  </a:cubicBezTo>
                  <a:cubicBezTo>
                    <a:pt x="465587" y="1254212"/>
                    <a:pt x="477934" y="1250816"/>
                    <a:pt x="490380" y="1247113"/>
                  </a:cubicBezTo>
                  <a:cubicBezTo>
                    <a:pt x="504368" y="1242999"/>
                    <a:pt x="518669" y="1238372"/>
                    <a:pt x="533070" y="1233333"/>
                  </a:cubicBezTo>
                  <a:cubicBezTo>
                    <a:pt x="544593" y="1229319"/>
                    <a:pt x="555908" y="1225000"/>
                    <a:pt x="567225" y="1220683"/>
                  </a:cubicBezTo>
                  <a:lnTo>
                    <a:pt x="572987" y="1218522"/>
                  </a:lnTo>
                  <a:cubicBezTo>
                    <a:pt x="584403" y="1213995"/>
                    <a:pt x="595720" y="1209367"/>
                    <a:pt x="606832" y="1204534"/>
                  </a:cubicBezTo>
                  <a:cubicBezTo>
                    <a:pt x="610840" y="1202889"/>
                    <a:pt x="614747" y="1201036"/>
                    <a:pt x="618661" y="1199288"/>
                  </a:cubicBezTo>
                  <a:lnTo>
                    <a:pt x="641601" y="1188797"/>
                  </a:lnTo>
                  <a:lnTo>
                    <a:pt x="654559" y="1182525"/>
                  </a:lnTo>
                  <a:cubicBezTo>
                    <a:pt x="661244" y="1179336"/>
                    <a:pt x="667830" y="1176044"/>
                    <a:pt x="674415" y="1172648"/>
                  </a:cubicBezTo>
                  <a:cubicBezTo>
                    <a:pt x="680277" y="1169669"/>
                    <a:pt x="686039" y="1166686"/>
                    <a:pt x="691800" y="1163599"/>
                  </a:cubicBezTo>
                  <a:cubicBezTo>
                    <a:pt x="697767" y="1160513"/>
                    <a:pt x="703734" y="1157221"/>
                    <a:pt x="709596" y="1154036"/>
                  </a:cubicBezTo>
                  <a:cubicBezTo>
                    <a:pt x="715358" y="1150948"/>
                    <a:pt x="721013" y="1147760"/>
                    <a:pt x="726569" y="1144570"/>
                  </a:cubicBezTo>
                  <a:cubicBezTo>
                    <a:pt x="731917" y="1141588"/>
                    <a:pt x="737062" y="1138504"/>
                    <a:pt x="742311" y="1135418"/>
                  </a:cubicBezTo>
                  <a:cubicBezTo>
                    <a:pt x="750644" y="1130481"/>
                    <a:pt x="758870" y="1125442"/>
                    <a:pt x="767099" y="1120402"/>
                  </a:cubicBezTo>
                  <a:cubicBezTo>
                    <a:pt x="771318" y="1117728"/>
                    <a:pt x="775637" y="1115156"/>
                    <a:pt x="779857" y="1112483"/>
                  </a:cubicBezTo>
                  <a:cubicBezTo>
                    <a:pt x="789426" y="1106414"/>
                    <a:pt x="798784" y="1100244"/>
                    <a:pt x="808146" y="1093969"/>
                  </a:cubicBezTo>
                  <a:cubicBezTo>
                    <a:pt x="810718" y="1092221"/>
                    <a:pt x="813496" y="1090471"/>
                    <a:pt x="816068" y="1088723"/>
                  </a:cubicBezTo>
                  <a:cubicBezTo>
                    <a:pt x="818845" y="1086873"/>
                    <a:pt x="821518" y="1084917"/>
                    <a:pt x="824195" y="1083066"/>
                  </a:cubicBezTo>
                  <a:cubicBezTo>
                    <a:pt x="831291" y="1078233"/>
                    <a:pt x="838389" y="1073296"/>
                    <a:pt x="845387" y="1068257"/>
                  </a:cubicBezTo>
                  <a:cubicBezTo>
                    <a:pt x="848983" y="1065686"/>
                    <a:pt x="852484" y="1063114"/>
                    <a:pt x="855980" y="1060543"/>
                  </a:cubicBezTo>
                  <a:lnTo>
                    <a:pt x="873776" y="1047377"/>
                  </a:lnTo>
                  <a:lnTo>
                    <a:pt x="884781" y="1039045"/>
                  </a:lnTo>
                  <a:cubicBezTo>
                    <a:pt x="890441" y="1034829"/>
                    <a:pt x="895997" y="1030512"/>
                    <a:pt x="901447" y="1026190"/>
                  </a:cubicBezTo>
                  <a:cubicBezTo>
                    <a:pt x="905048" y="1023412"/>
                    <a:pt x="908651" y="1020534"/>
                    <a:pt x="912146" y="1017757"/>
                  </a:cubicBezTo>
                  <a:lnTo>
                    <a:pt x="933337" y="1000476"/>
                  </a:lnTo>
                  <a:cubicBezTo>
                    <a:pt x="933956" y="999965"/>
                    <a:pt x="934674" y="999347"/>
                    <a:pt x="935292" y="998831"/>
                  </a:cubicBezTo>
                  <a:cubicBezTo>
                    <a:pt x="943318" y="992148"/>
                    <a:pt x="951240" y="985461"/>
                    <a:pt x="958954" y="978776"/>
                  </a:cubicBezTo>
                  <a:cubicBezTo>
                    <a:pt x="960803" y="977233"/>
                    <a:pt x="962551" y="975691"/>
                    <a:pt x="964304" y="974149"/>
                  </a:cubicBezTo>
                  <a:lnTo>
                    <a:pt x="986832" y="954194"/>
                  </a:lnTo>
                  <a:cubicBezTo>
                    <a:pt x="987139" y="953885"/>
                    <a:pt x="987451" y="953578"/>
                    <a:pt x="987857" y="953270"/>
                  </a:cubicBezTo>
                  <a:cubicBezTo>
                    <a:pt x="994960" y="946892"/>
                    <a:pt x="1001951" y="940517"/>
                    <a:pt x="1008742" y="934139"/>
                  </a:cubicBezTo>
                  <a:lnTo>
                    <a:pt x="1013474" y="929717"/>
                  </a:lnTo>
                  <a:cubicBezTo>
                    <a:pt x="1020365" y="923236"/>
                    <a:pt x="1027157" y="916757"/>
                    <a:pt x="1033742" y="910379"/>
                  </a:cubicBezTo>
                  <a:cubicBezTo>
                    <a:pt x="1034766" y="909455"/>
                    <a:pt x="1035695" y="908528"/>
                    <a:pt x="1036619" y="907601"/>
                  </a:cubicBezTo>
                  <a:lnTo>
                    <a:pt x="1054004" y="890426"/>
                  </a:lnTo>
                  <a:lnTo>
                    <a:pt x="1057811" y="886623"/>
                  </a:lnTo>
                  <a:lnTo>
                    <a:pt x="1075914" y="868108"/>
                  </a:lnTo>
                  <a:cubicBezTo>
                    <a:pt x="1077049" y="866976"/>
                    <a:pt x="1078179" y="865744"/>
                    <a:pt x="1079309" y="864612"/>
                  </a:cubicBezTo>
                  <a:lnTo>
                    <a:pt x="1094534" y="848566"/>
                  </a:lnTo>
                  <a:cubicBezTo>
                    <a:pt x="1095464" y="847539"/>
                    <a:pt x="1096388" y="846510"/>
                    <a:pt x="1097311" y="845585"/>
                  </a:cubicBezTo>
                  <a:cubicBezTo>
                    <a:pt x="1102867" y="839722"/>
                    <a:pt x="1108116" y="833962"/>
                    <a:pt x="1113259" y="828304"/>
                  </a:cubicBezTo>
                  <a:cubicBezTo>
                    <a:pt x="1114390" y="826969"/>
                    <a:pt x="1115521" y="825734"/>
                    <a:pt x="1116650" y="824500"/>
                  </a:cubicBezTo>
                  <a:cubicBezTo>
                    <a:pt x="1121282" y="819357"/>
                    <a:pt x="1125807" y="814319"/>
                    <a:pt x="1130127" y="809381"/>
                  </a:cubicBezTo>
                  <a:cubicBezTo>
                    <a:pt x="1130644" y="808764"/>
                    <a:pt x="1131262" y="808146"/>
                    <a:pt x="1131775" y="807528"/>
                  </a:cubicBezTo>
                  <a:lnTo>
                    <a:pt x="1145456" y="791792"/>
                  </a:lnTo>
                  <a:cubicBezTo>
                    <a:pt x="1146486" y="790558"/>
                    <a:pt x="1147511" y="789426"/>
                    <a:pt x="1148540" y="788194"/>
                  </a:cubicBezTo>
                  <a:cubicBezTo>
                    <a:pt x="1152861" y="783154"/>
                    <a:pt x="1157080" y="778218"/>
                    <a:pt x="1160988" y="773486"/>
                  </a:cubicBezTo>
                  <a:cubicBezTo>
                    <a:pt x="1161194" y="773178"/>
                    <a:pt x="1161399" y="772972"/>
                    <a:pt x="1161605" y="772767"/>
                  </a:cubicBezTo>
                  <a:lnTo>
                    <a:pt x="1172511" y="759498"/>
                  </a:lnTo>
                  <a:lnTo>
                    <a:pt x="1175082" y="756308"/>
                  </a:lnTo>
                  <a:cubicBezTo>
                    <a:pt x="1178478" y="751991"/>
                    <a:pt x="1181873" y="747877"/>
                    <a:pt x="1184957" y="743968"/>
                  </a:cubicBezTo>
                  <a:cubicBezTo>
                    <a:pt x="1185370" y="743452"/>
                    <a:pt x="1185675" y="743041"/>
                    <a:pt x="1186088" y="742528"/>
                  </a:cubicBezTo>
                  <a:cubicBezTo>
                    <a:pt x="1188971" y="739030"/>
                    <a:pt x="1191542" y="735636"/>
                    <a:pt x="1194114" y="732347"/>
                  </a:cubicBezTo>
                  <a:cubicBezTo>
                    <a:pt x="1194732" y="731523"/>
                    <a:pt x="1195350" y="730699"/>
                    <a:pt x="1195962" y="729981"/>
                  </a:cubicBezTo>
                  <a:cubicBezTo>
                    <a:pt x="1198640" y="726585"/>
                    <a:pt x="1201105" y="723397"/>
                    <a:pt x="1203372" y="720414"/>
                  </a:cubicBezTo>
                  <a:cubicBezTo>
                    <a:pt x="1203783" y="719796"/>
                    <a:pt x="1204295" y="719284"/>
                    <a:pt x="1204708" y="718667"/>
                  </a:cubicBezTo>
                  <a:cubicBezTo>
                    <a:pt x="1206661" y="715993"/>
                    <a:pt x="1208620" y="713524"/>
                    <a:pt x="1210262" y="711261"/>
                  </a:cubicBezTo>
                  <a:cubicBezTo>
                    <a:pt x="1210574" y="710850"/>
                    <a:pt x="1210880" y="710437"/>
                    <a:pt x="1211192" y="710026"/>
                  </a:cubicBezTo>
                  <a:cubicBezTo>
                    <a:pt x="1213041" y="707454"/>
                    <a:pt x="1214689" y="705193"/>
                    <a:pt x="1216129" y="703238"/>
                  </a:cubicBezTo>
                  <a:lnTo>
                    <a:pt x="1217053" y="702003"/>
                  </a:lnTo>
                  <a:cubicBezTo>
                    <a:pt x="1218290" y="700255"/>
                    <a:pt x="1219419" y="698713"/>
                    <a:pt x="1220344" y="697375"/>
                  </a:cubicBezTo>
                  <a:cubicBezTo>
                    <a:pt x="1220450" y="697273"/>
                    <a:pt x="1220655" y="697067"/>
                    <a:pt x="1220655" y="696964"/>
                  </a:cubicBezTo>
                  <a:cubicBezTo>
                    <a:pt x="1221579" y="695628"/>
                    <a:pt x="1222297" y="694598"/>
                    <a:pt x="1222916" y="693777"/>
                  </a:cubicBezTo>
                  <a:cubicBezTo>
                    <a:pt x="1223121" y="693469"/>
                    <a:pt x="1223327" y="693262"/>
                    <a:pt x="1223433" y="693056"/>
                  </a:cubicBezTo>
                  <a:cubicBezTo>
                    <a:pt x="1223739" y="692645"/>
                    <a:pt x="1224151" y="692027"/>
                    <a:pt x="1224151" y="692027"/>
                  </a:cubicBezTo>
                  <a:cubicBezTo>
                    <a:pt x="1224458" y="691513"/>
                    <a:pt x="1225180" y="690588"/>
                    <a:pt x="1225900" y="689455"/>
                  </a:cubicBezTo>
                  <a:cubicBezTo>
                    <a:pt x="1226105" y="689250"/>
                    <a:pt x="1226211" y="689044"/>
                    <a:pt x="1226417" y="688737"/>
                  </a:cubicBezTo>
                  <a:cubicBezTo>
                    <a:pt x="1227340" y="687399"/>
                    <a:pt x="1228370" y="685755"/>
                    <a:pt x="1229808" y="683798"/>
                  </a:cubicBezTo>
                  <a:cubicBezTo>
                    <a:pt x="1229912" y="683596"/>
                    <a:pt x="1230013" y="683389"/>
                    <a:pt x="1230119" y="683286"/>
                  </a:cubicBezTo>
                  <a:cubicBezTo>
                    <a:pt x="1231354" y="681537"/>
                    <a:pt x="1232790" y="679479"/>
                    <a:pt x="1234438" y="677218"/>
                  </a:cubicBezTo>
                  <a:cubicBezTo>
                    <a:pt x="1234951" y="676599"/>
                    <a:pt x="1235262" y="675984"/>
                    <a:pt x="1235775" y="675366"/>
                  </a:cubicBezTo>
                  <a:cubicBezTo>
                    <a:pt x="1237628" y="672796"/>
                    <a:pt x="1239682" y="670019"/>
                    <a:pt x="1241947" y="666932"/>
                  </a:cubicBezTo>
                  <a:cubicBezTo>
                    <a:pt x="1242360" y="666315"/>
                    <a:pt x="1242771" y="665799"/>
                    <a:pt x="1243184" y="665184"/>
                  </a:cubicBezTo>
                  <a:cubicBezTo>
                    <a:pt x="1245238" y="662304"/>
                    <a:pt x="1247503" y="659321"/>
                    <a:pt x="1249869" y="656132"/>
                  </a:cubicBezTo>
                  <a:cubicBezTo>
                    <a:pt x="1250381" y="655311"/>
                    <a:pt x="1250898" y="654694"/>
                    <a:pt x="1251516" y="653870"/>
                  </a:cubicBezTo>
                  <a:cubicBezTo>
                    <a:pt x="1254294" y="650168"/>
                    <a:pt x="1257172" y="646258"/>
                    <a:pt x="1260362" y="642146"/>
                  </a:cubicBezTo>
                  <a:cubicBezTo>
                    <a:pt x="1261080" y="641220"/>
                    <a:pt x="1261802" y="640190"/>
                    <a:pt x="1262522" y="639265"/>
                  </a:cubicBezTo>
                  <a:cubicBezTo>
                    <a:pt x="1265505" y="635458"/>
                    <a:pt x="1268589" y="631449"/>
                    <a:pt x="1271778" y="627333"/>
                  </a:cubicBezTo>
                  <a:cubicBezTo>
                    <a:pt x="1272397" y="626615"/>
                    <a:pt x="1272914" y="625895"/>
                    <a:pt x="1273526" y="625174"/>
                  </a:cubicBezTo>
                  <a:cubicBezTo>
                    <a:pt x="1277233" y="620444"/>
                    <a:pt x="1281036" y="615506"/>
                    <a:pt x="1285154" y="610468"/>
                  </a:cubicBezTo>
                  <a:cubicBezTo>
                    <a:pt x="1286080" y="609334"/>
                    <a:pt x="1287003" y="608102"/>
                    <a:pt x="1288033" y="606867"/>
                  </a:cubicBezTo>
                  <a:cubicBezTo>
                    <a:pt x="1292047" y="601826"/>
                    <a:pt x="1296160" y="596786"/>
                    <a:pt x="1300479" y="591542"/>
                  </a:cubicBezTo>
                  <a:cubicBezTo>
                    <a:pt x="1300892" y="591132"/>
                    <a:pt x="1301203" y="590617"/>
                    <a:pt x="1301610" y="590206"/>
                  </a:cubicBezTo>
                  <a:lnTo>
                    <a:pt x="1316015" y="573031"/>
                  </a:lnTo>
                  <a:lnTo>
                    <a:pt x="1319718" y="568708"/>
                  </a:lnTo>
                  <a:cubicBezTo>
                    <a:pt x="1324861" y="562642"/>
                    <a:pt x="1330105" y="556471"/>
                    <a:pt x="1335661" y="550196"/>
                  </a:cubicBezTo>
                  <a:cubicBezTo>
                    <a:pt x="1336072" y="549786"/>
                    <a:pt x="1336485" y="549375"/>
                    <a:pt x="1336796" y="548962"/>
                  </a:cubicBezTo>
                  <a:cubicBezTo>
                    <a:pt x="1341939" y="542997"/>
                    <a:pt x="1347389" y="536827"/>
                    <a:pt x="1352945" y="530655"/>
                  </a:cubicBezTo>
                  <a:cubicBezTo>
                    <a:pt x="1354385" y="529113"/>
                    <a:pt x="1355722" y="527466"/>
                    <a:pt x="1357164" y="525924"/>
                  </a:cubicBezTo>
                  <a:cubicBezTo>
                    <a:pt x="1363025" y="519341"/>
                    <a:pt x="1369093" y="512656"/>
                    <a:pt x="1375371" y="505868"/>
                  </a:cubicBezTo>
                  <a:cubicBezTo>
                    <a:pt x="1376396" y="504838"/>
                    <a:pt x="1377426" y="503709"/>
                    <a:pt x="1378356" y="502680"/>
                  </a:cubicBezTo>
                  <a:lnTo>
                    <a:pt x="1395739" y="484165"/>
                  </a:lnTo>
                  <a:cubicBezTo>
                    <a:pt x="1397177" y="482625"/>
                    <a:pt x="1398723" y="481080"/>
                    <a:pt x="1400160" y="479538"/>
                  </a:cubicBezTo>
                  <a:cubicBezTo>
                    <a:pt x="1406846" y="472544"/>
                    <a:pt x="1413741" y="465447"/>
                    <a:pt x="1420839" y="458248"/>
                  </a:cubicBezTo>
                  <a:cubicBezTo>
                    <a:pt x="1422175" y="456808"/>
                    <a:pt x="1423618" y="455368"/>
                    <a:pt x="1425054" y="453929"/>
                  </a:cubicBezTo>
                  <a:lnTo>
                    <a:pt x="1444498" y="434590"/>
                  </a:lnTo>
                  <a:cubicBezTo>
                    <a:pt x="1445939" y="433255"/>
                    <a:pt x="1447275" y="431813"/>
                    <a:pt x="1448717" y="430478"/>
                  </a:cubicBezTo>
                  <a:cubicBezTo>
                    <a:pt x="1456226" y="423176"/>
                    <a:pt x="1463941" y="415770"/>
                    <a:pt x="1471756" y="408366"/>
                  </a:cubicBezTo>
                  <a:cubicBezTo>
                    <a:pt x="1473510" y="406719"/>
                    <a:pt x="1475258" y="404970"/>
                    <a:pt x="1477106" y="403327"/>
                  </a:cubicBezTo>
                  <a:lnTo>
                    <a:pt x="1499429" y="382757"/>
                  </a:lnTo>
                  <a:cubicBezTo>
                    <a:pt x="1500458" y="381727"/>
                    <a:pt x="1501488" y="380800"/>
                    <a:pt x="1502517" y="379877"/>
                  </a:cubicBezTo>
                  <a:cubicBezTo>
                    <a:pt x="1510850" y="372368"/>
                    <a:pt x="1519390" y="364860"/>
                    <a:pt x="1528028" y="357247"/>
                  </a:cubicBezTo>
                  <a:cubicBezTo>
                    <a:pt x="1530089" y="355397"/>
                    <a:pt x="1532248" y="353648"/>
                    <a:pt x="1534302" y="351797"/>
                  </a:cubicBezTo>
                  <a:cubicBezTo>
                    <a:pt x="1543048" y="344187"/>
                    <a:pt x="1551999" y="336576"/>
                    <a:pt x="1561151" y="328962"/>
                  </a:cubicBezTo>
                  <a:lnTo>
                    <a:pt x="1561562" y="328657"/>
                  </a:lnTo>
                  <a:lnTo>
                    <a:pt x="1582036" y="311890"/>
                  </a:lnTo>
                  <a:cubicBezTo>
                    <a:pt x="1584095" y="310245"/>
                    <a:pt x="1586255" y="308599"/>
                    <a:pt x="1588310" y="306954"/>
                  </a:cubicBezTo>
                  <a:cubicBezTo>
                    <a:pt x="1592217" y="303867"/>
                    <a:pt x="1596130" y="300679"/>
                    <a:pt x="1600139" y="297595"/>
                  </a:cubicBezTo>
                  <a:cubicBezTo>
                    <a:pt x="1606517" y="292556"/>
                    <a:pt x="1612996" y="287516"/>
                    <a:pt x="1619482" y="282579"/>
                  </a:cubicBezTo>
                  <a:cubicBezTo>
                    <a:pt x="1623490" y="279390"/>
                    <a:pt x="1627609" y="276305"/>
                    <a:pt x="1631723" y="273218"/>
                  </a:cubicBezTo>
                  <a:cubicBezTo>
                    <a:pt x="1638509" y="268076"/>
                    <a:pt x="1645405" y="263036"/>
                    <a:pt x="1652296" y="257996"/>
                  </a:cubicBezTo>
                  <a:lnTo>
                    <a:pt x="1664126" y="249356"/>
                  </a:lnTo>
                  <a:cubicBezTo>
                    <a:pt x="1672253" y="243598"/>
                    <a:pt x="1680380" y="237838"/>
                    <a:pt x="1688713" y="232181"/>
                  </a:cubicBezTo>
                  <a:cubicBezTo>
                    <a:pt x="1691697" y="230228"/>
                    <a:pt x="1694575" y="228171"/>
                    <a:pt x="1697558" y="226112"/>
                  </a:cubicBezTo>
                  <a:cubicBezTo>
                    <a:pt x="1698070" y="225702"/>
                    <a:pt x="1698689" y="225394"/>
                    <a:pt x="1699206" y="224982"/>
                  </a:cubicBezTo>
                  <a:lnTo>
                    <a:pt x="1706715" y="220045"/>
                  </a:lnTo>
                  <a:cubicBezTo>
                    <a:pt x="1717309" y="212949"/>
                    <a:pt x="1727906" y="205954"/>
                    <a:pt x="1738806" y="199063"/>
                  </a:cubicBezTo>
                  <a:cubicBezTo>
                    <a:pt x="1743644" y="195978"/>
                    <a:pt x="1748581" y="192994"/>
                    <a:pt x="1753519" y="189911"/>
                  </a:cubicBezTo>
                  <a:cubicBezTo>
                    <a:pt x="1762777" y="184150"/>
                    <a:pt x="1772139" y="178390"/>
                    <a:pt x="1781602" y="172836"/>
                  </a:cubicBezTo>
                  <a:cubicBezTo>
                    <a:pt x="1784280" y="171191"/>
                    <a:pt x="1786851" y="169543"/>
                    <a:pt x="1789524" y="168003"/>
                  </a:cubicBezTo>
                  <a:cubicBezTo>
                    <a:pt x="1792814" y="166048"/>
                    <a:pt x="1796315" y="164198"/>
                    <a:pt x="1799710" y="162242"/>
                  </a:cubicBezTo>
                  <a:cubicBezTo>
                    <a:pt x="1806084" y="158541"/>
                    <a:pt x="1812569" y="154940"/>
                    <a:pt x="1819049" y="151342"/>
                  </a:cubicBezTo>
                  <a:lnTo>
                    <a:pt x="1839416" y="140336"/>
                  </a:lnTo>
                  <a:lnTo>
                    <a:pt x="1859272" y="129947"/>
                  </a:lnTo>
                  <a:cubicBezTo>
                    <a:pt x="1862561" y="128303"/>
                    <a:pt x="1865645" y="126554"/>
                    <a:pt x="1868941" y="124909"/>
                  </a:cubicBezTo>
                  <a:cubicBezTo>
                    <a:pt x="1873361" y="122646"/>
                    <a:pt x="1877888" y="120590"/>
                    <a:pt x="1882312" y="118428"/>
                  </a:cubicBezTo>
                  <a:lnTo>
                    <a:pt x="1897125" y="111332"/>
                  </a:lnTo>
                  <a:lnTo>
                    <a:pt x="1923766" y="99195"/>
                  </a:lnTo>
                  <a:cubicBezTo>
                    <a:pt x="1928297" y="97242"/>
                    <a:pt x="1932616" y="95183"/>
                    <a:pt x="1937142" y="93230"/>
                  </a:cubicBezTo>
                  <a:cubicBezTo>
                    <a:pt x="1938479" y="92612"/>
                    <a:pt x="1939714" y="91996"/>
                    <a:pt x="1941050" y="91482"/>
                  </a:cubicBezTo>
                  <a:cubicBezTo>
                    <a:pt x="1952674" y="86545"/>
                    <a:pt x="1964301" y="81712"/>
                    <a:pt x="1976130" y="77081"/>
                  </a:cubicBezTo>
                  <a:lnTo>
                    <a:pt x="1983434" y="74306"/>
                  </a:lnTo>
                  <a:cubicBezTo>
                    <a:pt x="1991662" y="71118"/>
                    <a:pt x="1999788" y="67928"/>
                    <a:pt x="2008122" y="64945"/>
                  </a:cubicBezTo>
                  <a:cubicBezTo>
                    <a:pt x="2012854" y="63197"/>
                    <a:pt x="2017484" y="61551"/>
                    <a:pt x="2022216" y="59906"/>
                  </a:cubicBezTo>
                  <a:cubicBezTo>
                    <a:pt x="2038776" y="54145"/>
                    <a:pt x="2055132" y="48899"/>
                    <a:pt x="2071285" y="44066"/>
                  </a:cubicBezTo>
                  <a:cubicBezTo>
                    <a:pt x="2071490" y="43963"/>
                    <a:pt x="2071697" y="43861"/>
                    <a:pt x="2071903" y="43861"/>
                  </a:cubicBezTo>
                  <a:cubicBezTo>
                    <a:pt x="2085787" y="39747"/>
                    <a:pt x="2099369" y="36043"/>
                    <a:pt x="2112946" y="32548"/>
                  </a:cubicBezTo>
                  <a:cubicBezTo>
                    <a:pt x="2116135" y="31827"/>
                    <a:pt x="2119219" y="31005"/>
                    <a:pt x="2122409" y="30182"/>
                  </a:cubicBezTo>
                  <a:cubicBezTo>
                    <a:pt x="2125597" y="29360"/>
                    <a:pt x="2128787" y="28433"/>
                    <a:pt x="2131977" y="27715"/>
                  </a:cubicBezTo>
                  <a:cubicBezTo>
                    <a:pt x="2142364" y="25246"/>
                    <a:pt x="2152551" y="22982"/>
                    <a:pt x="2162632" y="20924"/>
                  </a:cubicBezTo>
                  <a:cubicBezTo>
                    <a:pt x="2163969" y="20616"/>
                    <a:pt x="2165410" y="20410"/>
                    <a:pt x="2166746" y="20103"/>
                  </a:cubicBezTo>
                  <a:lnTo>
                    <a:pt x="2189480" y="15680"/>
                  </a:lnTo>
                  <a:cubicBezTo>
                    <a:pt x="2194006" y="14858"/>
                    <a:pt x="2198537" y="14138"/>
                    <a:pt x="2203061" y="13417"/>
                  </a:cubicBezTo>
                  <a:cubicBezTo>
                    <a:pt x="2205840" y="13006"/>
                    <a:pt x="2208617" y="12493"/>
                    <a:pt x="2211396" y="12081"/>
                  </a:cubicBezTo>
                  <a:cubicBezTo>
                    <a:pt x="2222707" y="10229"/>
                    <a:pt x="2234024" y="8584"/>
                    <a:pt x="2245034" y="7247"/>
                  </a:cubicBezTo>
                  <a:cubicBezTo>
                    <a:pt x="2246370" y="7145"/>
                    <a:pt x="2247605" y="6939"/>
                    <a:pt x="2248941" y="6836"/>
                  </a:cubicBezTo>
                  <a:cubicBezTo>
                    <a:pt x="2251307" y="6526"/>
                    <a:pt x="2253673" y="6321"/>
                    <a:pt x="2256039" y="6012"/>
                  </a:cubicBezTo>
                  <a:cubicBezTo>
                    <a:pt x="2266838" y="4779"/>
                    <a:pt x="2277642" y="3749"/>
                    <a:pt x="2288237" y="2925"/>
                  </a:cubicBezTo>
                  <a:cubicBezTo>
                    <a:pt x="2290602" y="2823"/>
                    <a:pt x="2292967" y="2617"/>
                    <a:pt x="2295233" y="2411"/>
                  </a:cubicBezTo>
                  <a:cubicBezTo>
                    <a:pt x="2296468" y="2310"/>
                    <a:pt x="2297804" y="2104"/>
                    <a:pt x="2299040" y="2104"/>
                  </a:cubicBezTo>
                  <a:cubicBezTo>
                    <a:pt x="2309734" y="1385"/>
                    <a:pt x="2320127" y="869"/>
                    <a:pt x="2330514" y="561"/>
                  </a:cubicBezTo>
                  <a:cubicBezTo>
                    <a:pt x="2333086" y="355"/>
                    <a:pt x="2335657" y="355"/>
                    <a:pt x="2338229" y="355"/>
                  </a:cubicBezTo>
                  <a:cubicBezTo>
                    <a:pt x="2342861" y="251"/>
                    <a:pt x="2347491" y="45"/>
                    <a:pt x="2352017" y="45"/>
                  </a:cubicBezTo>
                  <a:close/>
                </a:path>
              </a:pathLst>
            </a:custGeom>
            <a:solidFill>
              <a:schemeClr val="bg1">
                <a:lumMod val="95000"/>
              </a:schemeClr>
            </a:solidFill>
            <a:ln w="6804" cap="flat">
              <a:noFill/>
              <a:prstDash val="solid"/>
              <a:miter/>
            </a:ln>
          </p:spPr>
          <p:txBody>
            <a:bodyPr wrap="square" rtlCol="0" anchor="ctr">
              <a:noAutofit/>
            </a:bodyPr>
            <a:lstStyle/>
            <a:p>
              <a:endParaRPr lang="fr-FR"/>
            </a:p>
          </p:txBody>
        </p:sp>
        <p:sp>
          <p:nvSpPr>
            <p:cNvPr id="31" name="Freeform: Shape 30">
              <a:extLst>
                <a:ext uri="{FF2B5EF4-FFF2-40B4-BE49-F238E27FC236}">
                  <a16:creationId xmlns:a16="http://schemas.microsoft.com/office/drawing/2014/main" id="{47B0E186-D937-3E9D-939E-D66A1FE93C1C}"/>
                </a:ext>
              </a:extLst>
            </p:cNvPr>
            <p:cNvSpPr/>
            <p:nvPr/>
          </p:nvSpPr>
          <p:spPr>
            <a:xfrm>
              <a:off x="1053738" y="4333803"/>
              <a:ext cx="2189222" cy="1305716"/>
            </a:xfrm>
            <a:custGeom>
              <a:avLst/>
              <a:gdLst>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1969379 w 2183325"/>
                <a:gd name="connsiteY33" fmla="*/ 174309 h 1305716"/>
                <a:gd name="connsiteX34" fmla="*/ 2183325 w 2183325"/>
                <a:gd name="connsiteY34" fmla="*/ 244667 h 1305716"/>
                <a:gd name="connsiteX35" fmla="*/ 1808076 w 2183325"/>
                <a:gd name="connsiteY35" fmla="*/ 201535 h 1305716"/>
                <a:gd name="connsiteX36" fmla="*/ 1503995 w 2183325"/>
                <a:gd name="connsiteY36" fmla="*/ 279172 h 1305716"/>
                <a:gd name="connsiteX37" fmla="*/ 1189131 w 2183325"/>
                <a:gd name="connsiteY37" fmla="*/ 460327 h 1305716"/>
                <a:gd name="connsiteX38" fmla="*/ 882893 w 2183325"/>
                <a:gd name="connsiteY38" fmla="*/ 757939 h 1305716"/>
                <a:gd name="connsiteX39" fmla="*/ 535680 w 2183325"/>
                <a:gd name="connsiteY39" fmla="*/ 1305716 h 1305716"/>
                <a:gd name="connsiteX40" fmla="*/ 108672 w 2183325"/>
                <a:gd name="connsiteY40" fmla="*/ 1182789 h 1305716"/>
                <a:gd name="connsiteX41" fmla="*/ 59232 w 2183325"/>
                <a:gd name="connsiteY41" fmla="*/ 1133349 h 1305716"/>
                <a:gd name="connsiteX42" fmla="*/ 0 w 2183325"/>
                <a:gd name="connsiteY42" fmla="*/ 1113407 h 1305716"/>
                <a:gd name="connsiteX43" fmla="*/ 97520 w 2183325"/>
                <a:gd name="connsiteY43" fmla="*/ 938561 h 1305716"/>
                <a:gd name="connsiteX44" fmla="*/ 117371 w 2183325"/>
                <a:gd name="connsiteY44" fmla="*/ 904208 h 1305716"/>
                <a:gd name="connsiteX45" fmla="*/ 118401 w 2183325"/>
                <a:gd name="connsiteY45" fmla="*/ 902460 h 1305716"/>
                <a:gd name="connsiteX46" fmla="*/ 156258 w 2183325"/>
                <a:gd name="connsiteY46" fmla="*/ 840132 h 1305716"/>
                <a:gd name="connsiteX47" fmla="*/ 162326 w 2183325"/>
                <a:gd name="connsiteY47" fmla="*/ 830464 h 1305716"/>
                <a:gd name="connsiteX48" fmla="*/ 200596 w 2183325"/>
                <a:gd name="connsiteY48" fmla="*/ 771633 h 1305716"/>
                <a:gd name="connsiteX49" fmla="*/ 203886 w 2183325"/>
                <a:gd name="connsiteY49" fmla="*/ 766591 h 1305716"/>
                <a:gd name="connsiteX50" fmla="*/ 210677 w 2183325"/>
                <a:gd name="connsiteY50" fmla="*/ 756615 h 1305716"/>
                <a:gd name="connsiteX51" fmla="*/ 221989 w 2183325"/>
                <a:gd name="connsiteY51" fmla="*/ 740058 h 1305716"/>
                <a:gd name="connsiteX52" fmla="*/ 235365 w 2183325"/>
                <a:gd name="connsiteY52" fmla="*/ 721030 h 1305716"/>
                <a:gd name="connsiteX53" fmla="*/ 246782 w 2183325"/>
                <a:gd name="connsiteY53" fmla="*/ 704984 h 1305716"/>
                <a:gd name="connsiteX54" fmla="*/ 260465 w 2183325"/>
                <a:gd name="connsiteY54" fmla="*/ 686164 h 1305716"/>
                <a:gd name="connsiteX55" fmla="*/ 271987 w 2183325"/>
                <a:gd name="connsiteY55" fmla="*/ 670530 h 1305716"/>
                <a:gd name="connsiteX56" fmla="*/ 285975 w 2183325"/>
                <a:gd name="connsiteY56" fmla="*/ 652017 h 1305716"/>
                <a:gd name="connsiteX57" fmla="*/ 297705 w 2183325"/>
                <a:gd name="connsiteY57" fmla="*/ 636692 h 1305716"/>
                <a:gd name="connsiteX58" fmla="*/ 312106 w 2183325"/>
                <a:gd name="connsiteY58" fmla="*/ 618385 h 1305716"/>
                <a:gd name="connsiteX59" fmla="*/ 323729 w 2183325"/>
                <a:gd name="connsiteY59" fmla="*/ 603677 h 1305716"/>
                <a:gd name="connsiteX60" fmla="*/ 338541 w 2183325"/>
                <a:gd name="connsiteY60" fmla="*/ 585472 h 1305716"/>
                <a:gd name="connsiteX61" fmla="*/ 350165 w 2183325"/>
                <a:gd name="connsiteY61" fmla="*/ 571381 h 1305716"/>
                <a:gd name="connsiteX62" fmla="*/ 365701 w 2183325"/>
                <a:gd name="connsiteY62" fmla="*/ 552973 h 1305716"/>
                <a:gd name="connsiteX63" fmla="*/ 376912 w 2183325"/>
                <a:gd name="connsiteY63" fmla="*/ 539807 h 1305716"/>
                <a:gd name="connsiteX64" fmla="*/ 393677 w 2183325"/>
                <a:gd name="connsiteY64" fmla="*/ 520778 h 1305716"/>
                <a:gd name="connsiteX65" fmla="*/ 404071 w 2183325"/>
                <a:gd name="connsiteY65" fmla="*/ 509055 h 1305716"/>
                <a:gd name="connsiteX66" fmla="*/ 423308 w 2183325"/>
                <a:gd name="connsiteY66" fmla="*/ 488073 h 1305716"/>
                <a:gd name="connsiteX67" fmla="*/ 431536 w 2183325"/>
                <a:gd name="connsiteY67" fmla="*/ 479021 h 1305716"/>
                <a:gd name="connsiteX68" fmla="*/ 459313 w 2183325"/>
                <a:gd name="connsiteY68" fmla="*/ 449812 h 1305716"/>
                <a:gd name="connsiteX69" fmla="*/ 464662 w 2183325"/>
                <a:gd name="connsiteY69" fmla="*/ 444361 h 1305716"/>
                <a:gd name="connsiteX70" fmla="*/ 487395 w 2183325"/>
                <a:gd name="connsiteY70" fmla="*/ 421426 h 1305716"/>
                <a:gd name="connsiteX71" fmla="*/ 497372 w 2183325"/>
                <a:gd name="connsiteY71" fmla="*/ 411755 h 1305716"/>
                <a:gd name="connsiteX72" fmla="*/ 515786 w 2183325"/>
                <a:gd name="connsiteY72" fmla="*/ 393861 h 1305716"/>
                <a:gd name="connsiteX73" fmla="*/ 527309 w 2183325"/>
                <a:gd name="connsiteY73" fmla="*/ 383062 h 1305716"/>
                <a:gd name="connsiteX74" fmla="*/ 544386 w 2183325"/>
                <a:gd name="connsiteY74" fmla="*/ 367121 h 1305716"/>
                <a:gd name="connsiteX75" fmla="*/ 556833 w 2183325"/>
                <a:gd name="connsiteY75" fmla="*/ 355908 h 1305716"/>
                <a:gd name="connsiteX76" fmla="*/ 573293 w 2183325"/>
                <a:gd name="connsiteY76" fmla="*/ 341202 h 1305716"/>
                <a:gd name="connsiteX77" fmla="*/ 586252 w 2183325"/>
                <a:gd name="connsiteY77" fmla="*/ 329990 h 1305716"/>
                <a:gd name="connsiteX78" fmla="*/ 602506 w 2183325"/>
                <a:gd name="connsiteY78" fmla="*/ 316106 h 1305716"/>
                <a:gd name="connsiteX79" fmla="*/ 615777 w 2183325"/>
                <a:gd name="connsiteY79" fmla="*/ 305101 h 1305716"/>
                <a:gd name="connsiteX80" fmla="*/ 626988 w 2183325"/>
                <a:gd name="connsiteY80" fmla="*/ 295846 h 1305716"/>
                <a:gd name="connsiteX81" fmla="*/ 632132 w 2183325"/>
                <a:gd name="connsiteY81" fmla="*/ 291832 h 1305716"/>
                <a:gd name="connsiteX82" fmla="*/ 644373 w 2183325"/>
                <a:gd name="connsiteY82" fmla="*/ 282165 h 1305716"/>
                <a:gd name="connsiteX83" fmla="*/ 661244 w 2183325"/>
                <a:gd name="connsiteY83" fmla="*/ 269000 h 1305716"/>
                <a:gd name="connsiteX84" fmla="*/ 673798 w 2183325"/>
                <a:gd name="connsiteY84" fmla="*/ 259435 h 1305716"/>
                <a:gd name="connsiteX85" fmla="*/ 690664 w 2183325"/>
                <a:gd name="connsiteY85" fmla="*/ 246888 h 1305716"/>
                <a:gd name="connsiteX86" fmla="*/ 703318 w 2183325"/>
                <a:gd name="connsiteY86" fmla="*/ 237733 h 1305716"/>
                <a:gd name="connsiteX87" fmla="*/ 720395 w 2183325"/>
                <a:gd name="connsiteY87" fmla="*/ 225598 h 1305716"/>
                <a:gd name="connsiteX88" fmla="*/ 732947 w 2183325"/>
                <a:gd name="connsiteY88" fmla="*/ 216854 h 1305716"/>
                <a:gd name="connsiteX89" fmla="*/ 738191 w 2183325"/>
                <a:gd name="connsiteY89" fmla="*/ 213256 h 1305716"/>
                <a:gd name="connsiteX90" fmla="*/ 744776 w 2183325"/>
                <a:gd name="connsiteY90" fmla="*/ 208934 h 1305716"/>
                <a:gd name="connsiteX91" fmla="*/ 774296 w 2183325"/>
                <a:gd name="connsiteY91" fmla="*/ 189600 h 1305716"/>
                <a:gd name="connsiteX92" fmla="*/ 784688 w 2183325"/>
                <a:gd name="connsiteY92" fmla="*/ 183016 h 1305716"/>
                <a:gd name="connsiteX93" fmla="*/ 823159 w 2183325"/>
                <a:gd name="connsiteY93" fmla="*/ 159771 h 1305716"/>
                <a:gd name="connsiteX94" fmla="*/ 824089 w 2183325"/>
                <a:gd name="connsiteY94" fmla="*/ 159259 h 1305716"/>
                <a:gd name="connsiteX95" fmla="*/ 830674 w 2183325"/>
                <a:gd name="connsiteY95" fmla="*/ 155555 h 1305716"/>
                <a:gd name="connsiteX96" fmla="*/ 857316 w 2183325"/>
                <a:gd name="connsiteY96" fmla="*/ 140642 h 1305716"/>
                <a:gd name="connsiteX97" fmla="*/ 869556 w 2183325"/>
                <a:gd name="connsiteY97" fmla="*/ 134161 h 1305716"/>
                <a:gd name="connsiteX98" fmla="*/ 891879 w 2183325"/>
                <a:gd name="connsiteY98" fmla="*/ 122540 h 1305716"/>
                <a:gd name="connsiteX99" fmla="*/ 897333 w 2183325"/>
                <a:gd name="connsiteY99" fmla="*/ 119660 h 1305716"/>
                <a:gd name="connsiteX100" fmla="*/ 906590 w 2183325"/>
                <a:gd name="connsiteY100" fmla="*/ 115238 h 1305716"/>
                <a:gd name="connsiteX101" fmla="*/ 923663 w 2183325"/>
                <a:gd name="connsiteY101" fmla="*/ 107010 h 1305716"/>
                <a:gd name="connsiteX102" fmla="*/ 938993 w 2183325"/>
                <a:gd name="connsiteY102" fmla="*/ 99914 h 1305716"/>
                <a:gd name="connsiteX103" fmla="*/ 955967 w 2183325"/>
                <a:gd name="connsiteY103" fmla="*/ 92303 h 1305716"/>
                <a:gd name="connsiteX104" fmla="*/ 963063 w 2183325"/>
                <a:gd name="connsiteY104" fmla="*/ 89114 h 1305716"/>
                <a:gd name="connsiteX105" fmla="*/ 968519 w 2183325"/>
                <a:gd name="connsiteY105" fmla="*/ 86955 h 1305716"/>
                <a:gd name="connsiteX106" fmla="*/ 1012133 w 2183325"/>
                <a:gd name="connsiteY106" fmla="*/ 69470 h 1305716"/>
                <a:gd name="connsiteX107" fmla="*/ 1025509 w 2183325"/>
                <a:gd name="connsiteY107" fmla="*/ 64534 h 1305716"/>
                <a:gd name="connsiteX108" fmla="*/ 1037955 w 2183325"/>
                <a:gd name="connsiteY108" fmla="*/ 60109 h 1305716"/>
                <a:gd name="connsiteX109" fmla="*/ 1087025 w 2183325"/>
                <a:gd name="connsiteY109" fmla="*/ 44270 h 1305716"/>
                <a:gd name="connsiteX110" fmla="*/ 1087642 w 2183325"/>
                <a:gd name="connsiteY110" fmla="*/ 44063 h 1305716"/>
                <a:gd name="connsiteX111" fmla="*/ 1128685 w 2183325"/>
                <a:gd name="connsiteY111" fmla="*/ 32752 h 1305716"/>
                <a:gd name="connsiteX112" fmla="*/ 1138254 w 2183325"/>
                <a:gd name="connsiteY112" fmla="*/ 30284 h 1305716"/>
                <a:gd name="connsiteX113" fmla="*/ 1147817 w 2183325"/>
                <a:gd name="connsiteY113" fmla="*/ 27815 h 1305716"/>
                <a:gd name="connsiteX114" fmla="*/ 1178371 w 2183325"/>
                <a:gd name="connsiteY114" fmla="*/ 21026 h 1305716"/>
                <a:gd name="connsiteX115" fmla="*/ 1182485 w 2183325"/>
                <a:gd name="connsiteY115" fmla="*/ 20205 h 1305716"/>
                <a:gd name="connsiteX116" fmla="*/ 1205219 w 2183325"/>
                <a:gd name="connsiteY116" fmla="*/ 15780 h 1305716"/>
                <a:gd name="connsiteX117" fmla="*/ 1218802 w 2183325"/>
                <a:gd name="connsiteY117" fmla="*/ 13517 h 1305716"/>
                <a:gd name="connsiteX118" fmla="*/ 1227130 w 2183325"/>
                <a:gd name="connsiteY118" fmla="*/ 12079 h 1305716"/>
                <a:gd name="connsiteX119" fmla="*/ 1260768 w 2183325"/>
                <a:gd name="connsiteY119" fmla="*/ 7245 h 1305716"/>
                <a:gd name="connsiteX120" fmla="*/ 1264680 w 2183325"/>
                <a:gd name="connsiteY120" fmla="*/ 6833 h 1305716"/>
                <a:gd name="connsiteX121" fmla="*/ 1271778 w 2183325"/>
                <a:gd name="connsiteY121" fmla="*/ 6009 h 1305716"/>
                <a:gd name="connsiteX122" fmla="*/ 1303975 w 2183325"/>
                <a:gd name="connsiteY122" fmla="*/ 2924 h 1305716"/>
                <a:gd name="connsiteX123" fmla="*/ 1310972 w 2183325"/>
                <a:gd name="connsiteY123" fmla="*/ 2411 h 1305716"/>
                <a:gd name="connsiteX124" fmla="*/ 1314880 w 2183325"/>
                <a:gd name="connsiteY124" fmla="*/ 2103 h 1305716"/>
                <a:gd name="connsiteX125" fmla="*/ 1346359 w 2183325"/>
                <a:gd name="connsiteY125" fmla="*/ 558 h 1305716"/>
                <a:gd name="connsiteX126" fmla="*/ 1353969 w 2183325"/>
                <a:gd name="connsiteY126" fmla="*/ 352 h 1305716"/>
                <a:gd name="connsiteX127" fmla="*/ 1367756 w 2183325"/>
                <a:gd name="connsiteY127" fmla="*/ 46 h 1305716"/>
                <a:gd name="connsiteX0" fmla="*/ 1367756 w 2183325"/>
                <a:gd name="connsiteY0" fmla="*/ 46 h 1305716"/>
                <a:gd name="connsiteX1" fmla="*/ 1382670 w 2183325"/>
                <a:gd name="connsiteY1" fmla="*/ 46 h 1305716"/>
                <a:gd name="connsiteX2" fmla="*/ 1390284 w 2183325"/>
                <a:gd name="connsiteY2" fmla="*/ 46 h 1305716"/>
                <a:gd name="connsiteX3" fmla="*/ 1419910 w 2183325"/>
                <a:gd name="connsiteY3" fmla="*/ 971 h 1305716"/>
                <a:gd name="connsiteX4" fmla="*/ 1422069 w 2183325"/>
                <a:gd name="connsiteY4" fmla="*/ 1176 h 1305716"/>
                <a:gd name="connsiteX5" fmla="*/ 1467744 w 2183325"/>
                <a:gd name="connsiteY5" fmla="*/ 4880 h 1305716"/>
                <a:gd name="connsiteX6" fmla="*/ 1471652 w 2183325"/>
                <a:gd name="connsiteY6" fmla="*/ 5189 h 1305716"/>
                <a:gd name="connsiteX7" fmla="*/ 1491301 w 2183325"/>
                <a:gd name="connsiteY7" fmla="*/ 7657 h 1305716"/>
                <a:gd name="connsiteX8" fmla="*/ 1496650 w 2183325"/>
                <a:gd name="connsiteY8" fmla="*/ 8375 h 1305716"/>
                <a:gd name="connsiteX9" fmla="*/ 1523192 w 2183325"/>
                <a:gd name="connsiteY9" fmla="*/ 12490 h 1305716"/>
                <a:gd name="connsiteX10" fmla="*/ 1526174 w 2183325"/>
                <a:gd name="connsiteY10" fmla="*/ 13109 h 1305716"/>
                <a:gd name="connsiteX11" fmla="*/ 1535432 w 2183325"/>
                <a:gd name="connsiteY11" fmla="*/ 14856 h 1305716"/>
                <a:gd name="connsiteX12" fmla="*/ 1555493 w 2183325"/>
                <a:gd name="connsiteY12" fmla="*/ 18865 h 1305716"/>
                <a:gd name="connsiteX13" fmla="*/ 1565781 w 2183325"/>
                <a:gd name="connsiteY13" fmla="*/ 21129 h 1305716"/>
                <a:gd name="connsiteX14" fmla="*/ 1574520 w 2183325"/>
                <a:gd name="connsiteY14" fmla="*/ 23085 h 1305716"/>
                <a:gd name="connsiteX15" fmla="*/ 1583060 w 2183325"/>
                <a:gd name="connsiteY15" fmla="*/ 25244 h 1305716"/>
                <a:gd name="connsiteX16" fmla="*/ 1594683 w 2183325"/>
                <a:gd name="connsiteY16" fmla="*/ 28228 h 1305716"/>
                <a:gd name="connsiteX17" fmla="*/ 1610630 w 2183325"/>
                <a:gd name="connsiteY17" fmla="*/ 32650 h 1305716"/>
                <a:gd name="connsiteX18" fmla="*/ 1621330 w 2183325"/>
                <a:gd name="connsiteY18" fmla="*/ 35735 h 1305716"/>
                <a:gd name="connsiteX19" fmla="*/ 1625444 w 2183325"/>
                <a:gd name="connsiteY19" fmla="*/ 36967 h 1305716"/>
                <a:gd name="connsiteX20" fmla="*/ 1644270 w 2183325"/>
                <a:gd name="connsiteY20" fmla="*/ 43037 h 1305716"/>
                <a:gd name="connsiteX21" fmla="*/ 2148019 w 2183325"/>
                <a:gd name="connsiteY21" fmla="*/ 212638 h 1305716"/>
                <a:gd name="connsiteX22" fmla="*/ 2125080 w 2183325"/>
                <a:gd name="connsiteY22" fmla="*/ 205336 h 1305716"/>
                <a:gd name="connsiteX23" fmla="*/ 2114381 w 2183325"/>
                <a:gd name="connsiteY23" fmla="*/ 202250 h 1305716"/>
                <a:gd name="connsiteX24" fmla="*/ 2098438 w 2183325"/>
                <a:gd name="connsiteY24" fmla="*/ 197828 h 1305716"/>
                <a:gd name="connsiteX25" fmla="*/ 2086816 w 2183325"/>
                <a:gd name="connsiteY25" fmla="*/ 194846 h 1305716"/>
                <a:gd name="connsiteX26" fmla="*/ 2069532 w 2183325"/>
                <a:gd name="connsiteY26" fmla="*/ 190729 h 1305716"/>
                <a:gd name="connsiteX27" fmla="*/ 2059244 w 2183325"/>
                <a:gd name="connsiteY27" fmla="*/ 188468 h 1305716"/>
                <a:gd name="connsiteX28" fmla="*/ 2039188 w 2183325"/>
                <a:gd name="connsiteY28" fmla="*/ 184457 h 1305716"/>
                <a:gd name="connsiteX29" fmla="*/ 2029926 w 2183325"/>
                <a:gd name="connsiteY29" fmla="*/ 182709 h 1305716"/>
                <a:gd name="connsiteX30" fmla="*/ 2000300 w 2183325"/>
                <a:gd name="connsiteY30" fmla="*/ 177976 h 1305716"/>
                <a:gd name="connsiteX31" fmla="*/ 1994951 w 2183325"/>
                <a:gd name="connsiteY31" fmla="*/ 177258 h 1305716"/>
                <a:gd name="connsiteX32" fmla="*/ 1971499 w 2183325"/>
                <a:gd name="connsiteY32" fmla="*/ 174481 h 1305716"/>
                <a:gd name="connsiteX33" fmla="*/ 2183325 w 2183325"/>
                <a:gd name="connsiteY33" fmla="*/ 244667 h 1305716"/>
                <a:gd name="connsiteX34" fmla="*/ 1808076 w 2183325"/>
                <a:gd name="connsiteY34" fmla="*/ 201535 h 1305716"/>
                <a:gd name="connsiteX35" fmla="*/ 1503995 w 2183325"/>
                <a:gd name="connsiteY35" fmla="*/ 279172 h 1305716"/>
                <a:gd name="connsiteX36" fmla="*/ 1189131 w 2183325"/>
                <a:gd name="connsiteY36" fmla="*/ 460327 h 1305716"/>
                <a:gd name="connsiteX37" fmla="*/ 882893 w 2183325"/>
                <a:gd name="connsiteY37" fmla="*/ 757939 h 1305716"/>
                <a:gd name="connsiteX38" fmla="*/ 535680 w 2183325"/>
                <a:gd name="connsiteY38" fmla="*/ 1305716 h 1305716"/>
                <a:gd name="connsiteX39" fmla="*/ 108672 w 2183325"/>
                <a:gd name="connsiteY39" fmla="*/ 1182789 h 1305716"/>
                <a:gd name="connsiteX40" fmla="*/ 59232 w 2183325"/>
                <a:gd name="connsiteY40" fmla="*/ 1133349 h 1305716"/>
                <a:gd name="connsiteX41" fmla="*/ 0 w 2183325"/>
                <a:gd name="connsiteY41" fmla="*/ 1113407 h 1305716"/>
                <a:gd name="connsiteX42" fmla="*/ 97520 w 2183325"/>
                <a:gd name="connsiteY42" fmla="*/ 938561 h 1305716"/>
                <a:gd name="connsiteX43" fmla="*/ 117371 w 2183325"/>
                <a:gd name="connsiteY43" fmla="*/ 904208 h 1305716"/>
                <a:gd name="connsiteX44" fmla="*/ 118401 w 2183325"/>
                <a:gd name="connsiteY44" fmla="*/ 902460 h 1305716"/>
                <a:gd name="connsiteX45" fmla="*/ 156258 w 2183325"/>
                <a:gd name="connsiteY45" fmla="*/ 840132 h 1305716"/>
                <a:gd name="connsiteX46" fmla="*/ 162326 w 2183325"/>
                <a:gd name="connsiteY46" fmla="*/ 830464 h 1305716"/>
                <a:gd name="connsiteX47" fmla="*/ 200596 w 2183325"/>
                <a:gd name="connsiteY47" fmla="*/ 771633 h 1305716"/>
                <a:gd name="connsiteX48" fmla="*/ 203886 w 2183325"/>
                <a:gd name="connsiteY48" fmla="*/ 766591 h 1305716"/>
                <a:gd name="connsiteX49" fmla="*/ 210677 w 2183325"/>
                <a:gd name="connsiteY49" fmla="*/ 756615 h 1305716"/>
                <a:gd name="connsiteX50" fmla="*/ 221989 w 2183325"/>
                <a:gd name="connsiteY50" fmla="*/ 740058 h 1305716"/>
                <a:gd name="connsiteX51" fmla="*/ 235365 w 2183325"/>
                <a:gd name="connsiteY51" fmla="*/ 721030 h 1305716"/>
                <a:gd name="connsiteX52" fmla="*/ 246782 w 2183325"/>
                <a:gd name="connsiteY52" fmla="*/ 704984 h 1305716"/>
                <a:gd name="connsiteX53" fmla="*/ 260465 w 2183325"/>
                <a:gd name="connsiteY53" fmla="*/ 686164 h 1305716"/>
                <a:gd name="connsiteX54" fmla="*/ 271987 w 2183325"/>
                <a:gd name="connsiteY54" fmla="*/ 670530 h 1305716"/>
                <a:gd name="connsiteX55" fmla="*/ 285975 w 2183325"/>
                <a:gd name="connsiteY55" fmla="*/ 652017 h 1305716"/>
                <a:gd name="connsiteX56" fmla="*/ 297705 w 2183325"/>
                <a:gd name="connsiteY56" fmla="*/ 636692 h 1305716"/>
                <a:gd name="connsiteX57" fmla="*/ 312106 w 2183325"/>
                <a:gd name="connsiteY57" fmla="*/ 618385 h 1305716"/>
                <a:gd name="connsiteX58" fmla="*/ 323729 w 2183325"/>
                <a:gd name="connsiteY58" fmla="*/ 603677 h 1305716"/>
                <a:gd name="connsiteX59" fmla="*/ 338541 w 2183325"/>
                <a:gd name="connsiteY59" fmla="*/ 585472 h 1305716"/>
                <a:gd name="connsiteX60" fmla="*/ 350165 w 2183325"/>
                <a:gd name="connsiteY60" fmla="*/ 571381 h 1305716"/>
                <a:gd name="connsiteX61" fmla="*/ 365701 w 2183325"/>
                <a:gd name="connsiteY61" fmla="*/ 552973 h 1305716"/>
                <a:gd name="connsiteX62" fmla="*/ 376912 w 2183325"/>
                <a:gd name="connsiteY62" fmla="*/ 539807 h 1305716"/>
                <a:gd name="connsiteX63" fmla="*/ 393677 w 2183325"/>
                <a:gd name="connsiteY63" fmla="*/ 520778 h 1305716"/>
                <a:gd name="connsiteX64" fmla="*/ 404071 w 2183325"/>
                <a:gd name="connsiteY64" fmla="*/ 509055 h 1305716"/>
                <a:gd name="connsiteX65" fmla="*/ 423308 w 2183325"/>
                <a:gd name="connsiteY65" fmla="*/ 488073 h 1305716"/>
                <a:gd name="connsiteX66" fmla="*/ 431536 w 2183325"/>
                <a:gd name="connsiteY66" fmla="*/ 479021 h 1305716"/>
                <a:gd name="connsiteX67" fmla="*/ 459313 w 2183325"/>
                <a:gd name="connsiteY67" fmla="*/ 449812 h 1305716"/>
                <a:gd name="connsiteX68" fmla="*/ 464662 w 2183325"/>
                <a:gd name="connsiteY68" fmla="*/ 444361 h 1305716"/>
                <a:gd name="connsiteX69" fmla="*/ 487395 w 2183325"/>
                <a:gd name="connsiteY69" fmla="*/ 421426 h 1305716"/>
                <a:gd name="connsiteX70" fmla="*/ 497372 w 2183325"/>
                <a:gd name="connsiteY70" fmla="*/ 411755 h 1305716"/>
                <a:gd name="connsiteX71" fmla="*/ 515786 w 2183325"/>
                <a:gd name="connsiteY71" fmla="*/ 393861 h 1305716"/>
                <a:gd name="connsiteX72" fmla="*/ 527309 w 2183325"/>
                <a:gd name="connsiteY72" fmla="*/ 383062 h 1305716"/>
                <a:gd name="connsiteX73" fmla="*/ 544386 w 2183325"/>
                <a:gd name="connsiteY73" fmla="*/ 367121 h 1305716"/>
                <a:gd name="connsiteX74" fmla="*/ 556833 w 2183325"/>
                <a:gd name="connsiteY74" fmla="*/ 355908 h 1305716"/>
                <a:gd name="connsiteX75" fmla="*/ 573293 w 2183325"/>
                <a:gd name="connsiteY75" fmla="*/ 341202 h 1305716"/>
                <a:gd name="connsiteX76" fmla="*/ 586252 w 2183325"/>
                <a:gd name="connsiteY76" fmla="*/ 329990 h 1305716"/>
                <a:gd name="connsiteX77" fmla="*/ 602506 w 2183325"/>
                <a:gd name="connsiteY77" fmla="*/ 316106 h 1305716"/>
                <a:gd name="connsiteX78" fmla="*/ 615777 w 2183325"/>
                <a:gd name="connsiteY78" fmla="*/ 305101 h 1305716"/>
                <a:gd name="connsiteX79" fmla="*/ 626988 w 2183325"/>
                <a:gd name="connsiteY79" fmla="*/ 295846 h 1305716"/>
                <a:gd name="connsiteX80" fmla="*/ 632132 w 2183325"/>
                <a:gd name="connsiteY80" fmla="*/ 291832 h 1305716"/>
                <a:gd name="connsiteX81" fmla="*/ 644373 w 2183325"/>
                <a:gd name="connsiteY81" fmla="*/ 282165 h 1305716"/>
                <a:gd name="connsiteX82" fmla="*/ 661244 w 2183325"/>
                <a:gd name="connsiteY82" fmla="*/ 269000 h 1305716"/>
                <a:gd name="connsiteX83" fmla="*/ 673798 w 2183325"/>
                <a:gd name="connsiteY83" fmla="*/ 259435 h 1305716"/>
                <a:gd name="connsiteX84" fmla="*/ 690664 w 2183325"/>
                <a:gd name="connsiteY84" fmla="*/ 246888 h 1305716"/>
                <a:gd name="connsiteX85" fmla="*/ 703318 w 2183325"/>
                <a:gd name="connsiteY85" fmla="*/ 237733 h 1305716"/>
                <a:gd name="connsiteX86" fmla="*/ 720395 w 2183325"/>
                <a:gd name="connsiteY86" fmla="*/ 225598 h 1305716"/>
                <a:gd name="connsiteX87" fmla="*/ 732947 w 2183325"/>
                <a:gd name="connsiteY87" fmla="*/ 216854 h 1305716"/>
                <a:gd name="connsiteX88" fmla="*/ 738191 w 2183325"/>
                <a:gd name="connsiteY88" fmla="*/ 213256 h 1305716"/>
                <a:gd name="connsiteX89" fmla="*/ 744776 w 2183325"/>
                <a:gd name="connsiteY89" fmla="*/ 208934 h 1305716"/>
                <a:gd name="connsiteX90" fmla="*/ 774296 w 2183325"/>
                <a:gd name="connsiteY90" fmla="*/ 189600 h 1305716"/>
                <a:gd name="connsiteX91" fmla="*/ 784688 w 2183325"/>
                <a:gd name="connsiteY91" fmla="*/ 183016 h 1305716"/>
                <a:gd name="connsiteX92" fmla="*/ 823159 w 2183325"/>
                <a:gd name="connsiteY92" fmla="*/ 159771 h 1305716"/>
                <a:gd name="connsiteX93" fmla="*/ 824089 w 2183325"/>
                <a:gd name="connsiteY93" fmla="*/ 159259 h 1305716"/>
                <a:gd name="connsiteX94" fmla="*/ 830674 w 2183325"/>
                <a:gd name="connsiteY94" fmla="*/ 155555 h 1305716"/>
                <a:gd name="connsiteX95" fmla="*/ 857316 w 2183325"/>
                <a:gd name="connsiteY95" fmla="*/ 140642 h 1305716"/>
                <a:gd name="connsiteX96" fmla="*/ 869556 w 2183325"/>
                <a:gd name="connsiteY96" fmla="*/ 134161 h 1305716"/>
                <a:gd name="connsiteX97" fmla="*/ 891879 w 2183325"/>
                <a:gd name="connsiteY97" fmla="*/ 122540 h 1305716"/>
                <a:gd name="connsiteX98" fmla="*/ 897333 w 2183325"/>
                <a:gd name="connsiteY98" fmla="*/ 119660 h 1305716"/>
                <a:gd name="connsiteX99" fmla="*/ 906590 w 2183325"/>
                <a:gd name="connsiteY99" fmla="*/ 115238 h 1305716"/>
                <a:gd name="connsiteX100" fmla="*/ 923663 w 2183325"/>
                <a:gd name="connsiteY100" fmla="*/ 107010 h 1305716"/>
                <a:gd name="connsiteX101" fmla="*/ 938993 w 2183325"/>
                <a:gd name="connsiteY101" fmla="*/ 99914 h 1305716"/>
                <a:gd name="connsiteX102" fmla="*/ 955967 w 2183325"/>
                <a:gd name="connsiteY102" fmla="*/ 92303 h 1305716"/>
                <a:gd name="connsiteX103" fmla="*/ 963063 w 2183325"/>
                <a:gd name="connsiteY103" fmla="*/ 89114 h 1305716"/>
                <a:gd name="connsiteX104" fmla="*/ 968519 w 2183325"/>
                <a:gd name="connsiteY104" fmla="*/ 86955 h 1305716"/>
                <a:gd name="connsiteX105" fmla="*/ 1012133 w 2183325"/>
                <a:gd name="connsiteY105" fmla="*/ 69470 h 1305716"/>
                <a:gd name="connsiteX106" fmla="*/ 1025509 w 2183325"/>
                <a:gd name="connsiteY106" fmla="*/ 64534 h 1305716"/>
                <a:gd name="connsiteX107" fmla="*/ 1037955 w 2183325"/>
                <a:gd name="connsiteY107" fmla="*/ 60109 h 1305716"/>
                <a:gd name="connsiteX108" fmla="*/ 1087025 w 2183325"/>
                <a:gd name="connsiteY108" fmla="*/ 44270 h 1305716"/>
                <a:gd name="connsiteX109" fmla="*/ 1087642 w 2183325"/>
                <a:gd name="connsiteY109" fmla="*/ 44063 h 1305716"/>
                <a:gd name="connsiteX110" fmla="*/ 1128685 w 2183325"/>
                <a:gd name="connsiteY110" fmla="*/ 32752 h 1305716"/>
                <a:gd name="connsiteX111" fmla="*/ 1138254 w 2183325"/>
                <a:gd name="connsiteY111" fmla="*/ 30284 h 1305716"/>
                <a:gd name="connsiteX112" fmla="*/ 1147817 w 2183325"/>
                <a:gd name="connsiteY112" fmla="*/ 27815 h 1305716"/>
                <a:gd name="connsiteX113" fmla="*/ 1178371 w 2183325"/>
                <a:gd name="connsiteY113" fmla="*/ 21026 h 1305716"/>
                <a:gd name="connsiteX114" fmla="*/ 1182485 w 2183325"/>
                <a:gd name="connsiteY114" fmla="*/ 20205 h 1305716"/>
                <a:gd name="connsiteX115" fmla="*/ 1205219 w 2183325"/>
                <a:gd name="connsiteY115" fmla="*/ 15780 h 1305716"/>
                <a:gd name="connsiteX116" fmla="*/ 1218802 w 2183325"/>
                <a:gd name="connsiteY116" fmla="*/ 13517 h 1305716"/>
                <a:gd name="connsiteX117" fmla="*/ 1227130 w 2183325"/>
                <a:gd name="connsiteY117" fmla="*/ 12079 h 1305716"/>
                <a:gd name="connsiteX118" fmla="*/ 1260768 w 2183325"/>
                <a:gd name="connsiteY118" fmla="*/ 7245 h 1305716"/>
                <a:gd name="connsiteX119" fmla="*/ 1264680 w 2183325"/>
                <a:gd name="connsiteY119" fmla="*/ 6833 h 1305716"/>
                <a:gd name="connsiteX120" fmla="*/ 1271778 w 2183325"/>
                <a:gd name="connsiteY120" fmla="*/ 6009 h 1305716"/>
                <a:gd name="connsiteX121" fmla="*/ 1303975 w 2183325"/>
                <a:gd name="connsiteY121" fmla="*/ 2924 h 1305716"/>
                <a:gd name="connsiteX122" fmla="*/ 1310972 w 2183325"/>
                <a:gd name="connsiteY122" fmla="*/ 2411 h 1305716"/>
                <a:gd name="connsiteX123" fmla="*/ 1314880 w 2183325"/>
                <a:gd name="connsiteY123" fmla="*/ 2103 h 1305716"/>
                <a:gd name="connsiteX124" fmla="*/ 1346359 w 2183325"/>
                <a:gd name="connsiteY124" fmla="*/ 558 h 1305716"/>
                <a:gd name="connsiteX125" fmla="*/ 1353969 w 2183325"/>
                <a:gd name="connsiteY125" fmla="*/ 352 h 1305716"/>
                <a:gd name="connsiteX126" fmla="*/ 1367756 w 2183325"/>
                <a:gd name="connsiteY126" fmla="*/ 46 h 1305716"/>
                <a:gd name="connsiteX0" fmla="*/ 1367756 w 2186777"/>
                <a:gd name="connsiteY0" fmla="*/ 46 h 1305716"/>
                <a:gd name="connsiteX1" fmla="*/ 1382670 w 2186777"/>
                <a:gd name="connsiteY1" fmla="*/ 46 h 1305716"/>
                <a:gd name="connsiteX2" fmla="*/ 1390284 w 2186777"/>
                <a:gd name="connsiteY2" fmla="*/ 46 h 1305716"/>
                <a:gd name="connsiteX3" fmla="*/ 1419910 w 2186777"/>
                <a:gd name="connsiteY3" fmla="*/ 971 h 1305716"/>
                <a:gd name="connsiteX4" fmla="*/ 1422069 w 2186777"/>
                <a:gd name="connsiteY4" fmla="*/ 1176 h 1305716"/>
                <a:gd name="connsiteX5" fmla="*/ 1467744 w 2186777"/>
                <a:gd name="connsiteY5" fmla="*/ 4880 h 1305716"/>
                <a:gd name="connsiteX6" fmla="*/ 1471652 w 2186777"/>
                <a:gd name="connsiteY6" fmla="*/ 5189 h 1305716"/>
                <a:gd name="connsiteX7" fmla="*/ 1491301 w 2186777"/>
                <a:gd name="connsiteY7" fmla="*/ 7657 h 1305716"/>
                <a:gd name="connsiteX8" fmla="*/ 1496650 w 2186777"/>
                <a:gd name="connsiteY8" fmla="*/ 8375 h 1305716"/>
                <a:gd name="connsiteX9" fmla="*/ 1523192 w 2186777"/>
                <a:gd name="connsiteY9" fmla="*/ 12490 h 1305716"/>
                <a:gd name="connsiteX10" fmla="*/ 1526174 w 2186777"/>
                <a:gd name="connsiteY10" fmla="*/ 13109 h 1305716"/>
                <a:gd name="connsiteX11" fmla="*/ 1535432 w 2186777"/>
                <a:gd name="connsiteY11" fmla="*/ 14856 h 1305716"/>
                <a:gd name="connsiteX12" fmla="*/ 1555493 w 2186777"/>
                <a:gd name="connsiteY12" fmla="*/ 18865 h 1305716"/>
                <a:gd name="connsiteX13" fmla="*/ 1565781 w 2186777"/>
                <a:gd name="connsiteY13" fmla="*/ 21129 h 1305716"/>
                <a:gd name="connsiteX14" fmla="*/ 1574520 w 2186777"/>
                <a:gd name="connsiteY14" fmla="*/ 23085 h 1305716"/>
                <a:gd name="connsiteX15" fmla="*/ 1583060 w 2186777"/>
                <a:gd name="connsiteY15" fmla="*/ 25244 h 1305716"/>
                <a:gd name="connsiteX16" fmla="*/ 1594683 w 2186777"/>
                <a:gd name="connsiteY16" fmla="*/ 28228 h 1305716"/>
                <a:gd name="connsiteX17" fmla="*/ 1610630 w 2186777"/>
                <a:gd name="connsiteY17" fmla="*/ 32650 h 1305716"/>
                <a:gd name="connsiteX18" fmla="*/ 1621330 w 2186777"/>
                <a:gd name="connsiteY18" fmla="*/ 35735 h 1305716"/>
                <a:gd name="connsiteX19" fmla="*/ 1625444 w 2186777"/>
                <a:gd name="connsiteY19" fmla="*/ 36967 h 1305716"/>
                <a:gd name="connsiteX20" fmla="*/ 1644270 w 2186777"/>
                <a:gd name="connsiteY20" fmla="*/ 43037 h 1305716"/>
                <a:gd name="connsiteX21" fmla="*/ 2148019 w 2186777"/>
                <a:gd name="connsiteY21" fmla="*/ 212638 h 1305716"/>
                <a:gd name="connsiteX22" fmla="*/ 2125080 w 2186777"/>
                <a:gd name="connsiteY22" fmla="*/ 205336 h 1305716"/>
                <a:gd name="connsiteX23" fmla="*/ 2114381 w 2186777"/>
                <a:gd name="connsiteY23" fmla="*/ 202250 h 1305716"/>
                <a:gd name="connsiteX24" fmla="*/ 2098438 w 2186777"/>
                <a:gd name="connsiteY24" fmla="*/ 197828 h 1305716"/>
                <a:gd name="connsiteX25" fmla="*/ 2086816 w 2186777"/>
                <a:gd name="connsiteY25" fmla="*/ 194846 h 1305716"/>
                <a:gd name="connsiteX26" fmla="*/ 2069532 w 2186777"/>
                <a:gd name="connsiteY26" fmla="*/ 190729 h 1305716"/>
                <a:gd name="connsiteX27" fmla="*/ 2059244 w 2186777"/>
                <a:gd name="connsiteY27" fmla="*/ 188468 h 1305716"/>
                <a:gd name="connsiteX28" fmla="*/ 2039188 w 2186777"/>
                <a:gd name="connsiteY28" fmla="*/ 184457 h 1305716"/>
                <a:gd name="connsiteX29" fmla="*/ 2029926 w 2186777"/>
                <a:gd name="connsiteY29" fmla="*/ 182709 h 1305716"/>
                <a:gd name="connsiteX30" fmla="*/ 2000300 w 2186777"/>
                <a:gd name="connsiteY30" fmla="*/ 177976 h 1305716"/>
                <a:gd name="connsiteX31" fmla="*/ 1994951 w 2186777"/>
                <a:gd name="connsiteY31" fmla="*/ 177258 h 1305716"/>
                <a:gd name="connsiteX32" fmla="*/ 2183325 w 2186777"/>
                <a:gd name="connsiteY32" fmla="*/ 244667 h 1305716"/>
                <a:gd name="connsiteX33" fmla="*/ 1808076 w 2186777"/>
                <a:gd name="connsiteY33" fmla="*/ 201535 h 1305716"/>
                <a:gd name="connsiteX34" fmla="*/ 1503995 w 2186777"/>
                <a:gd name="connsiteY34" fmla="*/ 279172 h 1305716"/>
                <a:gd name="connsiteX35" fmla="*/ 1189131 w 2186777"/>
                <a:gd name="connsiteY35" fmla="*/ 460327 h 1305716"/>
                <a:gd name="connsiteX36" fmla="*/ 882893 w 2186777"/>
                <a:gd name="connsiteY36" fmla="*/ 757939 h 1305716"/>
                <a:gd name="connsiteX37" fmla="*/ 535680 w 2186777"/>
                <a:gd name="connsiteY37" fmla="*/ 1305716 h 1305716"/>
                <a:gd name="connsiteX38" fmla="*/ 108672 w 2186777"/>
                <a:gd name="connsiteY38" fmla="*/ 1182789 h 1305716"/>
                <a:gd name="connsiteX39" fmla="*/ 59232 w 2186777"/>
                <a:gd name="connsiteY39" fmla="*/ 1133349 h 1305716"/>
                <a:gd name="connsiteX40" fmla="*/ 0 w 2186777"/>
                <a:gd name="connsiteY40" fmla="*/ 1113407 h 1305716"/>
                <a:gd name="connsiteX41" fmla="*/ 97520 w 2186777"/>
                <a:gd name="connsiteY41" fmla="*/ 938561 h 1305716"/>
                <a:gd name="connsiteX42" fmla="*/ 117371 w 2186777"/>
                <a:gd name="connsiteY42" fmla="*/ 904208 h 1305716"/>
                <a:gd name="connsiteX43" fmla="*/ 118401 w 2186777"/>
                <a:gd name="connsiteY43" fmla="*/ 902460 h 1305716"/>
                <a:gd name="connsiteX44" fmla="*/ 156258 w 2186777"/>
                <a:gd name="connsiteY44" fmla="*/ 840132 h 1305716"/>
                <a:gd name="connsiteX45" fmla="*/ 162326 w 2186777"/>
                <a:gd name="connsiteY45" fmla="*/ 830464 h 1305716"/>
                <a:gd name="connsiteX46" fmla="*/ 200596 w 2186777"/>
                <a:gd name="connsiteY46" fmla="*/ 771633 h 1305716"/>
                <a:gd name="connsiteX47" fmla="*/ 203886 w 2186777"/>
                <a:gd name="connsiteY47" fmla="*/ 766591 h 1305716"/>
                <a:gd name="connsiteX48" fmla="*/ 210677 w 2186777"/>
                <a:gd name="connsiteY48" fmla="*/ 756615 h 1305716"/>
                <a:gd name="connsiteX49" fmla="*/ 221989 w 2186777"/>
                <a:gd name="connsiteY49" fmla="*/ 740058 h 1305716"/>
                <a:gd name="connsiteX50" fmla="*/ 235365 w 2186777"/>
                <a:gd name="connsiteY50" fmla="*/ 721030 h 1305716"/>
                <a:gd name="connsiteX51" fmla="*/ 246782 w 2186777"/>
                <a:gd name="connsiteY51" fmla="*/ 704984 h 1305716"/>
                <a:gd name="connsiteX52" fmla="*/ 260465 w 2186777"/>
                <a:gd name="connsiteY52" fmla="*/ 686164 h 1305716"/>
                <a:gd name="connsiteX53" fmla="*/ 271987 w 2186777"/>
                <a:gd name="connsiteY53" fmla="*/ 670530 h 1305716"/>
                <a:gd name="connsiteX54" fmla="*/ 285975 w 2186777"/>
                <a:gd name="connsiteY54" fmla="*/ 652017 h 1305716"/>
                <a:gd name="connsiteX55" fmla="*/ 297705 w 2186777"/>
                <a:gd name="connsiteY55" fmla="*/ 636692 h 1305716"/>
                <a:gd name="connsiteX56" fmla="*/ 312106 w 2186777"/>
                <a:gd name="connsiteY56" fmla="*/ 618385 h 1305716"/>
                <a:gd name="connsiteX57" fmla="*/ 323729 w 2186777"/>
                <a:gd name="connsiteY57" fmla="*/ 603677 h 1305716"/>
                <a:gd name="connsiteX58" fmla="*/ 338541 w 2186777"/>
                <a:gd name="connsiteY58" fmla="*/ 585472 h 1305716"/>
                <a:gd name="connsiteX59" fmla="*/ 350165 w 2186777"/>
                <a:gd name="connsiteY59" fmla="*/ 571381 h 1305716"/>
                <a:gd name="connsiteX60" fmla="*/ 365701 w 2186777"/>
                <a:gd name="connsiteY60" fmla="*/ 552973 h 1305716"/>
                <a:gd name="connsiteX61" fmla="*/ 376912 w 2186777"/>
                <a:gd name="connsiteY61" fmla="*/ 539807 h 1305716"/>
                <a:gd name="connsiteX62" fmla="*/ 393677 w 2186777"/>
                <a:gd name="connsiteY62" fmla="*/ 520778 h 1305716"/>
                <a:gd name="connsiteX63" fmla="*/ 404071 w 2186777"/>
                <a:gd name="connsiteY63" fmla="*/ 509055 h 1305716"/>
                <a:gd name="connsiteX64" fmla="*/ 423308 w 2186777"/>
                <a:gd name="connsiteY64" fmla="*/ 488073 h 1305716"/>
                <a:gd name="connsiteX65" fmla="*/ 431536 w 2186777"/>
                <a:gd name="connsiteY65" fmla="*/ 479021 h 1305716"/>
                <a:gd name="connsiteX66" fmla="*/ 459313 w 2186777"/>
                <a:gd name="connsiteY66" fmla="*/ 449812 h 1305716"/>
                <a:gd name="connsiteX67" fmla="*/ 464662 w 2186777"/>
                <a:gd name="connsiteY67" fmla="*/ 444361 h 1305716"/>
                <a:gd name="connsiteX68" fmla="*/ 487395 w 2186777"/>
                <a:gd name="connsiteY68" fmla="*/ 421426 h 1305716"/>
                <a:gd name="connsiteX69" fmla="*/ 497372 w 2186777"/>
                <a:gd name="connsiteY69" fmla="*/ 411755 h 1305716"/>
                <a:gd name="connsiteX70" fmla="*/ 515786 w 2186777"/>
                <a:gd name="connsiteY70" fmla="*/ 393861 h 1305716"/>
                <a:gd name="connsiteX71" fmla="*/ 527309 w 2186777"/>
                <a:gd name="connsiteY71" fmla="*/ 383062 h 1305716"/>
                <a:gd name="connsiteX72" fmla="*/ 544386 w 2186777"/>
                <a:gd name="connsiteY72" fmla="*/ 367121 h 1305716"/>
                <a:gd name="connsiteX73" fmla="*/ 556833 w 2186777"/>
                <a:gd name="connsiteY73" fmla="*/ 355908 h 1305716"/>
                <a:gd name="connsiteX74" fmla="*/ 573293 w 2186777"/>
                <a:gd name="connsiteY74" fmla="*/ 341202 h 1305716"/>
                <a:gd name="connsiteX75" fmla="*/ 586252 w 2186777"/>
                <a:gd name="connsiteY75" fmla="*/ 329990 h 1305716"/>
                <a:gd name="connsiteX76" fmla="*/ 602506 w 2186777"/>
                <a:gd name="connsiteY76" fmla="*/ 316106 h 1305716"/>
                <a:gd name="connsiteX77" fmla="*/ 615777 w 2186777"/>
                <a:gd name="connsiteY77" fmla="*/ 305101 h 1305716"/>
                <a:gd name="connsiteX78" fmla="*/ 626988 w 2186777"/>
                <a:gd name="connsiteY78" fmla="*/ 295846 h 1305716"/>
                <a:gd name="connsiteX79" fmla="*/ 632132 w 2186777"/>
                <a:gd name="connsiteY79" fmla="*/ 291832 h 1305716"/>
                <a:gd name="connsiteX80" fmla="*/ 644373 w 2186777"/>
                <a:gd name="connsiteY80" fmla="*/ 282165 h 1305716"/>
                <a:gd name="connsiteX81" fmla="*/ 661244 w 2186777"/>
                <a:gd name="connsiteY81" fmla="*/ 269000 h 1305716"/>
                <a:gd name="connsiteX82" fmla="*/ 673798 w 2186777"/>
                <a:gd name="connsiteY82" fmla="*/ 259435 h 1305716"/>
                <a:gd name="connsiteX83" fmla="*/ 690664 w 2186777"/>
                <a:gd name="connsiteY83" fmla="*/ 246888 h 1305716"/>
                <a:gd name="connsiteX84" fmla="*/ 703318 w 2186777"/>
                <a:gd name="connsiteY84" fmla="*/ 237733 h 1305716"/>
                <a:gd name="connsiteX85" fmla="*/ 720395 w 2186777"/>
                <a:gd name="connsiteY85" fmla="*/ 225598 h 1305716"/>
                <a:gd name="connsiteX86" fmla="*/ 732947 w 2186777"/>
                <a:gd name="connsiteY86" fmla="*/ 216854 h 1305716"/>
                <a:gd name="connsiteX87" fmla="*/ 738191 w 2186777"/>
                <a:gd name="connsiteY87" fmla="*/ 213256 h 1305716"/>
                <a:gd name="connsiteX88" fmla="*/ 744776 w 2186777"/>
                <a:gd name="connsiteY88" fmla="*/ 208934 h 1305716"/>
                <a:gd name="connsiteX89" fmla="*/ 774296 w 2186777"/>
                <a:gd name="connsiteY89" fmla="*/ 189600 h 1305716"/>
                <a:gd name="connsiteX90" fmla="*/ 784688 w 2186777"/>
                <a:gd name="connsiteY90" fmla="*/ 183016 h 1305716"/>
                <a:gd name="connsiteX91" fmla="*/ 823159 w 2186777"/>
                <a:gd name="connsiteY91" fmla="*/ 159771 h 1305716"/>
                <a:gd name="connsiteX92" fmla="*/ 824089 w 2186777"/>
                <a:gd name="connsiteY92" fmla="*/ 159259 h 1305716"/>
                <a:gd name="connsiteX93" fmla="*/ 830674 w 2186777"/>
                <a:gd name="connsiteY93" fmla="*/ 155555 h 1305716"/>
                <a:gd name="connsiteX94" fmla="*/ 857316 w 2186777"/>
                <a:gd name="connsiteY94" fmla="*/ 140642 h 1305716"/>
                <a:gd name="connsiteX95" fmla="*/ 869556 w 2186777"/>
                <a:gd name="connsiteY95" fmla="*/ 134161 h 1305716"/>
                <a:gd name="connsiteX96" fmla="*/ 891879 w 2186777"/>
                <a:gd name="connsiteY96" fmla="*/ 122540 h 1305716"/>
                <a:gd name="connsiteX97" fmla="*/ 897333 w 2186777"/>
                <a:gd name="connsiteY97" fmla="*/ 119660 h 1305716"/>
                <a:gd name="connsiteX98" fmla="*/ 906590 w 2186777"/>
                <a:gd name="connsiteY98" fmla="*/ 115238 h 1305716"/>
                <a:gd name="connsiteX99" fmla="*/ 923663 w 2186777"/>
                <a:gd name="connsiteY99" fmla="*/ 107010 h 1305716"/>
                <a:gd name="connsiteX100" fmla="*/ 938993 w 2186777"/>
                <a:gd name="connsiteY100" fmla="*/ 99914 h 1305716"/>
                <a:gd name="connsiteX101" fmla="*/ 955967 w 2186777"/>
                <a:gd name="connsiteY101" fmla="*/ 92303 h 1305716"/>
                <a:gd name="connsiteX102" fmla="*/ 963063 w 2186777"/>
                <a:gd name="connsiteY102" fmla="*/ 89114 h 1305716"/>
                <a:gd name="connsiteX103" fmla="*/ 968519 w 2186777"/>
                <a:gd name="connsiteY103" fmla="*/ 86955 h 1305716"/>
                <a:gd name="connsiteX104" fmla="*/ 1012133 w 2186777"/>
                <a:gd name="connsiteY104" fmla="*/ 69470 h 1305716"/>
                <a:gd name="connsiteX105" fmla="*/ 1025509 w 2186777"/>
                <a:gd name="connsiteY105" fmla="*/ 64534 h 1305716"/>
                <a:gd name="connsiteX106" fmla="*/ 1037955 w 2186777"/>
                <a:gd name="connsiteY106" fmla="*/ 60109 h 1305716"/>
                <a:gd name="connsiteX107" fmla="*/ 1087025 w 2186777"/>
                <a:gd name="connsiteY107" fmla="*/ 44270 h 1305716"/>
                <a:gd name="connsiteX108" fmla="*/ 1087642 w 2186777"/>
                <a:gd name="connsiteY108" fmla="*/ 44063 h 1305716"/>
                <a:gd name="connsiteX109" fmla="*/ 1128685 w 2186777"/>
                <a:gd name="connsiteY109" fmla="*/ 32752 h 1305716"/>
                <a:gd name="connsiteX110" fmla="*/ 1138254 w 2186777"/>
                <a:gd name="connsiteY110" fmla="*/ 30284 h 1305716"/>
                <a:gd name="connsiteX111" fmla="*/ 1147817 w 2186777"/>
                <a:gd name="connsiteY111" fmla="*/ 27815 h 1305716"/>
                <a:gd name="connsiteX112" fmla="*/ 1178371 w 2186777"/>
                <a:gd name="connsiteY112" fmla="*/ 21026 h 1305716"/>
                <a:gd name="connsiteX113" fmla="*/ 1182485 w 2186777"/>
                <a:gd name="connsiteY113" fmla="*/ 20205 h 1305716"/>
                <a:gd name="connsiteX114" fmla="*/ 1205219 w 2186777"/>
                <a:gd name="connsiteY114" fmla="*/ 15780 h 1305716"/>
                <a:gd name="connsiteX115" fmla="*/ 1218802 w 2186777"/>
                <a:gd name="connsiteY115" fmla="*/ 13517 h 1305716"/>
                <a:gd name="connsiteX116" fmla="*/ 1227130 w 2186777"/>
                <a:gd name="connsiteY116" fmla="*/ 12079 h 1305716"/>
                <a:gd name="connsiteX117" fmla="*/ 1260768 w 2186777"/>
                <a:gd name="connsiteY117" fmla="*/ 7245 h 1305716"/>
                <a:gd name="connsiteX118" fmla="*/ 1264680 w 2186777"/>
                <a:gd name="connsiteY118" fmla="*/ 6833 h 1305716"/>
                <a:gd name="connsiteX119" fmla="*/ 1271778 w 2186777"/>
                <a:gd name="connsiteY119" fmla="*/ 6009 h 1305716"/>
                <a:gd name="connsiteX120" fmla="*/ 1303975 w 2186777"/>
                <a:gd name="connsiteY120" fmla="*/ 2924 h 1305716"/>
                <a:gd name="connsiteX121" fmla="*/ 1310972 w 2186777"/>
                <a:gd name="connsiteY121" fmla="*/ 2411 h 1305716"/>
                <a:gd name="connsiteX122" fmla="*/ 1314880 w 2186777"/>
                <a:gd name="connsiteY122" fmla="*/ 2103 h 1305716"/>
                <a:gd name="connsiteX123" fmla="*/ 1346359 w 2186777"/>
                <a:gd name="connsiteY123" fmla="*/ 558 h 1305716"/>
                <a:gd name="connsiteX124" fmla="*/ 1353969 w 2186777"/>
                <a:gd name="connsiteY124" fmla="*/ 352 h 1305716"/>
                <a:gd name="connsiteX125" fmla="*/ 1367756 w 2186777"/>
                <a:gd name="connsiteY125" fmla="*/ 46 h 1305716"/>
                <a:gd name="connsiteX0" fmla="*/ 1367756 w 2186961"/>
                <a:gd name="connsiteY0" fmla="*/ 46 h 1305716"/>
                <a:gd name="connsiteX1" fmla="*/ 1382670 w 2186961"/>
                <a:gd name="connsiteY1" fmla="*/ 46 h 1305716"/>
                <a:gd name="connsiteX2" fmla="*/ 1390284 w 2186961"/>
                <a:gd name="connsiteY2" fmla="*/ 46 h 1305716"/>
                <a:gd name="connsiteX3" fmla="*/ 1419910 w 2186961"/>
                <a:gd name="connsiteY3" fmla="*/ 971 h 1305716"/>
                <a:gd name="connsiteX4" fmla="*/ 1422069 w 2186961"/>
                <a:gd name="connsiteY4" fmla="*/ 1176 h 1305716"/>
                <a:gd name="connsiteX5" fmla="*/ 1467744 w 2186961"/>
                <a:gd name="connsiteY5" fmla="*/ 4880 h 1305716"/>
                <a:gd name="connsiteX6" fmla="*/ 1471652 w 2186961"/>
                <a:gd name="connsiteY6" fmla="*/ 5189 h 1305716"/>
                <a:gd name="connsiteX7" fmla="*/ 1491301 w 2186961"/>
                <a:gd name="connsiteY7" fmla="*/ 7657 h 1305716"/>
                <a:gd name="connsiteX8" fmla="*/ 1496650 w 2186961"/>
                <a:gd name="connsiteY8" fmla="*/ 8375 h 1305716"/>
                <a:gd name="connsiteX9" fmla="*/ 1523192 w 2186961"/>
                <a:gd name="connsiteY9" fmla="*/ 12490 h 1305716"/>
                <a:gd name="connsiteX10" fmla="*/ 1526174 w 2186961"/>
                <a:gd name="connsiteY10" fmla="*/ 13109 h 1305716"/>
                <a:gd name="connsiteX11" fmla="*/ 1535432 w 2186961"/>
                <a:gd name="connsiteY11" fmla="*/ 14856 h 1305716"/>
                <a:gd name="connsiteX12" fmla="*/ 1555493 w 2186961"/>
                <a:gd name="connsiteY12" fmla="*/ 18865 h 1305716"/>
                <a:gd name="connsiteX13" fmla="*/ 1565781 w 2186961"/>
                <a:gd name="connsiteY13" fmla="*/ 21129 h 1305716"/>
                <a:gd name="connsiteX14" fmla="*/ 1574520 w 2186961"/>
                <a:gd name="connsiteY14" fmla="*/ 23085 h 1305716"/>
                <a:gd name="connsiteX15" fmla="*/ 1583060 w 2186961"/>
                <a:gd name="connsiteY15" fmla="*/ 25244 h 1305716"/>
                <a:gd name="connsiteX16" fmla="*/ 1594683 w 2186961"/>
                <a:gd name="connsiteY16" fmla="*/ 28228 h 1305716"/>
                <a:gd name="connsiteX17" fmla="*/ 1610630 w 2186961"/>
                <a:gd name="connsiteY17" fmla="*/ 32650 h 1305716"/>
                <a:gd name="connsiteX18" fmla="*/ 1621330 w 2186961"/>
                <a:gd name="connsiteY18" fmla="*/ 35735 h 1305716"/>
                <a:gd name="connsiteX19" fmla="*/ 1625444 w 2186961"/>
                <a:gd name="connsiteY19" fmla="*/ 36967 h 1305716"/>
                <a:gd name="connsiteX20" fmla="*/ 1644270 w 2186961"/>
                <a:gd name="connsiteY20" fmla="*/ 43037 h 1305716"/>
                <a:gd name="connsiteX21" fmla="*/ 2148019 w 2186961"/>
                <a:gd name="connsiteY21" fmla="*/ 212638 h 1305716"/>
                <a:gd name="connsiteX22" fmla="*/ 2125080 w 2186961"/>
                <a:gd name="connsiteY22" fmla="*/ 205336 h 1305716"/>
                <a:gd name="connsiteX23" fmla="*/ 2114381 w 2186961"/>
                <a:gd name="connsiteY23" fmla="*/ 202250 h 1305716"/>
                <a:gd name="connsiteX24" fmla="*/ 2098438 w 2186961"/>
                <a:gd name="connsiteY24" fmla="*/ 197828 h 1305716"/>
                <a:gd name="connsiteX25" fmla="*/ 2086816 w 2186961"/>
                <a:gd name="connsiteY25" fmla="*/ 194846 h 1305716"/>
                <a:gd name="connsiteX26" fmla="*/ 2069532 w 2186961"/>
                <a:gd name="connsiteY26" fmla="*/ 190729 h 1305716"/>
                <a:gd name="connsiteX27" fmla="*/ 2059244 w 2186961"/>
                <a:gd name="connsiteY27" fmla="*/ 188468 h 1305716"/>
                <a:gd name="connsiteX28" fmla="*/ 2039188 w 2186961"/>
                <a:gd name="connsiteY28" fmla="*/ 184457 h 1305716"/>
                <a:gd name="connsiteX29" fmla="*/ 2029926 w 2186961"/>
                <a:gd name="connsiteY29" fmla="*/ 182709 h 1305716"/>
                <a:gd name="connsiteX30" fmla="*/ 2000300 w 2186961"/>
                <a:gd name="connsiteY30" fmla="*/ 177976 h 1305716"/>
                <a:gd name="connsiteX31" fmla="*/ 2183325 w 2186961"/>
                <a:gd name="connsiteY31" fmla="*/ 244667 h 1305716"/>
                <a:gd name="connsiteX32" fmla="*/ 1808076 w 2186961"/>
                <a:gd name="connsiteY32" fmla="*/ 201535 h 1305716"/>
                <a:gd name="connsiteX33" fmla="*/ 1503995 w 2186961"/>
                <a:gd name="connsiteY33" fmla="*/ 279172 h 1305716"/>
                <a:gd name="connsiteX34" fmla="*/ 1189131 w 2186961"/>
                <a:gd name="connsiteY34" fmla="*/ 460327 h 1305716"/>
                <a:gd name="connsiteX35" fmla="*/ 882893 w 2186961"/>
                <a:gd name="connsiteY35" fmla="*/ 757939 h 1305716"/>
                <a:gd name="connsiteX36" fmla="*/ 535680 w 2186961"/>
                <a:gd name="connsiteY36" fmla="*/ 1305716 h 1305716"/>
                <a:gd name="connsiteX37" fmla="*/ 108672 w 2186961"/>
                <a:gd name="connsiteY37" fmla="*/ 1182789 h 1305716"/>
                <a:gd name="connsiteX38" fmla="*/ 59232 w 2186961"/>
                <a:gd name="connsiteY38" fmla="*/ 1133349 h 1305716"/>
                <a:gd name="connsiteX39" fmla="*/ 0 w 2186961"/>
                <a:gd name="connsiteY39" fmla="*/ 1113407 h 1305716"/>
                <a:gd name="connsiteX40" fmla="*/ 97520 w 2186961"/>
                <a:gd name="connsiteY40" fmla="*/ 938561 h 1305716"/>
                <a:gd name="connsiteX41" fmla="*/ 117371 w 2186961"/>
                <a:gd name="connsiteY41" fmla="*/ 904208 h 1305716"/>
                <a:gd name="connsiteX42" fmla="*/ 118401 w 2186961"/>
                <a:gd name="connsiteY42" fmla="*/ 902460 h 1305716"/>
                <a:gd name="connsiteX43" fmla="*/ 156258 w 2186961"/>
                <a:gd name="connsiteY43" fmla="*/ 840132 h 1305716"/>
                <a:gd name="connsiteX44" fmla="*/ 162326 w 2186961"/>
                <a:gd name="connsiteY44" fmla="*/ 830464 h 1305716"/>
                <a:gd name="connsiteX45" fmla="*/ 200596 w 2186961"/>
                <a:gd name="connsiteY45" fmla="*/ 771633 h 1305716"/>
                <a:gd name="connsiteX46" fmla="*/ 203886 w 2186961"/>
                <a:gd name="connsiteY46" fmla="*/ 766591 h 1305716"/>
                <a:gd name="connsiteX47" fmla="*/ 210677 w 2186961"/>
                <a:gd name="connsiteY47" fmla="*/ 756615 h 1305716"/>
                <a:gd name="connsiteX48" fmla="*/ 221989 w 2186961"/>
                <a:gd name="connsiteY48" fmla="*/ 740058 h 1305716"/>
                <a:gd name="connsiteX49" fmla="*/ 235365 w 2186961"/>
                <a:gd name="connsiteY49" fmla="*/ 721030 h 1305716"/>
                <a:gd name="connsiteX50" fmla="*/ 246782 w 2186961"/>
                <a:gd name="connsiteY50" fmla="*/ 704984 h 1305716"/>
                <a:gd name="connsiteX51" fmla="*/ 260465 w 2186961"/>
                <a:gd name="connsiteY51" fmla="*/ 686164 h 1305716"/>
                <a:gd name="connsiteX52" fmla="*/ 271987 w 2186961"/>
                <a:gd name="connsiteY52" fmla="*/ 670530 h 1305716"/>
                <a:gd name="connsiteX53" fmla="*/ 285975 w 2186961"/>
                <a:gd name="connsiteY53" fmla="*/ 652017 h 1305716"/>
                <a:gd name="connsiteX54" fmla="*/ 297705 w 2186961"/>
                <a:gd name="connsiteY54" fmla="*/ 636692 h 1305716"/>
                <a:gd name="connsiteX55" fmla="*/ 312106 w 2186961"/>
                <a:gd name="connsiteY55" fmla="*/ 618385 h 1305716"/>
                <a:gd name="connsiteX56" fmla="*/ 323729 w 2186961"/>
                <a:gd name="connsiteY56" fmla="*/ 603677 h 1305716"/>
                <a:gd name="connsiteX57" fmla="*/ 338541 w 2186961"/>
                <a:gd name="connsiteY57" fmla="*/ 585472 h 1305716"/>
                <a:gd name="connsiteX58" fmla="*/ 350165 w 2186961"/>
                <a:gd name="connsiteY58" fmla="*/ 571381 h 1305716"/>
                <a:gd name="connsiteX59" fmla="*/ 365701 w 2186961"/>
                <a:gd name="connsiteY59" fmla="*/ 552973 h 1305716"/>
                <a:gd name="connsiteX60" fmla="*/ 376912 w 2186961"/>
                <a:gd name="connsiteY60" fmla="*/ 539807 h 1305716"/>
                <a:gd name="connsiteX61" fmla="*/ 393677 w 2186961"/>
                <a:gd name="connsiteY61" fmla="*/ 520778 h 1305716"/>
                <a:gd name="connsiteX62" fmla="*/ 404071 w 2186961"/>
                <a:gd name="connsiteY62" fmla="*/ 509055 h 1305716"/>
                <a:gd name="connsiteX63" fmla="*/ 423308 w 2186961"/>
                <a:gd name="connsiteY63" fmla="*/ 488073 h 1305716"/>
                <a:gd name="connsiteX64" fmla="*/ 431536 w 2186961"/>
                <a:gd name="connsiteY64" fmla="*/ 479021 h 1305716"/>
                <a:gd name="connsiteX65" fmla="*/ 459313 w 2186961"/>
                <a:gd name="connsiteY65" fmla="*/ 449812 h 1305716"/>
                <a:gd name="connsiteX66" fmla="*/ 464662 w 2186961"/>
                <a:gd name="connsiteY66" fmla="*/ 444361 h 1305716"/>
                <a:gd name="connsiteX67" fmla="*/ 487395 w 2186961"/>
                <a:gd name="connsiteY67" fmla="*/ 421426 h 1305716"/>
                <a:gd name="connsiteX68" fmla="*/ 497372 w 2186961"/>
                <a:gd name="connsiteY68" fmla="*/ 411755 h 1305716"/>
                <a:gd name="connsiteX69" fmla="*/ 515786 w 2186961"/>
                <a:gd name="connsiteY69" fmla="*/ 393861 h 1305716"/>
                <a:gd name="connsiteX70" fmla="*/ 527309 w 2186961"/>
                <a:gd name="connsiteY70" fmla="*/ 383062 h 1305716"/>
                <a:gd name="connsiteX71" fmla="*/ 544386 w 2186961"/>
                <a:gd name="connsiteY71" fmla="*/ 367121 h 1305716"/>
                <a:gd name="connsiteX72" fmla="*/ 556833 w 2186961"/>
                <a:gd name="connsiteY72" fmla="*/ 355908 h 1305716"/>
                <a:gd name="connsiteX73" fmla="*/ 573293 w 2186961"/>
                <a:gd name="connsiteY73" fmla="*/ 341202 h 1305716"/>
                <a:gd name="connsiteX74" fmla="*/ 586252 w 2186961"/>
                <a:gd name="connsiteY74" fmla="*/ 329990 h 1305716"/>
                <a:gd name="connsiteX75" fmla="*/ 602506 w 2186961"/>
                <a:gd name="connsiteY75" fmla="*/ 316106 h 1305716"/>
                <a:gd name="connsiteX76" fmla="*/ 615777 w 2186961"/>
                <a:gd name="connsiteY76" fmla="*/ 305101 h 1305716"/>
                <a:gd name="connsiteX77" fmla="*/ 626988 w 2186961"/>
                <a:gd name="connsiteY77" fmla="*/ 295846 h 1305716"/>
                <a:gd name="connsiteX78" fmla="*/ 632132 w 2186961"/>
                <a:gd name="connsiteY78" fmla="*/ 291832 h 1305716"/>
                <a:gd name="connsiteX79" fmla="*/ 644373 w 2186961"/>
                <a:gd name="connsiteY79" fmla="*/ 282165 h 1305716"/>
                <a:gd name="connsiteX80" fmla="*/ 661244 w 2186961"/>
                <a:gd name="connsiteY80" fmla="*/ 269000 h 1305716"/>
                <a:gd name="connsiteX81" fmla="*/ 673798 w 2186961"/>
                <a:gd name="connsiteY81" fmla="*/ 259435 h 1305716"/>
                <a:gd name="connsiteX82" fmla="*/ 690664 w 2186961"/>
                <a:gd name="connsiteY82" fmla="*/ 246888 h 1305716"/>
                <a:gd name="connsiteX83" fmla="*/ 703318 w 2186961"/>
                <a:gd name="connsiteY83" fmla="*/ 237733 h 1305716"/>
                <a:gd name="connsiteX84" fmla="*/ 720395 w 2186961"/>
                <a:gd name="connsiteY84" fmla="*/ 225598 h 1305716"/>
                <a:gd name="connsiteX85" fmla="*/ 732947 w 2186961"/>
                <a:gd name="connsiteY85" fmla="*/ 216854 h 1305716"/>
                <a:gd name="connsiteX86" fmla="*/ 738191 w 2186961"/>
                <a:gd name="connsiteY86" fmla="*/ 213256 h 1305716"/>
                <a:gd name="connsiteX87" fmla="*/ 744776 w 2186961"/>
                <a:gd name="connsiteY87" fmla="*/ 208934 h 1305716"/>
                <a:gd name="connsiteX88" fmla="*/ 774296 w 2186961"/>
                <a:gd name="connsiteY88" fmla="*/ 189600 h 1305716"/>
                <a:gd name="connsiteX89" fmla="*/ 784688 w 2186961"/>
                <a:gd name="connsiteY89" fmla="*/ 183016 h 1305716"/>
                <a:gd name="connsiteX90" fmla="*/ 823159 w 2186961"/>
                <a:gd name="connsiteY90" fmla="*/ 159771 h 1305716"/>
                <a:gd name="connsiteX91" fmla="*/ 824089 w 2186961"/>
                <a:gd name="connsiteY91" fmla="*/ 159259 h 1305716"/>
                <a:gd name="connsiteX92" fmla="*/ 830674 w 2186961"/>
                <a:gd name="connsiteY92" fmla="*/ 155555 h 1305716"/>
                <a:gd name="connsiteX93" fmla="*/ 857316 w 2186961"/>
                <a:gd name="connsiteY93" fmla="*/ 140642 h 1305716"/>
                <a:gd name="connsiteX94" fmla="*/ 869556 w 2186961"/>
                <a:gd name="connsiteY94" fmla="*/ 134161 h 1305716"/>
                <a:gd name="connsiteX95" fmla="*/ 891879 w 2186961"/>
                <a:gd name="connsiteY95" fmla="*/ 122540 h 1305716"/>
                <a:gd name="connsiteX96" fmla="*/ 897333 w 2186961"/>
                <a:gd name="connsiteY96" fmla="*/ 119660 h 1305716"/>
                <a:gd name="connsiteX97" fmla="*/ 906590 w 2186961"/>
                <a:gd name="connsiteY97" fmla="*/ 115238 h 1305716"/>
                <a:gd name="connsiteX98" fmla="*/ 923663 w 2186961"/>
                <a:gd name="connsiteY98" fmla="*/ 107010 h 1305716"/>
                <a:gd name="connsiteX99" fmla="*/ 938993 w 2186961"/>
                <a:gd name="connsiteY99" fmla="*/ 99914 h 1305716"/>
                <a:gd name="connsiteX100" fmla="*/ 955967 w 2186961"/>
                <a:gd name="connsiteY100" fmla="*/ 92303 h 1305716"/>
                <a:gd name="connsiteX101" fmla="*/ 963063 w 2186961"/>
                <a:gd name="connsiteY101" fmla="*/ 89114 h 1305716"/>
                <a:gd name="connsiteX102" fmla="*/ 968519 w 2186961"/>
                <a:gd name="connsiteY102" fmla="*/ 86955 h 1305716"/>
                <a:gd name="connsiteX103" fmla="*/ 1012133 w 2186961"/>
                <a:gd name="connsiteY103" fmla="*/ 69470 h 1305716"/>
                <a:gd name="connsiteX104" fmla="*/ 1025509 w 2186961"/>
                <a:gd name="connsiteY104" fmla="*/ 64534 h 1305716"/>
                <a:gd name="connsiteX105" fmla="*/ 1037955 w 2186961"/>
                <a:gd name="connsiteY105" fmla="*/ 60109 h 1305716"/>
                <a:gd name="connsiteX106" fmla="*/ 1087025 w 2186961"/>
                <a:gd name="connsiteY106" fmla="*/ 44270 h 1305716"/>
                <a:gd name="connsiteX107" fmla="*/ 1087642 w 2186961"/>
                <a:gd name="connsiteY107" fmla="*/ 44063 h 1305716"/>
                <a:gd name="connsiteX108" fmla="*/ 1128685 w 2186961"/>
                <a:gd name="connsiteY108" fmla="*/ 32752 h 1305716"/>
                <a:gd name="connsiteX109" fmla="*/ 1138254 w 2186961"/>
                <a:gd name="connsiteY109" fmla="*/ 30284 h 1305716"/>
                <a:gd name="connsiteX110" fmla="*/ 1147817 w 2186961"/>
                <a:gd name="connsiteY110" fmla="*/ 27815 h 1305716"/>
                <a:gd name="connsiteX111" fmla="*/ 1178371 w 2186961"/>
                <a:gd name="connsiteY111" fmla="*/ 21026 h 1305716"/>
                <a:gd name="connsiteX112" fmla="*/ 1182485 w 2186961"/>
                <a:gd name="connsiteY112" fmla="*/ 20205 h 1305716"/>
                <a:gd name="connsiteX113" fmla="*/ 1205219 w 2186961"/>
                <a:gd name="connsiteY113" fmla="*/ 15780 h 1305716"/>
                <a:gd name="connsiteX114" fmla="*/ 1218802 w 2186961"/>
                <a:gd name="connsiteY114" fmla="*/ 13517 h 1305716"/>
                <a:gd name="connsiteX115" fmla="*/ 1227130 w 2186961"/>
                <a:gd name="connsiteY115" fmla="*/ 12079 h 1305716"/>
                <a:gd name="connsiteX116" fmla="*/ 1260768 w 2186961"/>
                <a:gd name="connsiteY116" fmla="*/ 7245 h 1305716"/>
                <a:gd name="connsiteX117" fmla="*/ 1264680 w 2186961"/>
                <a:gd name="connsiteY117" fmla="*/ 6833 h 1305716"/>
                <a:gd name="connsiteX118" fmla="*/ 1271778 w 2186961"/>
                <a:gd name="connsiteY118" fmla="*/ 6009 h 1305716"/>
                <a:gd name="connsiteX119" fmla="*/ 1303975 w 2186961"/>
                <a:gd name="connsiteY119" fmla="*/ 2924 h 1305716"/>
                <a:gd name="connsiteX120" fmla="*/ 1310972 w 2186961"/>
                <a:gd name="connsiteY120" fmla="*/ 2411 h 1305716"/>
                <a:gd name="connsiteX121" fmla="*/ 1314880 w 2186961"/>
                <a:gd name="connsiteY121" fmla="*/ 2103 h 1305716"/>
                <a:gd name="connsiteX122" fmla="*/ 1346359 w 2186961"/>
                <a:gd name="connsiteY122" fmla="*/ 558 h 1305716"/>
                <a:gd name="connsiteX123" fmla="*/ 1353969 w 2186961"/>
                <a:gd name="connsiteY123" fmla="*/ 352 h 1305716"/>
                <a:gd name="connsiteX124" fmla="*/ 1367756 w 2186961"/>
                <a:gd name="connsiteY124" fmla="*/ 46 h 1305716"/>
                <a:gd name="connsiteX0" fmla="*/ 1367756 w 2188663"/>
                <a:gd name="connsiteY0" fmla="*/ 46 h 1305716"/>
                <a:gd name="connsiteX1" fmla="*/ 1382670 w 2188663"/>
                <a:gd name="connsiteY1" fmla="*/ 46 h 1305716"/>
                <a:gd name="connsiteX2" fmla="*/ 1390284 w 2188663"/>
                <a:gd name="connsiteY2" fmla="*/ 46 h 1305716"/>
                <a:gd name="connsiteX3" fmla="*/ 1419910 w 2188663"/>
                <a:gd name="connsiteY3" fmla="*/ 971 h 1305716"/>
                <a:gd name="connsiteX4" fmla="*/ 1422069 w 2188663"/>
                <a:gd name="connsiteY4" fmla="*/ 1176 h 1305716"/>
                <a:gd name="connsiteX5" fmla="*/ 1467744 w 2188663"/>
                <a:gd name="connsiteY5" fmla="*/ 4880 h 1305716"/>
                <a:gd name="connsiteX6" fmla="*/ 1471652 w 2188663"/>
                <a:gd name="connsiteY6" fmla="*/ 5189 h 1305716"/>
                <a:gd name="connsiteX7" fmla="*/ 1491301 w 2188663"/>
                <a:gd name="connsiteY7" fmla="*/ 7657 h 1305716"/>
                <a:gd name="connsiteX8" fmla="*/ 1496650 w 2188663"/>
                <a:gd name="connsiteY8" fmla="*/ 8375 h 1305716"/>
                <a:gd name="connsiteX9" fmla="*/ 1523192 w 2188663"/>
                <a:gd name="connsiteY9" fmla="*/ 12490 h 1305716"/>
                <a:gd name="connsiteX10" fmla="*/ 1526174 w 2188663"/>
                <a:gd name="connsiteY10" fmla="*/ 13109 h 1305716"/>
                <a:gd name="connsiteX11" fmla="*/ 1535432 w 2188663"/>
                <a:gd name="connsiteY11" fmla="*/ 14856 h 1305716"/>
                <a:gd name="connsiteX12" fmla="*/ 1555493 w 2188663"/>
                <a:gd name="connsiteY12" fmla="*/ 18865 h 1305716"/>
                <a:gd name="connsiteX13" fmla="*/ 1565781 w 2188663"/>
                <a:gd name="connsiteY13" fmla="*/ 21129 h 1305716"/>
                <a:gd name="connsiteX14" fmla="*/ 1574520 w 2188663"/>
                <a:gd name="connsiteY14" fmla="*/ 23085 h 1305716"/>
                <a:gd name="connsiteX15" fmla="*/ 1583060 w 2188663"/>
                <a:gd name="connsiteY15" fmla="*/ 25244 h 1305716"/>
                <a:gd name="connsiteX16" fmla="*/ 1594683 w 2188663"/>
                <a:gd name="connsiteY16" fmla="*/ 28228 h 1305716"/>
                <a:gd name="connsiteX17" fmla="*/ 1610630 w 2188663"/>
                <a:gd name="connsiteY17" fmla="*/ 32650 h 1305716"/>
                <a:gd name="connsiteX18" fmla="*/ 1621330 w 2188663"/>
                <a:gd name="connsiteY18" fmla="*/ 35735 h 1305716"/>
                <a:gd name="connsiteX19" fmla="*/ 1625444 w 2188663"/>
                <a:gd name="connsiteY19" fmla="*/ 36967 h 1305716"/>
                <a:gd name="connsiteX20" fmla="*/ 1644270 w 2188663"/>
                <a:gd name="connsiteY20" fmla="*/ 43037 h 1305716"/>
                <a:gd name="connsiteX21" fmla="*/ 2148019 w 2188663"/>
                <a:gd name="connsiteY21" fmla="*/ 212638 h 1305716"/>
                <a:gd name="connsiteX22" fmla="*/ 2125080 w 2188663"/>
                <a:gd name="connsiteY22" fmla="*/ 205336 h 1305716"/>
                <a:gd name="connsiteX23" fmla="*/ 2114381 w 2188663"/>
                <a:gd name="connsiteY23" fmla="*/ 202250 h 1305716"/>
                <a:gd name="connsiteX24" fmla="*/ 2098438 w 2188663"/>
                <a:gd name="connsiteY24" fmla="*/ 197828 h 1305716"/>
                <a:gd name="connsiteX25" fmla="*/ 2086816 w 2188663"/>
                <a:gd name="connsiteY25" fmla="*/ 194846 h 1305716"/>
                <a:gd name="connsiteX26" fmla="*/ 2069532 w 2188663"/>
                <a:gd name="connsiteY26" fmla="*/ 190729 h 1305716"/>
                <a:gd name="connsiteX27" fmla="*/ 2059244 w 2188663"/>
                <a:gd name="connsiteY27" fmla="*/ 188468 h 1305716"/>
                <a:gd name="connsiteX28" fmla="*/ 2039188 w 2188663"/>
                <a:gd name="connsiteY28" fmla="*/ 184457 h 1305716"/>
                <a:gd name="connsiteX29" fmla="*/ 2029926 w 2188663"/>
                <a:gd name="connsiteY29" fmla="*/ 182709 h 1305716"/>
                <a:gd name="connsiteX30" fmla="*/ 2183325 w 2188663"/>
                <a:gd name="connsiteY30" fmla="*/ 244667 h 1305716"/>
                <a:gd name="connsiteX31" fmla="*/ 1808076 w 2188663"/>
                <a:gd name="connsiteY31" fmla="*/ 201535 h 1305716"/>
                <a:gd name="connsiteX32" fmla="*/ 1503995 w 2188663"/>
                <a:gd name="connsiteY32" fmla="*/ 279172 h 1305716"/>
                <a:gd name="connsiteX33" fmla="*/ 1189131 w 2188663"/>
                <a:gd name="connsiteY33" fmla="*/ 460327 h 1305716"/>
                <a:gd name="connsiteX34" fmla="*/ 882893 w 2188663"/>
                <a:gd name="connsiteY34" fmla="*/ 757939 h 1305716"/>
                <a:gd name="connsiteX35" fmla="*/ 535680 w 2188663"/>
                <a:gd name="connsiteY35" fmla="*/ 1305716 h 1305716"/>
                <a:gd name="connsiteX36" fmla="*/ 108672 w 2188663"/>
                <a:gd name="connsiteY36" fmla="*/ 1182789 h 1305716"/>
                <a:gd name="connsiteX37" fmla="*/ 59232 w 2188663"/>
                <a:gd name="connsiteY37" fmla="*/ 1133349 h 1305716"/>
                <a:gd name="connsiteX38" fmla="*/ 0 w 2188663"/>
                <a:gd name="connsiteY38" fmla="*/ 1113407 h 1305716"/>
                <a:gd name="connsiteX39" fmla="*/ 97520 w 2188663"/>
                <a:gd name="connsiteY39" fmla="*/ 938561 h 1305716"/>
                <a:gd name="connsiteX40" fmla="*/ 117371 w 2188663"/>
                <a:gd name="connsiteY40" fmla="*/ 904208 h 1305716"/>
                <a:gd name="connsiteX41" fmla="*/ 118401 w 2188663"/>
                <a:gd name="connsiteY41" fmla="*/ 902460 h 1305716"/>
                <a:gd name="connsiteX42" fmla="*/ 156258 w 2188663"/>
                <a:gd name="connsiteY42" fmla="*/ 840132 h 1305716"/>
                <a:gd name="connsiteX43" fmla="*/ 162326 w 2188663"/>
                <a:gd name="connsiteY43" fmla="*/ 830464 h 1305716"/>
                <a:gd name="connsiteX44" fmla="*/ 200596 w 2188663"/>
                <a:gd name="connsiteY44" fmla="*/ 771633 h 1305716"/>
                <a:gd name="connsiteX45" fmla="*/ 203886 w 2188663"/>
                <a:gd name="connsiteY45" fmla="*/ 766591 h 1305716"/>
                <a:gd name="connsiteX46" fmla="*/ 210677 w 2188663"/>
                <a:gd name="connsiteY46" fmla="*/ 756615 h 1305716"/>
                <a:gd name="connsiteX47" fmla="*/ 221989 w 2188663"/>
                <a:gd name="connsiteY47" fmla="*/ 740058 h 1305716"/>
                <a:gd name="connsiteX48" fmla="*/ 235365 w 2188663"/>
                <a:gd name="connsiteY48" fmla="*/ 721030 h 1305716"/>
                <a:gd name="connsiteX49" fmla="*/ 246782 w 2188663"/>
                <a:gd name="connsiteY49" fmla="*/ 704984 h 1305716"/>
                <a:gd name="connsiteX50" fmla="*/ 260465 w 2188663"/>
                <a:gd name="connsiteY50" fmla="*/ 686164 h 1305716"/>
                <a:gd name="connsiteX51" fmla="*/ 271987 w 2188663"/>
                <a:gd name="connsiteY51" fmla="*/ 670530 h 1305716"/>
                <a:gd name="connsiteX52" fmla="*/ 285975 w 2188663"/>
                <a:gd name="connsiteY52" fmla="*/ 652017 h 1305716"/>
                <a:gd name="connsiteX53" fmla="*/ 297705 w 2188663"/>
                <a:gd name="connsiteY53" fmla="*/ 636692 h 1305716"/>
                <a:gd name="connsiteX54" fmla="*/ 312106 w 2188663"/>
                <a:gd name="connsiteY54" fmla="*/ 618385 h 1305716"/>
                <a:gd name="connsiteX55" fmla="*/ 323729 w 2188663"/>
                <a:gd name="connsiteY55" fmla="*/ 603677 h 1305716"/>
                <a:gd name="connsiteX56" fmla="*/ 338541 w 2188663"/>
                <a:gd name="connsiteY56" fmla="*/ 585472 h 1305716"/>
                <a:gd name="connsiteX57" fmla="*/ 350165 w 2188663"/>
                <a:gd name="connsiteY57" fmla="*/ 571381 h 1305716"/>
                <a:gd name="connsiteX58" fmla="*/ 365701 w 2188663"/>
                <a:gd name="connsiteY58" fmla="*/ 552973 h 1305716"/>
                <a:gd name="connsiteX59" fmla="*/ 376912 w 2188663"/>
                <a:gd name="connsiteY59" fmla="*/ 539807 h 1305716"/>
                <a:gd name="connsiteX60" fmla="*/ 393677 w 2188663"/>
                <a:gd name="connsiteY60" fmla="*/ 520778 h 1305716"/>
                <a:gd name="connsiteX61" fmla="*/ 404071 w 2188663"/>
                <a:gd name="connsiteY61" fmla="*/ 509055 h 1305716"/>
                <a:gd name="connsiteX62" fmla="*/ 423308 w 2188663"/>
                <a:gd name="connsiteY62" fmla="*/ 488073 h 1305716"/>
                <a:gd name="connsiteX63" fmla="*/ 431536 w 2188663"/>
                <a:gd name="connsiteY63" fmla="*/ 479021 h 1305716"/>
                <a:gd name="connsiteX64" fmla="*/ 459313 w 2188663"/>
                <a:gd name="connsiteY64" fmla="*/ 449812 h 1305716"/>
                <a:gd name="connsiteX65" fmla="*/ 464662 w 2188663"/>
                <a:gd name="connsiteY65" fmla="*/ 444361 h 1305716"/>
                <a:gd name="connsiteX66" fmla="*/ 487395 w 2188663"/>
                <a:gd name="connsiteY66" fmla="*/ 421426 h 1305716"/>
                <a:gd name="connsiteX67" fmla="*/ 497372 w 2188663"/>
                <a:gd name="connsiteY67" fmla="*/ 411755 h 1305716"/>
                <a:gd name="connsiteX68" fmla="*/ 515786 w 2188663"/>
                <a:gd name="connsiteY68" fmla="*/ 393861 h 1305716"/>
                <a:gd name="connsiteX69" fmla="*/ 527309 w 2188663"/>
                <a:gd name="connsiteY69" fmla="*/ 383062 h 1305716"/>
                <a:gd name="connsiteX70" fmla="*/ 544386 w 2188663"/>
                <a:gd name="connsiteY70" fmla="*/ 367121 h 1305716"/>
                <a:gd name="connsiteX71" fmla="*/ 556833 w 2188663"/>
                <a:gd name="connsiteY71" fmla="*/ 355908 h 1305716"/>
                <a:gd name="connsiteX72" fmla="*/ 573293 w 2188663"/>
                <a:gd name="connsiteY72" fmla="*/ 341202 h 1305716"/>
                <a:gd name="connsiteX73" fmla="*/ 586252 w 2188663"/>
                <a:gd name="connsiteY73" fmla="*/ 329990 h 1305716"/>
                <a:gd name="connsiteX74" fmla="*/ 602506 w 2188663"/>
                <a:gd name="connsiteY74" fmla="*/ 316106 h 1305716"/>
                <a:gd name="connsiteX75" fmla="*/ 615777 w 2188663"/>
                <a:gd name="connsiteY75" fmla="*/ 305101 h 1305716"/>
                <a:gd name="connsiteX76" fmla="*/ 626988 w 2188663"/>
                <a:gd name="connsiteY76" fmla="*/ 295846 h 1305716"/>
                <a:gd name="connsiteX77" fmla="*/ 632132 w 2188663"/>
                <a:gd name="connsiteY77" fmla="*/ 291832 h 1305716"/>
                <a:gd name="connsiteX78" fmla="*/ 644373 w 2188663"/>
                <a:gd name="connsiteY78" fmla="*/ 282165 h 1305716"/>
                <a:gd name="connsiteX79" fmla="*/ 661244 w 2188663"/>
                <a:gd name="connsiteY79" fmla="*/ 269000 h 1305716"/>
                <a:gd name="connsiteX80" fmla="*/ 673798 w 2188663"/>
                <a:gd name="connsiteY80" fmla="*/ 259435 h 1305716"/>
                <a:gd name="connsiteX81" fmla="*/ 690664 w 2188663"/>
                <a:gd name="connsiteY81" fmla="*/ 246888 h 1305716"/>
                <a:gd name="connsiteX82" fmla="*/ 703318 w 2188663"/>
                <a:gd name="connsiteY82" fmla="*/ 237733 h 1305716"/>
                <a:gd name="connsiteX83" fmla="*/ 720395 w 2188663"/>
                <a:gd name="connsiteY83" fmla="*/ 225598 h 1305716"/>
                <a:gd name="connsiteX84" fmla="*/ 732947 w 2188663"/>
                <a:gd name="connsiteY84" fmla="*/ 216854 h 1305716"/>
                <a:gd name="connsiteX85" fmla="*/ 738191 w 2188663"/>
                <a:gd name="connsiteY85" fmla="*/ 213256 h 1305716"/>
                <a:gd name="connsiteX86" fmla="*/ 744776 w 2188663"/>
                <a:gd name="connsiteY86" fmla="*/ 208934 h 1305716"/>
                <a:gd name="connsiteX87" fmla="*/ 774296 w 2188663"/>
                <a:gd name="connsiteY87" fmla="*/ 189600 h 1305716"/>
                <a:gd name="connsiteX88" fmla="*/ 784688 w 2188663"/>
                <a:gd name="connsiteY88" fmla="*/ 183016 h 1305716"/>
                <a:gd name="connsiteX89" fmla="*/ 823159 w 2188663"/>
                <a:gd name="connsiteY89" fmla="*/ 159771 h 1305716"/>
                <a:gd name="connsiteX90" fmla="*/ 824089 w 2188663"/>
                <a:gd name="connsiteY90" fmla="*/ 159259 h 1305716"/>
                <a:gd name="connsiteX91" fmla="*/ 830674 w 2188663"/>
                <a:gd name="connsiteY91" fmla="*/ 155555 h 1305716"/>
                <a:gd name="connsiteX92" fmla="*/ 857316 w 2188663"/>
                <a:gd name="connsiteY92" fmla="*/ 140642 h 1305716"/>
                <a:gd name="connsiteX93" fmla="*/ 869556 w 2188663"/>
                <a:gd name="connsiteY93" fmla="*/ 134161 h 1305716"/>
                <a:gd name="connsiteX94" fmla="*/ 891879 w 2188663"/>
                <a:gd name="connsiteY94" fmla="*/ 122540 h 1305716"/>
                <a:gd name="connsiteX95" fmla="*/ 897333 w 2188663"/>
                <a:gd name="connsiteY95" fmla="*/ 119660 h 1305716"/>
                <a:gd name="connsiteX96" fmla="*/ 906590 w 2188663"/>
                <a:gd name="connsiteY96" fmla="*/ 115238 h 1305716"/>
                <a:gd name="connsiteX97" fmla="*/ 923663 w 2188663"/>
                <a:gd name="connsiteY97" fmla="*/ 107010 h 1305716"/>
                <a:gd name="connsiteX98" fmla="*/ 938993 w 2188663"/>
                <a:gd name="connsiteY98" fmla="*/ 99914 h 1305716"/>
                <a:gd name="connsiteX99" fmla="*/ 955967 w 2188663"/>
                <a:gd name="connsiteY99" fmla="*/ 92303 h 1305716"/>
                <a:gd name="connsiteX100" fmla="*/ 963063 w 2188663"/>
                <a:gd name="connsiteY100" fmla="*/ 89114 h 1305716"/>
                <a:gd name="connsiteX101" fmla="*/ 968519 w 2188663"/>
                <a:gd name="connsiteY101" fmla="*/ 86955 h 1305716"/>
                <a:gd name="connsiteX102" fmla="*/ 1012133 w 2188663"/>
                <a:gd name="connsiteY102" fmla="*/ 69470 h 1305716"/>
                <a:gd name="connsiteX103" fmla="*/ 1025509 w 2188663"/>
                <a:gd name="connsiteY103" fmla="*/ 64534 h 1305716"/>
                <a:gd name="connsiteX104" fmla="*/ 1037955 w 2188663"/>
                <a:gd name="connsiteY104" fmla="*/ 60109 h 1305716"/>
                <a:gd name="connsiteX105" fmla="*/ 1087025 w 2188663"/>
                <a:gd name="connsiteY105" fmla="*/ 44270 h 1305716"/>
                <a:gd name="connsiteX106" fmla="*/ 1087642 w 2188663"/>
                <a:gd name="connsiteY106" fmla="*/ 44063 h 1305716"/>
                <a:gd name="connsiteX107" fmla="*/ 1128685 w 2188663"/>
                <a:gd name="connsiteY107" fmla="*/ 32752 h 1305716"/>
                <a:gd name="connsiteX108" fmla="*/ 1138254 w 2188663"/>
                <a:gd name="connsiteY108" fmla="*/ 30284 h 1305716"/>
                <a:gd name="connsiteX109" fmla="*/ 1147817 w 2188663"/>
                <a:gd name="connsiteY109" fmla="*/ 27815 h 1305716"/>
                <a:gd name="connsiteX110" fmla="*/ 1178371 w 2188663"/>
                <a:gd name="connsiteY110" fmla="*/ 21026 h 1305716"/>
                <a:gd name="connsiteX111" fmla="*/ 1182485 w 2188663"/>
                <a:gd name="connsiteY111" fmla="*/ 20205 h 1305716"/>
                <a:gd name="connsiteX112" fmla="*/ 1205219 w 2188663"/>
                <a:gd name="connsiteY112" fmla="*/ 15780 h 1305716"/>
                <a:gd name="connsiteX113" fmla="*/ 1218802 w 2188663"/>
                <a:gd name="connsiteY113" fmla="*/ 13517 h 1305716"/>
                <a:gd name="connsiteX114" fmla="*/ 1227130 w 2188663"/>
                <a:gd name="connsiteY114" fmla="*/ 12079 h 1305716"/>
                <a:gd name="connsiteX115" fmla="*/ 1260768 w 2188663"/>
                <a:gd name="connsiteY115" fmla="*/ 7245 h 1305716"/>
                <a:gd name="connsiteX116" fmla="*/ 1264680 w 2188663"/>
                <a:gd name="connsiteY116" fmla="*/ 6833 h 1305716"/>
                <a:gd name="connsiteX117" fmla="*/ 1271778 w 2188663"/>
                <a:gd name="connsiteY117" fmla="*/ 6009 h 1305716"/>
                <a:gd name="connsiteX118" fmla="*/ 1303975 w 2188663"/>
                <a:gd name="connsiteY118" fmla="*/ 2924 h 1305716"/>
                <a:gd name="connsiteX119" fmla="*/ 1310972 w 2188663"/>
                <a:gd name="connsiteY119" fmla="*/ 2411 h 1305716"/>
                <a:gd name="connsiteX120" fmla="*/ 1314880 w 2188663"/>
                <a:gd name="connsiteY120" fmla="*/ 2103 h 1305716"/>
                <a:gd name="connsiteX121" fmla="*/ 1346359 w 2188663"/>
                <a:gd name="connsiteY121" fmla="*/ 558 h 1305716"/>
                <a:gd name="connsiteX122" fmla="*/ 1353969 w 2188663"/>
                <a:gd name="connsiteY122" fmla="*/ 352 h 1305716"/>
                <a:gd name="connsiteX123" fmla="*/ 1367756 w 2188663"/>
                <a:gd name="connsiteY123"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59232 w 2189222"/>
                <a:gd name="connsiteY36" fmla="*/ 1133349 h 1305716"/>
                <a:gd name="connsiteX37" fmla="*/ 0 w 2189222"/>
                <a:gd name="connsiteY37" fmla="*/ 1113407 h 1305716"/>
                <a:gd name="connsiteX38" fmla="*/ 97520 w 2189222"/>
                <a:gd name="connsiteY38" fmla="*/ 938561 h 1305716"/>
                <a:gd name="connsiteX39" fmla="*/ 117371 w 2189222"/>
                <a:gd name="connsiteY39" fmla="*/ 904208 h 1305716"/>
                <a:gd name="connsiteX40" fmla="*/ 118401 w 2189222"/>
                <a:gd name="connsiteY40" fmla="*/ 902460 h 1305716"/>
                <a:gd name="connsiteX41" fmla="*/ 156258 w 2189222"/>
                <a:gd name="connsiteY41" fmla="*/ 840132 h 1305716"/>
                <a:gd name="connsiteX42" fmla="*/ 162326 w 2189222"/>
                <a:gd name="connsiteY42" fmla="*/ 830464 h 1305716"/>
                <a:gd name="connsiteX43" fmla="*/ 200596 w 2189222"/>
                <a:gd name="connsiteY43" fmla="*/ 771633 h 1305716"/>
                <a:gd name="connsiteX44" fmla="*/ 203886 w 2189222"/>
                <a:gd name="connsiteY44" fmla="*/ 766591 h 1305716"/>
                <a:gd name="connsiteX45" fmla="*/ 210677 w 2189222"/>
                <a:gd name="connsiteY45" fmla="*/ 756615 h 1305716"/>
                <a:gd name="connsiteX46" fmla="*/ 221989 w 2189222"/>
                <a:gd name="connsiteY46" fmla="*/ 740058 h 1305716"/>
                <a:gd name="connsiteX47" fmla="*/ 235365 w 2189222"/>
                <a:gd name="connsiteY47" fmla="*/ 721030 h 1305716"/>
                <a:gd name="connsiteX48" fmla="*/ 246782 w 2189222"/>
                <a:gd name="connsiteY48" fmla="*/ 704984 h 1305716"/>
                <a:gd name="connsiteX49" fmla="*/ 260465 w 2189222"/>
                <a:gd name="connsiteY49" fmla="*/ 686164 h 1305716"/>
                <a:gd name="connsiteX50" fmla="*/ 271987 w 2189222"/>
                <a:gd name="connsiteY50" fmla="*/ 670530 h 1305716"/>
                <a:gd name="connsiteX51" fmla="*/ 285975 w 2189222"/>
                <a:gd name="connsiteY51" fmla="*/ 652017 h 1305716"/>
                <a:gd name="connsiteX52" fmla="*/ 297705 w 2189222"/>
                <a:gd name="connsiteY52" fmla="*/ 636692 h 1305716"/>
                <a:gd name="connsiteX53" fmla="*/ 312106 w 2189222"/>
                <a:gd name="connsiteY53" fmla="*/ 618385 h 1305716"/>
                <a:gd name="connsiteX54" fmla="*/ 323729 w 2189222"/>
                <a:gd name="connsiteY54" fmla="*/ 603677 h 1305716"/>
                <a:gd name="connsiteX55" fmla="*/ 338541 w 2189222"/>
                <a:gd name="connsiteY55" fmla="*/ 585472 h 1305716"/>
                <a:gd name="connsiteX56" fmla="*/ 350165 w 2189222"/>
                <a:gd name="connsiteY56" fmla="*/ 571381 h 1305716"/>
                <a:gd name="connsiteX57" fmla="*/ 365701 w 2189222"/>
                <a:gd name="connsiteY57" fmla="*/ 552973 h 1305716"/>
                <a:gd name="connsiteX58" fmla="*/ 376912 w 2189222"/>
                <a:gd name="connsiteY58" fmla="*/ 539807 h 1305716"/>
                <a:gd name="connsiteX59" fmla="*/ 393677 w 2189222"/>
                <a:gd name="connsiteY59" fmla="*/ 520778 h 1305716"/>
                <a:gd name="connsiteX60" fmla="*/ 404071 w 2189222"/>
                <a:gd name="connsiteY60" fmla="*/ 509055 h 1305716"/>
                <a:gd name="connsiteX61" fmla="*/ 423308 w 2189222"/>
                <a:gd name="connsiteY61" fmla="*/ 488073 h 1305716"/>
                <a:gd name="connsiteX62" fmla="*/ 431536 w 2189222"/>
                <a:gd name="connsiteY62" fmla="*/ 479021 h 1305716"/>
                <a:gd name="connsiteX63" fmla="*/ 459313 w 2189222"/>
                <a:gd name="connsiteY63" fmla="*/ 449812 h 1305716"/>
                <a:gd name="connsiteX64" fmla="*/ 464662 w 2189222"/>
                <a:gd name="connsiteY64" fmla="*/ 444361 h 1305716"/>
                <a:gd name="connsiteX65" fmla="*/ 487395 w 2189222"/>
                <a:gd name="connsiteY65" fmla="*/ 421426 h 1305716"/>
                <a:gd name="connsiteX66" fmla="*/ 497372 w 2189222"/>
                <a:gd name="connsiteY66" fmla="*/ 411755 h 1305716"/>
                <a:gd name="connsiteX67" fmla="*/ 515786 w 2189222"/>
                <a:gd name="connsiteY67" fmla="*/ 393861 h 1305716"/>
                <a:gd name="connsiteX68" fmla="*/ 527309 w 2189222"/>
                <a:gd name="connsiteY68" fmla="*/ 383062 h 1305716"/>
                <a:gd name="connsiteX69" fmla="*/ 544386 w 2189222"/>
                <a:gd name="connsiteY69" fmla="*/ 367121 h 1305716"/>
                <a:gd name="connsiteX70" fmla="*/ 556833 w 2189222"/>
                <a:gd name="connsiteY70" fmla="*/ 355908 h 1305716"/>
                <a:gd name="connsiteX71" fmla="*/ 573293 w 2189222"/>
                <a:gd name="connsiteY71" fmla="*/ 341202 h 1305716"/>
                <a:gd name="connsiteX72" fmla="*/ 586252 w 2189222"/>
                <a:gd name="connsiteY72" fmla="*/ 329990 h 1305716"/>
                <a:gd name="connsiteX73" fmla="*/ 602506 w 2189222"/>
                <a:gd name="connsiteY73" fmla="*/ 316106 h 1305716"/>
                <a:gd name="connsiteX74" fmla="*/ 615777 w 2189222"/>
                <a:gd name="connsiteY74" fmla="*/ 305101 h 1305716"/>
                <a:gd name="connsiteX75" fmla="*/ 626988 w 2189222"/>
                <a:gd name="connsiteY75" fmla="*/ 295846 h 1305716"/>
                <a:gd name="connsiteX76" fmla="*/ 632132 w 2189222"/>
                <a:gd name="connsiteY76" fmla="*/ 291832 h 1305716"/>
                <a:gd name="connsiteX77" fmla="*/ 644373 w 2189222"/>
                <a:gd name="connsiteY77" fmla="*/ 282165 h 1305716"/>
                <a:gd name="connsiteX78" fmla="*/ 661244 w 2189222"/>
                <a:gd name="connsiteY78" fmla="*/ 269000 h 1305716"/>
                <a:gd name="connsiteX79" fmla="*/ 673798 w 2189222"/>
                <a:gd name="connsiteY79" fmla="*/ 259435 h 1305716"/>
                <a:gd name="connsiteX80" fmla="*/ 690664 w 2189222"/>
                <a:gd name="connsiteY80" fmla="*/ 246888 h 1305716"/>
                <a:gd name="connsiteX81" fmla="*/ 703318 w 2189222"/>
                <a:gd name="connsiteY81" fmla="*/ 237733 h 1305716"/>
                <a:gd name="connsiteX82" fmla="*/ 720395 w 2189222"/>
                <a:gd name="connsiteY82" fmla="*/ 225598 h 1305716"/>
                <a:gd name="connsiteX83" fmla="*/ 732947 w 2189222"/>
                <a:gd name="connsiteY83" fmla="*/ 216854 h 1305716"/>
                <a:gd name="connsiteX84" fmla="*/ 738191 w 2189222"/>
                <a:gd name="connsiteY84" fmla="*/ 213256 h 1305716"/>
                <a:gd name="connsiteX85" fmla="*/ 744776 w 2189222"/>
                <a:gd name="connsiteY85" fmla="*/ 208934 h 1305716"/>
                <a:gd name="connsiteX86" fmla="*/ 774296 w 2189222"/>
                <a:gd name="connsiteY86" fmla="*/ 189600 h 1305716"/>
                <a:gd name="connsiteX87" fmla="*/ 784688 w 2189222"/>
                <a:gd name="connsiteY87" fmla="*/ 183016 h 1305716"/>
                <a:gd name="connsiteX88" fmla="*/ 823159 w 2189222"/>
                <a:gd name="connsiteY88" fmla="*/ 159771 h 1305716"/>
                <a:gd name="connsiteX89" fmla="*/ 824089 w 2189222"/>
                <a:gd name="connsiteY89" fmla="*/ 159259 h 1305716"/>
                <a:gd name="connsiteX90" fmla="*/ 830674 w 2189222"/>
                <a:gd name="connsiteY90" fmla="*/ 155555 h 1305716"/>
                <a:gd name="connsiteX91" fmla="*/ 857316 w 2189222"/>
                <a:gd name="connsiteY91" fmla="*/ 140642 h 1305716"/>
                <a:gd name="connsiteX92" fmla="*/ 869556 w 2189222"/>
                <a:gd name="connsiteY92" fmla="*/ 134161 h 1305716"/>
                <a:gd name="connsiteX93" fmla="*/ 891879 w 2189222"/>
                <a:gd name="connsiteY93" fmla="*/ 122540 h 1305716"/>
                <a:gd name="connsiteX94" fmla="*/ 897333 w 2189222"/>
                <a:gd name="connsiteY94" fmla="*/ 119660 h 1305716"/>
                <a:gd name="connsiteX95" fmla="*/ 906590 w 2189222"/>
                <a:gd name="connsiteY95" fmla="*/ 115238 h 1305716"/>
                <a:gd name="connsiteX96" fmla="*/ 923663 w 2189222"/>
                <a:gd name="connsiteY96" fmla="*/ 107010 h 1305716"/>
                <a:gd name="connsiteX97" fmla="*/ 938993 w 2189222"/>
                <a:gd name="connsiteY97" fmla="*/ 99914 h 1305716"/>
                <a:gd name="connsiteX98" fmla="*/ 955967 w 2189222"/>
                <a:gd name="connsiteY98" fmla="*/ 92303 h 1305716"/>
                <a:gd name="connsiteX99" fmla="*/ 963063 w 2189222"/>
                <a:gd name="connsiteY99" fmla="*/ 89114 h 1305716"/>
                <a:gd name="connsiteX100" fmla="*/ 968519 w 2189222"/>
                <a:gd name="connsiteY100" fmla="*/ 86955 h 1305716"/>
                <a:gd name="connsiteX101" fmla="*/ 1012133 w 2189222"/>
                <a:gd name="connsiteY101" fmla="*/ 69470 h 1305716"/>
                <a:gd name="connsiteX102" fmla="*/ 1025509 w 2189222"/>
                <a:gd name="connsiteY102" fmla="*/ 64534 h 1305716"/>
                <a:gd name="connsiteX103" fmla="*/ 1037955 w 2189222"/>
                <a:gd name="connsiteY103" fmla="*/ 60109 h 1305716"/>
                <a:gd name="connsiteX104" fmla="*/ 1087025 w 2189222"/>
                <a:gd name="connsiteY104" fmla="*/ 44270 h 1305716"/>
                <a:gd name="connsiteX105" fmla="*/ 1087642 w 2189222"/>
                <a:gd name="connsiteY105" fmla="*/ 44063 h 1305716"/>
                <a:gd name="connsiteX106" fmla="*/ 1128685 w 2189222"/>
                <a:gd name="connsiteY106" fmla="*/ 32752 h 1305716"/>
                <a:gd name="connsiteX107" fmla="*/ 1138254 w 2189222"/>
                <a:gd name="connsiteY107" fmla="*/ 30284 h 1305716"/>
                <a:gd name="connsiteX108" fmla="*/ 1147817 w 2189222"/>
                <a:gd name="connsiteY108" fmla="*/ 27815 h 1305716"/>
                <a:gd name="connsiteX109" fmla="*/ 1178371 w 2189222"/>
                <a:gd name="connsiteY109" fmla="*/ 21026 h 1305716"/>
                <a:gd name="connsiteX110" fmla="*/ 1182485 w 2189222"/>
                <a:gd name="connsiteY110" fmla="*/ 20205 h 1305716"/>
                <a:gd name="connsiteX111" fmla="*/ 1205219 w 2189222"/>
                <a:gd name="connsiteY111" fmla="*/ 15780 h 1305716"/>
                <a:gd name="connsiteX112" fmla="*/ 1218802 w 2189222"/>
                <a:gd name="connsiteY112" fmla="*/ 13517 h 1305716"/>
                <a:gd name="connsiteX113" fmla="*/ 1227130 w 2189222"/>
                <a:gd name="connsiteY113" fmla="*/ 12079 h 1305716"/>
                <a:gd name="connsiteX114" fmla="*/ 1260768 w 2189222"/>
                <a:gd name="connsiteY114" fmla="*/ 7245 h 1305716"/>
                <a:gd name="connsiteX115" fmla="*/ 1264680 w 2189222"/>
                <a:gd name="connsiteY115" fmla="*/ 6833 h 1305716"/>
                <a:gd name="connsiteX116" fmla="*/ 1271778 w 2189222"/>
                <a:gd name="connsiteY116" fmla="*/ 6009 h 1305716"/>
                <a:gd name="connsiteX117" fmla="*/ 1303975 w 2189222"/>
                <a:gd name="connsiteY117" fmla="*/ 2924 h 1305716"/>
                <a:gd name="connsiteX118" fmla="*/ 1310972 w 2189222"/>
                <a:gd name="connsiteY118" fmla="*/ 2411 h 1305716"/>
                <a:gd name="connsiteX119" fmla="*/ 1314880 w 2189222"/>
                <a:gd name="connsiteY119" fmla="*/ 2103 h 1305716"/>
                <a:gd name="connsiteX120" fmla="*/ 1346359 w 2189222"/>
                <a:gd name="connsiteY120" fmla="*/ 558 h 1305716"/>
                <a:gd name="connsiteX121" fmla="*/ 1353969 w 2189222"/>
                <a:gd name="connsiteY121" fmla="*/ 352 h 1305716"/>
                <a:gd name="connsiteX122" fmla="*/ 1367756 w 2189222"/>
                <a:gd name="connsiteY122" fmla="*/ 46 h 1305716"/>
                <a:gd name="connsiteX0" fmla="*/ 1367756 w 2189222"/>
                <a:gd name="connsiteY0" fmla="*/ 46 h 1305716"/>
                <a:gd name="connsiteX1" fmla="*/ 1382670 w 2189222"/>
                <a:gd name="connsiteY1" fmla="*/ 46 h 1305716"/>
                <a:gd name="connsiteX2" fmla="*/ 1390284 w 2189222"/>
                <a:gd name="connsiteY2" fmla="*/ 46 h 1305716"/>
                <a:gd name="connsiteX3" fmla="*/ 1419910 w 2189222"/>
                <a:gd name="connsiteY3" fmla="*/ 971 h 1305716"/>
                <a:gd name="connsiteX4" fmla="*/ 1422069 w 2189222"/>
                <a:gd name="connsiteY4" fmla="*/ 1176 h 1305716"/>
                <a:gd name="connsiteX5" fmla="*/ 1467744 w 2189222"/>
                <a:gd name="connsiteY5" fmla="*/ 4880 h 1305716"/>
                <a:gd name="connsiteX6" fmla="*/ 1471652 w 2189222"/>
                <a:gd name="connsiteY6" fmla="*/ 5189 h 1305716"/>
                <a:gd name="connsiteX7" fmla="*/ 1491301 w 2189222"/>
                <a:gd name="connsiteY7" fmla="*/ 7657 h 1305716"/>
                <a:gd name="connsiteX8" fmla="*/ 1496650 w 2189222"/>
                <a:gd name="connsiteY8" fmla="*/ 8375 h 1305716"/>
                <a:gd name="connsiteX9" fmla="*/ 1523192 w 2189222"/>
                <a:gd name="connsiteY9" fmla="*/ 12490 h 1305716"/>
                <a:gd name="connsiteX10" fmla="*/ 1526174 w 2189222"/>
                <a:gd name="connsiteY10" fmla="*/ 13109 h 1305716"/>
                <a:gd name="connsiteX11" fmla="*/ 1535432 w 2189222"/>
                <a:gd name="connsiteY11" fmla="*/ 14856 h 1305716"/>
                <a:gd name="connsiteX12" fmla="*/ 1555493 w 2189222"/>
                <a:gd name="connsiteY12" fmla="*/ 18865 h 1305716"/>
                <a:gd name="connsiteX13" fmla="*/ 1565781 w 2189222"/>
                <a:gd name="connsiteY13" fmla="*/ 21129 h 1305716"/>
                <a:gd name="connsiteX14" fmla="*/ 1574520 w 2189222"/>
                <a:gd name="connsiteY14" fmla="*/ 23085 h 1305716"/>
                <a:gd name="connsiteX15" fmla="*/ 1583060 w 2189222"/>
                <a:gd name="connsiteY15" fmla="*/ 25244 h 1305716"/>
                <a:gd name="connsiteX16" fmla="*/ 1594683 w 2189222"/>
                <a:gd name="connsiteY16" fmla="*/ 28228 h 1305716"/>
                <a:gd name="connsiteX17" fmla="*/ 1610630 w 2189222"/>
                <a:gd name="connsiteY17" fmla="*/ 32650 h 1305716"/>
                <a:gd name="connsiteX18" fmla="*/ 1621330 w 2189222"/>
                <a:gd name="connsiteY18" fmla="*/ 35735 h 1305716"/>
                <a:gd name="connsiteX19" fmla="*/ 1625444 w 2189222"/>
                <a:gd name="connsiteY19" fmla="*/ 36967 h 1305716"/>
                <a:gd name="connsiteX20" fmla="*/ 1644270 w 2189222"/>
                <a:gd name="connsiteY20" fmla="*/ 43037 h 1305716"/>
                <a:gd name="connsiteX21" fmla="*/ 2148019 w 2189222"/>
                <a:gd name="connsiteY21" fmla="*/ 212638 h 1305716"/>
                <a:gd name="connsiteX22" fmla="*/ 2125080 w 2189222"/>
                <a:gd name="connsiteY22" fmla="*/ 205336 h 1305716"/>
                <a:gd name="connsiteX23" fmla="*/ 2114381 w 2189222"/>
                <a:gd name="connsiteY23" fmla="*/ 202250 h 1305716"/>
                <a:gd name="connsiteX24" fmla="*/ 2098438 w 2189222"/>
                <a:gd name="connsiteY24" fmla="*/ 197828 h 1305716"/>
                <a:gd name="connsiteX25" fmla="*/ 2086816 w 2189222"/>
                <a:gd name="connsiteY25" fmla="*/ 194846 h 1305716"/>
                <a:gd name="connsiteX26" fmla="*/ 2069532 w 2189222"/>
                <a:gd name="connsiteY26" fmla="*/ 190729 h 1305716"/>
                <a:gd name="connsiteX27" fmla="*/ 2059244 w 2189222"/>
                <a:gd name="connsiteY27" fmla="*/ 188468 h 1305716"/>
                <a:gd name="connsiteX28" fmla="*/ 2039188 w 2189222"/>
                <a:gd name="connsiteY28" fmla="*/ 184457 h 1305716"/>
                <a:gd name="connsiteX29" fmla="*/ 2183325 w 2189222"/>
                <a:gd name="connsiteY29" fmla="*/ 244667 h 1305716"/>
                <a:gd name="connsiteX30" fmla="*/ 1808076 w 2189222"/>
                <a:gd name="connsiteY30" fmla="*/ 201535 h 1305716"/>
                <a:gd name="connsiteX31" fmla="*/ 1503995 w 2189222"/>
                <a:gd name="connsiteY31" fmla="*/ 279172 h 1305716"/>
                <a:gd name="connsiteX32" fmla="*/ 1189131 w 2189222"/>
                <a:gd name="connsiteY32" fmla="*/ 460327 h 1305716"/>
                <a:gd name="connsiteX33" fmla="*/ 882893 w 2189222"/>
                <a:gd name="connsiteY33" fmla="*/ 757939 h 1305716"/>
                <a:gd name="connsiteX34" fmla="*/ 535680 w 2189222"/>
                <a:gd name="connsiteY34" fmla="*/ 1305716 h 1305716"/>
                <a:gd name="connsiteX35" fmla="*/ 108672 w 2189222"/>
                <a:gd name="connsiteY35" fmla="*/ 1182789 h 1305716"/>
                <a:gd name="connsiteX36" fmla="*/ 0 w 2189222"/>
                <a:gd name="connsiteY36" fmla="*/ 1113407 h 1305716"/>
                <a:gd name="connsiteX37" fmla="*/ 97520 w 2189222"/>
                <a:gd name="connsiteY37" fmla="*/ 938561 h 1305716"/>
                <a:gd name="connsiteX38" fmla="*/ 117371 w 2189222"/>
                <a:gd name="connsiteY38" fmla="*/ 904208 h 1305716"/>
                <a:gd name="connsiteX39" fmla="*/ 118401 w 2189222"/>
                <a:gd name="connsiteY39" fmla="*/ 902460 h 1305716"/>
                <a:gd name="connsiteX40" fmla="*/ 156258 w 2189222"/>
                <a:gd name="connsiteY40" fmla="*/ 840132 h 1305716"/>
                <a:gd name="connsiteX41" fmla="*/ 162326 w 2189222"/>
                <a:gd name="connsiteY41" fmla="*/ 830464 h 1305716"/>
                <a:gd name="connsiteX42" fmla="*/ 200596 w 2189222"/>
                <a:gd name="connsiteY42" fmla="*/ 771633 h 1305716"/>
                <a:gd name="connsiteX43" fmla="*/ 203886 w 2189222"/>
                <a:gd name="connsiteY43" fmla="*/ 766591 h 1305716"/>
                <a:gd name="connsiteX44" fmla="*/ 210677 w 2189222"/>
                <a:gd name="connsiteY44" fmla="*/ 756615 h 1305716"/>
                <a:gd name="connsiteX45" fmla="*/ 221989 w 2189222"/>
                <a:gd name="connsiteY45" fmla="*/ 740058 h 1305716"/>
                <a:gd name="connsiteX46" fmla="*/ 235365 w 2189222"/>
                <a:gd name="connsiteY46" fmla="*/ 721030 h 1305716"/>
                <a:gd name="connsiteX47" fmla="*/ 246782 w 2189222"/>
                <a:gd name="connsiteY47" fmla="*/ 704984 h 1305716"/>
                <a:gd name="connsiteX48" fmla="*/ 260465 w 2189222"/>
                <a:gd name="connsiteY48" fmla="*/ 686164 h 1305716"/>
                <a:gd name="connsiteX49" fmla="*/ 271987 w 2189222"/>
                <a:gd name="connsiteY49" fmla="*/ 670530 h 1305716"/>
                <a:gd name="connsiteX50" fmla="*/ 285975 w 2189222"/>
                <a:gd name="connsiteY50" fmla="*/ 652017 h 1305716"/>
                <a:gd name="connsiteX51" fmla="*/ 297705 w 2189222"/>
                <a:gd name="connsiteY51" fmla="*/ 636692 h 1305716"/>
                <a:gd name="connsiteX52" fmla="*/ 312106 w 2189222"/>
                <a:gd name="connsiteY52" fmla="*/ 618385 h 1305716"/>
                <a:gd name="connsiteX53" fmla="*/ 323729 w 2189222"/>
                <a:gd name="connsiteY53" fmla="*/ 603677 h 1305716"/>
                <a:gd name="connsiteX54" fmla="*/ 338541 w 2189222"/>
                <a:gd name="connsiteY54" fmla="*/ 585472 h 1305716"/>
                <a:gd name="connsiteX55" fmla="*/ 350165 w 2189222"/>
                <a:gd name="connsiteY55" fmla="*/ 571381 h 1305716"/>
                <a:gd name="connsiteX56" fmla="*/ 365701 w 2189222"/>
                <a:gd name="connsiteY56" fmla="*/ 552973 h 1305716"/>
                <a:gd name="connsiteX57" fmla="*/ 376912 w 2189222"/>
                <a:gd name="connsiteY57" fmla="*/ 539807 h 1305716"/>
                <a:gd name="connsiteX58" fmla="*/ 393677 w 2189222"/>
                <a:gd name="connsiteY58" fmla="*/ 520778 h 1305716"/>
                <a:gd name="connsiteX59" fmla="*/ 404071 w 2189222"/>
                <a:gd name="connsiteY59" fmla="*/ 509055 h 1305716"/>
                <a:gd name="connsiteX60" fmla="*/ 423308 w 2189222"/>
                <a:gd name="connsiteY60" fmla="*/ 488073 h 1305716"/>
                <a:gd name="connsiteX61" fmla="*/ 431536 w 2189222"/>
                <a:gd name="connsiteY61" fmla="*/ 479021 h 1305716"/>
                <a:gd name="connsiteX62" fmla="*/ 459313 w 2189222"/>
                <a:gd name="connsiteY62" fmla="*/ 449812 h 1305716"/>
                <a:gd name="connsiteX63" fmla="*/ 464662 w 2189222"/>
                <a:gd name="connsiteY63" fmla="*/ 444361 h 1305716"/>
                <a:gd name="connsiteX64" fmla="*/ 487395 w 2189222"/>
                <a:gd name="connsiteY64" fmla="*/ 421426 h 1305716"/>
                <a:gd name="connsiteX65" fmla="*/ 497372 w 2189222"/>
                <a:gd name="connsiteY65" fmla="*/ 411755 h 1305716"/>
                <a:gd name="connsiteX66" fmla="*/ 515786 w 2189222"/>
                <a:gd name="connsiteY66" fmla="*/ 393861 h 1305716"/>
                <a:gd name="connsiteX67" fmla="*/ 527309 w 2189222"/>
                <a:gd name="connsiteY67" fmla="*/ 383062 h 1305716"/>
                <a:gd name="connsiteX68" fmla="*/ 544386 w 2189222"/>
                <a:gd name="connsiteY68" fmla="*/ 367121 h 1305716"/>
                <a:gd name="connsiteX69" fmla="*/ 556833 w 2189222"/>
                <a:gd name="connsiteY69" fmla="*/ 355908 h 1305716"/>
                <a:gd name="connsiteX70" fmla="*/ 573293 w 2189222"/>
                <a:gd name="connsiteY70" fmla="*/ 341202 h 1305716"/>
                <a:gd name="connsiteX71" fmla="*/ 586252 w 2189222"/>
                <a:gd name="connsiteY71" fmla="*/ 329990 h 1305716"/>
                <a:gd name="connsiteX72" fmla="*/ 602506 w 2189222"/>
                <a:gd name="connsiteY72" fmla="*/ 316106 h 1305716"/>
                <a:gd name="connsiteX73" fmla="*/ 615777 w 2189222"/>
                <a:gd name="connsiteY73" fmla="*/ 305101 h 1305716"/>
                <a:gd name="connsiteX74" fmla="*/ 626988 w 2189222"/>
                <a:gd name="connsiteY74" fmla="*/ 295846 h 1305716"/>
                <a:gd name="connsiteX75" fmla="*/ 632132 w 2189222"/>
                <a:gd name="connsiteY75" fmla="*/ 291832 h 1305716"/>
                <a:gd name="connsiteX76" fmla="*/ 644373 w 2189222"/>
                <a:gd name="connsiteY76" fmla="*/ 282165 h 1305716"/>
                <a:gd name="connsiteX77" fmla="*/ 661244 w 2189222"/>
                <a:gd name="connsiteY77" fmla="*/ 269000 h 1305716"/>
                <a:gd name="connsiteX78" fmla="*/ 673798 w 2189222"/>
                <a:gd name="connsiteY78" fmla="*/ 259435 h 1305716"/>
                <a:gd name="connsiteX79" fmla="*/ 690664 w 2189222"/>
                <a:gd name="connsiteY79" fmla="*/ 246888 h 1305716"/>
                <a:gd name="connsiteX80" fmla="*/ 703318 w 2189222"/>
                <a:gd name="connsiteY80" fmla="*/ 237733 h 1305716"/>
                <a:gd name="connsiteX81" fmla="*/ 720395 w 2189222"/>
                <a:gd name="connsiteY81" fmla="*/ 225598 h 1305716"/>
                <a:gd name="connsiteX82" fmla="*/ 732947 w 2189222"/>
                <a:gd name="connsiteY82" fmla="*/ 216854 h 1305716"/>
                <a:gd name="connsiteX83" fmla="*/ 738191 w 2189222"/>
                <a:gd name="connsiteY83" fmla="*/ 213256 h 1305716"/>
                <a:gd name="connsiteX84" fmla="*/ 744776 w 2189222"/>
                <a:gd name="connsiteY84" fmla="*/ 208934 h 1305716"/>
                <a:gd name="connsiteX85" fmla="*/ 774296 w 2189222"/>
                <a:gd name="connsiteY85" fmla="*/ 189600 h 1305716"/>
                <a:gd name="connsiteX86" fmla="*/ 784688 w 2189222"/>
                <a:gd name="connsiteY86" fmla="*/ 183016 h 1305716"/>
                <a:gd name="connsiteX87" fmla="*/ 823159 w 2189222"/>
                <a:gd name="connsiteY87" fmla="*/ 159771 h 1305716"/>
                <a:gd name="connsiteX88" fmla="*/ 824089 w 2189222"/>
                <a:gd name="connsiteY88" fmla="*/ 159259 h 1305716"/>
                <a:gd name="connsiteX89" fmla="*/ 830674 w 2189222"/>
                <a:gd name="connsiteY89" fmla="*/ 155555 h 1305716"/>
                <a:gd name="connsiteX90" fmla="*/ 857316 w 2189222"/>
                <a:gd name="connsiteY90" fmla="*/ 140642 h 1305716"/>
                <a:gd name="connsiteX91" fmla="*/ 869556 w 2189222"/>
                <a:gd name="connsiteY91" fmla="*/ 134161 h 1305716"/>
                <a:gd name="connsiteX92" fmla="*/ 891879 w 2189222"/>
                <a:gd name="connsiteY92" fmla="*/ 122540 h 1305716"/>
                <a:gd name="connsiteX93" fmla="*/ 897333 w 2189222"/>
                <a:gd name="connsiteY93" fmla="*/ 119660 h 1305716"/>
                <a:gd name="connsiteX94" fmla="*/ 906590 w 2189222"/>
                <a:gd name="connsiteY94" fmla="*/ 115238 h 1305716"/>
                <a:gd name="connsiteX95" fmla="*/ 923663 w 2189222"/>
                <a:gd name="connsiteY95" fmla="*/ 107010 h 1305716"/>
                <a:gd name="connsiteX96" fmla="*/ 938993 w 2189222"/>
                <a:gd name="connsiteY96" fmla="*/ 99914 h 1305716"/>
                <a:gd name="connsiteX97" fmla="*/ 955967 w 2189222"/>
                <a:gd name="connsiteY97" fmla="*/ 92303 h 1305716"/>
                <a:gd name="connsiteX98" fmla="*/ 963063 w 2189222"/>
                <a:gd name="connsiteY98" fmla="*/ 89114 h 1305716"/>
                <a:gd name="connsiteX99" fmla="*/ 968519 w 2189222"/>
                <a:gd name="connsiteY99" fmla="*/ 86955 h 1305716"/>
                <a:gd name="connsiteX100" fmla="*/ 1012133 w 2189222"/>
                <a:gd name="connsiteY100" fmla="*/ 69470 h 1305716"/>
                <a:gd name="connsiteX101" fmla="*/ 1025509 w 2189222"/>
                <a:gd name="connsiteY101" fmla="*/ 64534 h 1305716"/>
                <a:gd name="connsiteX102" fmla="*/ 1037955 w 2189222"/>
                <a:gd name="connsiteY102" fmla="*/ 60109 h 1305716"/>
                <a:gd name="connsiteX103" fmla="*/ 1087025 w 2189222"/>
                <a:gd name="connsiteY103" fmla="*/ 44270 h 1305716"/>
                <a:gd name="connsiteX104" fmla="*/ 1087642 w 2189222"/>
                <a:gd name="connsiteY104" fmla="*/ 44063 h 1305716"/>
                <a:gd name="connsiteX105" fmla="*/ 1128685 w 2189222"/>
                <a:gd name="connsiteY105" fmla="*/ 32752 h 1305716"/>
                <a:gd name="connsiteX106" fmla="*/ 1138254 w 2189222"/>
                <a:gd name="connsiteY106" fmla="*/ 30284 h 1305716"/>
                <a:gd name="connsiteX107" fmla="*/ 1147817 w 2189222"/>
                <a:gd name="connsiteY107" fmla="*/ 27815 h 1305716"/>
                <a:gd name="connsiteX108" fmla="*/ 1178371 w 2189222"/>
                <a:gd name="connsiteY108" fmla="*/ 21026 h 1305716"/>
                <a:gd name="connsiteX109" fmla="*/ 1182485 w 2189222"/>
                <a:gd name="connsiteY109" fmla="*/ 20205 h 1305716"/>
                <a:gd name="connsiteX110" fmla="*/ 1205219 w 2189222"/>
                <a:gd name="connsiteY110" fmla="*/ 15780 h 1305716"/>
                <a:gd name="connsiteX111" fmla="*/ 1218802 w 2189222"/>
                <a:gd name="connsiteY111" fmla="*/ 13517 h 1305716"/>
                <a:gd name="connsiteX112" fmla="*/ 1227130 w 2189222"/>
                <a:gd name="connsiteY112" fmla="*/ 12079 h 1305716"/>
                <a:gd name="connsiteX113" fmla="*/ 1260768 w 2189222"/>
                <a:gd name="connsiteY113" fmla="*/ 7245 h 1305716"/>
                <a:gd name="connsiteX114" fmla="*/ 1264680 w 2189222"/>
                <a:gd name="connsiteY114" fmla="*/ 6833 h 1305716"/>
                <a:gd name="connsiteX115" fmla="*/ 1271778 w 2189222"/>
                <a:gd name="connsiteY115" fmla="*/ 6009 h 1305716"/>
                <a:gd name="connsiteX116" fmla="*/ 1303975 w 2189222"/>
                <a:gd name="connsiteY116" fmla="*/ 2924 h 1305716"/>
                <a:gd name="connsiteX117" fmla="*/ 1310972 w 2189222"/>
                <a:gd name="connsiteY117" fmla="*/ 2411 h 1305716"/>
                <a:gd name="connsiteX118" fmla="*/ 1314880 w 2189222"/>
                <a:gd name="connsiteY118" fmla="*/ 2103 h 1305716"/>
                <a:gd name="connsiteX119" fmla="*/ 1346359 w 2189222"/>
                <a:gd name="connsiteY119" fmla="*/ 558 h 1305716"/>
                <a:gd name="connsiteX120" fmla="*/ 1353969 w 2189222"/>
                <a:gd name="connsiteY120" fmla="*/ 352 h 1305716"/>
                <a:gd name="connsiteX121" fmla="*/ 1367756 w 2189222"/>
                <a:gd name="connsiteY121" fmla="*/ 46 h 130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89222" h="1305716">
                  <a:moveTo>
                    <a:pt x="1367756" y="46"/>
                  </a:moveTo>
                  <a:cubicBezTo>
                    <a:pt x="1372795" y="-58"/>
                    <a:pt x="1377732" y="46"/>
                    <a:pt x="1382670" y="46"/>
                  </a:cubicBezTo>
                  <a:lnTo>
                    <a:pt x="1390284" y="46"/>
                  </a:lnTo>
                  <a:cubicBezTo>
                    <a:pt x="1400260" y="148"/>
                    <a:pt x="1410241" y="455"/>
                    <a:pt x="1419910" y="971"/>
                  </a:cubicBezTo>
                  <a:cubicBezTo>
                    <a:pt x="1420628" y="1074"/>
                    <a:pt x="1421351" y="1176"/>
                    <a:pt x="1422069" y="1176"/>
                  </a:cubicBezTo>
                  <a:cubicBezTo>
                    <a:pt x="1437707" y="2000"/>
                    <a:pt x="1452930" y="3335"/>
                    <a:pt x="1467744" y="4880"/>
                  </a:cubicBezTo>
                  <a:lnTo>
                    <a:pt x="1471652" y="5189"/>
                  </a:lnTo>
                  <a:cubicBezTo>
                    <a:pt x="1478341" y="5907"/>
                    <a:pt x="1484820" y="6833"/>
                    <a:pt x="1491301" y="7657"/>
                  </a:cubicBezTo>
                  <a:cubicBezTo>
                    <a:pt x="1493049" y="7966"/>
                    <a:pt x="1494902" y="8170"/>
                    <a:pt x="1496650" y="8375"/>
                  </a:cubicBezTo>
                  <a:cubicBezTo>
                    <a:pt x="1505601" y="9610"/>
                    <a:pt x="1514552" y="10947"/>
                    <a:pt x="1523192" y="12490"/>
                  </a:cubicBezTo>
                  <a:lnTo>
                    <a:pt x="1526174" y="13109"/>
                  </a:lnTo>
                  <a:cubicBezTo>
                    <a:pt x="1529364" y="13621"/>
                    <a:pt x="1532348" y="14238"/>
                    <a:pt x="1535432" y="14856"/>
                  </a:cubicBezTo>
                  <a:cubicBezTo>
                    <a:pt x="1542223" y="16088"/>
                    <a:pt x="1548908" y="17428"/>
                    <a:pt x="1555493" y="18865"/>
                  </a:cubicBezTo>
                  <a:cubicBezTo>
                    <a:pt x="1558990" y="19587"/>
                    <a:pt x="1562385" y="20308"/>
                    <a:pt x="1565781" y="21129"/>
                  </a:cubicBezTo>
                  <a:cubicBezTo>
                    <a:pt x="1568659" y="21850"/>
                    <a:pt x="1571642" y="22364"/>
                    <a:pt x="1574520" y="23085"/>
                  </a:cubicBezTo>
                  <a:cubicBezTo>
                    <a:pt x="1577403" y="23700"/>
                    <a:pt x="1580182" y="24524"/>
                    <a:pt x="1583060" y="25244"/>
                  </a:cubicBezTo>
                  <a:lnTo>
                    <a:pt x="1594683" y="28228"/>
                  </a:lnTo>
                  <a:lnTo>
                    <a:pt x="1610630" y="32650"/>
                  </a:lnTo>
                  <a:lnTo>
                    <a:pt x="1621330" y="35735"/>
                  </a:lnTo>
                  <a:lnTo>
                    <a:pt x="1625444" y="36967"/>
                  </a:lnTo>
                  <a:cubicBezTo>
                    <a:pt x="1631822" y="38922"/>
                    <a:pt x="1638096" y="40981"/>
                    <a:pt x="1644270" y="43037"/>
                  </a:cubicBezTo>
                  <a:lnTo>
                    <a:pt x="2148019" y="212638"/>
                  </a:lnTo>
                  <a:cubicBezTo>
                    <a:pt x="2140616" y="210066"/>
                    <a:pt x="2132900" y="207702"/>
                    <a:pt x="2125080" y="205336"/>
                  </a:cubicBezTo>
                  <a:lnTo>
                    <a:pt x="2114381" y="202250"/>
                  </a:lnTo>
                  <a:lnTo>
                    <a:pt x="2098438" y="197828"/>
                  </a:lnTo>
                  <a:cubicBezTo>
                    <a:pt x="2094632" y="196799"/>
                    <a:pt x="2090724" y="195872"/>
                    <a:pt x="2086816" y="194846"/>
                  </a:cubicBezTo>
                  <a:cubicBezTo>
                    <a:pt x="2081154" y="193403"/>
                    <a:pt x="2075398" y="192067"/>
                    <a:pt x="2069532" y="190729"/>
                  </a:cubicBezTo>
                  <a:lnTo>
                    <a:pt x="2059244" y="188468"/>
                  </a:lnTo>
                  <a:cubicBezTo>
                    <a:pt x="2052659" y="187028"/>
                    <a:pt x="2045974" y="185691"/>
                    <a:pt x="2039188" y="184457"/>
                  </a:cubicBezTo>
                  <a:cubicBezTo>
                    <a:pt x="2059868" y="193823"/>
                    <a:pt x="2221844" y="241821"/>
                    <a:pt x="2183325" y="244667"/>
                  </a:cubicBezTo>
                  <a:lnTo>
                    <a:pt x="1808076" y="201535"/>
                  </a:lnTo>
                  <a:lnTo>
                    <a:pt x="1503995" y="279172"/>
                  </a:lnTo>
                  <a:lnTo>
                    <a:pt x="1189131" y="460327"/>
                  </a:lnTo>
                  <a:lnTo>
                    <a:pt x="882893" y="757939"/>
                  </a:lnTo>
                  <a:lnTo>
                    <a:pt x="535680" y="1305716"/>
                  </a:lnTo>
                  <a:lnTo>
                    <a:pt x="108672" y="1182789"/>
                  </a:lnTo>
                  <a:lnTo>
                    <a:pt x="0" y="1113407"/>
                  </a:lnTo>
                  <a:cubicBezTo>
                    <a:pt x="29419" y="1059616"/>
                    <a:pt x="62234" y="1000783"/>
                    <a:pt x="97520" y="938561"/>
                  </a:cubicBezTo>
                  <a:cubicBezTo>
                    <a:pt x="104101" y="927040"/>
                    <a:pt x="110686" y="915624"/>
                    <a:pt x="117371" y="904208"/>
                  </a:cubicBezTo>
                  <a:cubicBezTo>
                    <a:pt x="117683" y="903589"/>
                    <a:pt x="118094" y="903075"/>
                    <a:pt x="118401" y="902460"/>
                  </a:cubicBezTo>
                  <a:cubicBezTo>
                    <a:pt x="130747" y="881374"/>
                    <a:pt x="143400" y="860598"/>
                    <a:pt x="156258" y="840132"/>
                  </a:cubicBezTo>
                  <a:cubicBezTo>
                    <a:pt x="158312" y="836942"/>
                    <a:pt x="160267" y="833651"/>
                    <a:pt x="162326" y="830464"/>
                  </a:cubicBezTo>
                  <a:cubicBezTo>
                    <a:pt x="174878" y="810509"/>
                    <a:pt x="187631" y="790968"/>
                    <a:pt x="200596" y="771633"/>
                  </a:cubicBezTo>
                  <a:cubicBezTo>
                    <a:pt x="201727" y="769986"/>
                    <a:pt x="202756" y="768239"/>
                    <a:pt x="203886" y="766591"/>
                  </a:cubicBezTo>
                  <a:cubicBezTo>
                    <a:pt x="206046" y="763199"/>
                    <a:pt x="208412" y="759908"/>
                    <a:pt x="210677" y="756615"/>
                  </a:cubicBezTo>
                  <a:cubicBezTo>
                    <a:pt x="214379" y="751064"/>
                    <a:pt x="218187" y="745510"/>
                    <a:pt x="221989" y="740058"/>
                  </a:cubicBezTo>
                  <a:cubicBezTo>
                    <a:pt x="226414" y="733680"/>
                    <a:pt x="230940" y="727304"/>
                    <a:pt x="235365" y="721030"/>
                  </a:cubicBezTo>
                  <a:lnTo>
                    <a:pt x="246782" y="704984"/>
                  </a:lnTo>
                  <a:cubicBezTo>
                    <a:pt x="251308" y="698609"/>
                    <a:pt x="255834" y="692436"/>
                    <a:pt x="260465" y="686164"/>
                  </a:cubicBezTo>
                  <a:cubicBezTo>
                    <a:pt x="264271" y="680918"/>
                    <a:pt x="268075" y="675775"/>
                    <a:pt x="271987" y="670530"/>
                  </a:cubicBezTo>
                  <a:cubicBezTo>
                    <a:pt x="276613" y="664256"/>
                    <a:pt x="281345" y="658189"/>
                    <a:pt x="285975" y="652017"/>
                  </a:cubicBezTo>
                  <a:lnTo>
                    <a:pt x="297705" y="636692"/>
                  </a:lnTo>
                  <a:lnTo>
                    <a:pt x="312106" y="618385"/>
                  </a:lnTo>
                  <a:cubicBezTo>
                    <a:pt x="316013" y="613447"/>
                    <a:pt x="319821" y="608511"/>
                    <a:pt x="323729" y="603677"/>
                  </a:cubicBezTo>
                  <a:cubicBezTo>
                    <a:pt x="328666" y="597504"/>
                    <a:pt x="333603" y="591542"/>
                    <a:pt x="338541" y="585472"/>
                  </a:cubicBezTo>
                  <a:cubicBezTo>
                    <a:pt x="342449" y="580742"/>
                    <a:pt x="346257" y="576010"/>
                    <a:pt x="350165" y="571381"/>
                  </a:cubicBezTo>
                  <a:cubicBezTo>
                    <a:pt x="355308" y="565107"/>
                    <a:pt x="360451" y="559039"/>
                    <a:pt x="365701" y="552973"/>
                  </a:cubicBezTo>
                  <a:cubicBezTo>
                    <a:pt x="369507" y="548548"/>
                    <a:pt x="373210" y="544126"/>
                    <a:pt x="376912" y="539807"/>
                  </a:cubicBezTo>
                  <a:cubicBezTo>
                    <a:pt x="382466" y="533429"/>
                    <a:pt x="388128" y="527054"/>
                    <a:pt x="393677" y="520778"/>
                  </a:cubicBezTo>
                  <a:cubicBezTo>
                    <a:pt x="397179" y="516872"/>
                    <a:pt x="400574" y="512963"/>
                    <a:pt x="404071" y="509055"/>
                  </a:cubicBezTo>
                  <a:cubicBezTo>
                    <a:pt x="410450" y="501957"/>
                    <a:pt x="416930" y="495066"/>
                    <a:pt x="423308" y="488073"/>
                  </a:cubicBezTo>
                  <a:cubicBezTo>
                    <a:pt x="426086" y="484988"/>
                    <a:pt x="428758" y="482003"/>
                    <a:pt x="431536" y="479021"/>
                  </a:cubicBezTo>
                  <a:cubicBezTo>
                    <a:pt x="440793" y="469147"/>
                    <a:pt x="450055" y="459377"/>
                    <a:pt x="459313" y="449812"/>
                  </a:cubicBezTo>
                  <a:cubicBezTo>
                    <a:pt x="461061" y="447960"/>
                    <a:pt x="462914" y="446213"/>
                    <a:pt x="464662" y="444361"/>
                  </a:cubicBezTo>
                  <a:cubicBezTo>
                    <a:pt x="472172" y="436648"/>
                    <a:pt x="479781" y="428933"/>
                    <a:pt x="487395" y="421426"/>
                  </a:cubicBezTo>
                  <a:cubicBezTo>
                    <a:pt x="490687" y="418133"/>
                    <a:pt x="494082" y="414945"/>
                    <a:pt x="497372" y="411755"/>
                  </a:cubicBezTo>
                  <a:cubicBezTo>
                    <a:pt x="503444" y="405793"/>
                    <a:pt x="509612" y="399723"/>
                    <a:pt x="515786" y="393861"/>
                  </a:cubicBezTo>
                  <a:lnTo>
                    <a:pt x="527309" y="383062"/>
                  </a:lnTo>
                  <a:cubicBezTo>
                    <a:pt x="532964" y="377713"/>
                    <a:pt x="538624" y="372365"/>
                    <a:pt x="544386" y="367121"/>
                  </a:cubicBezTo>
                  <a:cubicBezTo>
                    <a:pt x="548501" y="363314"/>
                    <a:pt x="552720" y="359612"/>
                    <a:pt x="556833" y="355908"/>
                  </a:cubicBezTo>
                  <a:cubicBezTo>
                    <a:pt x="562283" y="350972"/>
                    <a:pt x="567738" y="346035"/>
                    <a:pt x="573293" y="341202"/>
                  </a:cubicBezTo>
                  <a:cubicBezTo>
                    <a:pt x="577612" y="337395"/>
                    <a:pt x="581933" y="333694"/>
                    <a:pt x="586252" y="329990"/>
                  </a:cubicBezTo>
                  <a:cubicBezTo>
                    <a:pt x="591702" y="325259"/>
                    <a:pt x="597052" y="320631"/>
                    <a:pt x="602506" y="316106"/>
                  </a:cubicBezTo>
                  <a:lnTo>
                    <a:pt x="615777" y="305101"/>
                  </a:lnTo>
                  <a:lnTo>
                    <a:pt x="626988" y="295846"/>
                  </a:lnTo>
                  <a:cubicBezTo>
                    <a:pt x="628737" y="294507"/>
                    <a:pt x="630383" y="293172"/>
                    <a:pt x="632132" y="291832"/>
                  </a:cubicBezTo>
                  <a:cubicBezTo>
                    <a:pt x="636246" y="288644"/>
                    <a:pt x="640260" y="285354"/>
                    <a:pt x="644373" y="282165"/>
                  </a:cubicBezTo>
                  <a:cubicBezTo>
                    <a:pt x="649929" y="277743"/>
                    <a:pt x="655589" y="273319"/>
                    <a:pt x="661244" y="269000"/>
                  </a:cubicBezTo>
                  <a:cubicBezTo>
                    <a:pt x="665463" y="265708"/>
                    <a:pt x="669578" y="262622"/>
                    <a:pt x="673798" y="259435"/>
                  </a:cubicBezTo>
                  <a:cubicBezTo>
                    <a:pt x="679347" y="255218"/>
                    <a:pt x="685009" y="251001"/>
                    <a:pt x="690664" y="246888"/>
                  </a:cubicBezTo>
                  <a:lnTo>
                    <a:pt x="703318" y="237733"/>
                  </a:lnTo>
                  <a:cubicBezTo>
                    <a:pt x="708978" y="233621"/>
                    <a:pt x="714739" y="229607"/>
                    <a:pt x="720395" y="225598"/>
                  </a:cubicBezTo>
                  <a:cubicBezTo>
                    <a:pt x="724614" y="222614"/>
                    <a:pt x="728727" y="219734"/>
                    <a:pt x="732947" y="216854"/>
                  </a:cubicBezTo>
                  <a:cubicBezTo>
                    <a:pt x="734696" y="215725"/>
                    <a:pt x="736443" y="214488"/>
                    <a:pt x="738191" y="213256"/>
                  </a:cubicBezTo>
                  <a:cubicBezTo>
                    <a:pt x="740351" y="211814"/>
                    <a:pt x="742616" y="210376"/>
                    <a:pt x="744776" y="208934"/>
                  </a:cubicBezTo>
                  <a:cubicBezTo>
                    <a:pt x="754547" y="202353"/>
                    <a:pt x="764421" y="195872"/>
                    <a:pt x="774296" y="189600"/>
                  </a:cubicBezTo>
                  <a:cubicBezTo>
                    <a:pt x="777797" y="187440"/>
                    <a:pt x="781193" y="185178"/>
                    <a:pt x="784688" y="183016"/>
                  </a:cubicBezTo>
                  <a:cubicBezTo>
                    <a:pt x="797443" y="175098"/>
                    <a:pt x="810300" y="167282"/>
                    <a:pt x="823159" y="159771"/>
                  </a:cubicBezTo>
                  <a:cubicBezTo>
                    <a:pt x="823470" y="159670"/>
                    <a:pt x="823777" y="159465"/>
                    <a:pt x="824089" y="159259"/>
                  </a:cubicBezTo>
                  <a:lnTo>
                    <a:pt x="830674" y="155555"/>
                  </a:lnTo>
                  <a:cubicBezTo>
                    <a:pt x="839519" y="150515"/>
                    <a:pt x="848364" y="145476"/>
                    <a:pt x="857316" y="140642"/>
                  </a:cubicBezTo>
                  <a:lnTo>
                    <a:pt x="869556" y="134161"/>
                  </a:lnTo>
                  <a:cubicBezTo>
                    <a:pt x="877065" y="130152"/>
                    <a:pt x="884474" y="126345"/>
                    <a:pt x="891879" y="122540"/>
                  </a:cubicBezTo>
                  <a:cubicBezTo>
                    <a:pt x="893732" y="121613"/>
                    <a:pt x="895480" y="120587"/>
                    <a:pt x="897333" y="119660"/>
                  </a:cubicBezTo>
                  <a:cubicBezTo>
                    <a:pt x="900417" y="118118"/>
                    <a:pt x="903501" y="116780"/>
                    <a:pt x="906590" y="115238"/>
                  </a:cubicBezTo>
                  <a:lnTo>
                    <a:pt x="923663" y="107010"/>
                  </a:lnTo>
                  <a:cubicBezTo>
                    <a:pt x="928707" y="104541"/>
                    <a:pt x="933850" y="102279"/>
                    <a:pt x="938993" y="99914"/>
                  </a:cubicBezTo>
                  <a:lnTo>
                    <a:pt x="955967" y="92303"/>
                  </a:lnTo>
                  <a:cubicBezTo>
                    <a:pt x="958331" y="91274"/>
                    <a:pt x="960697" y="90143"/>
                    <a:pt x="963063" y="89114"/>
                  </a:cubicBezTo>
                  <a:lnTo>
                    <a:pt x="968519" y="86955"/>
                  </a:lnTo>
                  <a:cubicBezTo>
                    <a:pt x="983019" y="80782"/>
                    <a:pt x="997526" y="74920"/>
                    <a:pt x="1012133" y="69470"/>
                  </a:cubicBezTo>
                  <a:lnTo>
                    <a:pt x="1025509" y="64534"/>
                  </a:lnTo>
                  <a:cubicBezTo>
                    <a:pt x="1029622" y="62989"/>
                    <a:pt x="1033842" y="61551"/>
                    <a:pt x="1037955" y="60109"/>
                  </a:cubicBezTo>
                  <a:cubicBezTo>
                    <a:pt x="1054516" y="54349"/>
                    <a:pt x="1070871" y="49107"/>
                    <a:pt x="1087025" y="44270"/>
                  </a:cubicBezTo>
                  <a:cubicBezTo>
                    <a:pt x="1087231" y="44168"/>
                    <a:pt x="1087436" y="44063"/>
                    <a:pt x="1087642" y="44063"/>
                  </a:cubicBezTo>
                  <a:cubicBezTo>
                    <a:pt x="1101526" y="39951"/>
                    <a:pt x="1115107" y="36249"/>
                    <a:pt x="1128685" y="32752"/>
                  </a:cubicBezTo>
                  <a:lnTo>
                    <a:pt x="1138254" y="30284"/>
                  </a:lnTo>
                  <a:cubicBezTo>
                    <a:pt x="1141444" y="29460"/>
                    <a:pt x="1144627" y="28536"/>
                    <a:pt x="1147817" y="27815"/>
                  </a:cubicBezTo>
                  <a:cubicBezTo>
                    <a:pt x="1158105" y="25346"/>
                    <a:pt x="1168291" y="23085"/>
                    <a:pt x="1178371" y="21026"/>
                  </a:cubicBezTo>
                  <a:cubicBezTo>
                    <a:pt x="1179708" y="20719"/>
                    <a:pt x="1181044" y="20513"/>
                    <a:pt x="1182485" y="20205"/>
                  </a:cubicBezTo>
                  <a:lnTo>
                    <a:pt x="1205219" y="15780"/>
                  </a:lnTo>
                  <a:cubicBezTo>
                    <a:pt x="1209851" y="14959"/>
                    <a:pt x="1214271" y="14238"/>
                    <a:pt x="1218802" y="13517"/>
                  </a:cubicBezTo>
                  <a:cubicBezTo>
                    <a:pt x="1221579" y="13006"/>
                    <a:pt x="1224351" y="12490"/>
                    <a:pt x="1227130" y="12079"/>
                  </a:cubicBezTo>
                  <a:cubicBezTo>
                    <a:pt x="1238445" y="10229"/>
                    <a:pt x="1249762" y="8581"/>
                    <a:pt x="1260768" y="7245"/>
                  </a:cubicBezTo>
                  <a:cubicBezTo>
                    <a:pt x="1262109" y="7142"/>
                    <a:pt x="1263339" y="7039"/>
                    <a:pt x="1264680" y="6833"/>
                  </a:cubicBezTo>
                  <a:cubicBezTo>
                    <a:pt x="1267046" y="6525"/>
                    <a:pt x="1269412" y="6318"/>
                    <a:pt x="1271778" y="6009"/>
                  </a:cubicBezTo>
                  <a:cubicBezTo>
                    <a:pt x="1282682" y="4777"/>
                    <a:pt x="1293383" y="3748"/>
                    <a:pt x="1303975" y="2924"/>
                  </a:cubicBezTo>
                  <a:cubicBezTo>
                    <a:pt x="1306341" y="2823"/>
                    <a:pt x="1308707" y="2617"/>
                    <a:pt x="1310972" y="2411"/>
                  </a:cubicBezTo>
                  <a:cubicBezTo>
                    <a:pt x="1312308" y="2309"/>
                    <a:pt x="1313645" y="2103"/>
                    <a:pt x="1314880" y="2103"/>
                  </a:cubicBezTo>
                  <a:cubicBezTo>
                    <a:pt x="1325578" y="1382"/>
                    <a:pt x="1335966" y="866"/>
                    <a:pt x="1346359" y="558"/>
                  </a:cubicBezTo>
                  <a:cubicBezTo>
                    <a:pt x="1348930" y="352"/>
                    <a:pt x="1351396" y="352"/>
                    <a:pt x="1353969" y="352"/>
                  </a:cubicBezTo>
                  <a:cubicBezTo>
                    <a:pt x="1358600" y="251"/>
                    <a:pt x="1363226" y="46"/>
                    <a:pt x="1367756" y="46"/>
                  </a:cubicBezTo>
                  <a:close/>
                </a:path>
              </a:pathLst>
            </a:custGeom>
            <a:solidFill>
              <a:schemeClr val="accent1"/>
            </a:solidFill>
            <a:ln w="6804" cap="flat">
              <a:noFill/>
              <a:prstDash val="solid"/>
              <a:miter/>
            </a:ln>
          </p:spPr>
          <p:txBody>
            <a:bodyPr wrap="square" rtlCol="0" anchor="ctr">
              <a:noAutofit/>
            </a:bodyPr>
            <a:lstStyle/>
            <a:p>
              <a:endParaRPr lang="fr-FR"/>
            </a:p>
          </p:txBody>
        </p:sp>
        <p:sp>
          <p:nvSpPr>
            <p:cNvPr id="32" name="Forme libre 42">
              <a:extLst>
                <a:ext uri="{FF2B5EF4-FFF2-40B4-BE49-F238E27FC236}">
                  <a16:creationId xmlns:a16="http://schemas.microsoft.com/office/drawing/2014/main" id="{DB5F82DC-FB6C-DDFF-F59A-08B5E604F969}"/>
                </a:ext>
              </a:extLst>
            </p:cNvPr>
            <p:cNvSpPr/>
            <p:nvPr/>
          </p:nvSpPr>
          <p:spPr>
            <a:xfrm>
              <a:off x="1053220" y="1701482"/>
              <a:ext cx="9991229" cy="4022085"/>
            </a:xfrm>
            <a:custGeom>
              <a:avLst/>
              <a:gdLst>
                <a:gd name="connsiteX0" fmla="*/ 6528805 w 6609031"/>
                <a:gd name="connsiteY0" fmla="*/ 0 h 2660542"/>
                <a:gd name="connsiteX1" fmla="*/ 6465795 w 6609031"/>
                <a:gd name="connsiteY1" fmla="*/ 112868 h 2660542"/>
                <a:gd name="connsiteX2" fmla="*/ 5938570 w 6609031"/>
                <a:gd name="connsiteY2" fmla="*/ 614143 h 2660542"/>
                <a:gd name="connsiteX3" fmla="*/ 5923532 w 6609031"/>
                <a:gd name="connsiteY3" fmla="*/ 619518 h 2660542"/>
                <a:gd name="connsiteX4" fmla="*/ 5469726 w 6609031"/>
                <a:gd name="connsiteY4" fmla="*/ 578426 h 2660542"/>
                <a:gd name="connsiteX5" fmla="*/ 4945497 w 6609031"/>
                <a:gd name="connsiteY5" fmla="*/ 526789 h 2660542"/>
                <a:gd name="connsiteX6" fmla="*/ 4417727 w 6609031"/>
                <a:gd name="connsiteY6" fmla="*/ 944449 h 2660542"/>
                <a:gd name="connsiteX7" fmla="*/ 3960724 w 6609031"/>
                <a:gd name="connsiteY7" fmla="*/ 1302649 h 2660542"/>
                <a:gd name="connsiteX8" fmla="*/ 3506922 w 6609031"/>
                <a:gd name="connsiteY8" fmla="*/ 1261557 h 2660542"/>
                <a:gd name="connsiteX9" fmla="*/ 2982690 w 6609031"/>
                <a:gd name="connsiteY9" fmla="*/ 1209919 h 2660542"/>
                <a:gd name="connsiteX10" fmla="*/ 2454853 w 6609031"/>
                <a:gd name="connsiteY10" fmla="*/ 1627648 h 2660542"/>
                <a:gd name="connsiteX11" fmla="*/ 1997851 w 6609031"/>
                <a:gd name="connsiteY11" fmla="*/ 1985848 h 2660542"/>
                <a:gd name="connsiteX12" fmla="*/ 1544114 w 6609031"/>
                <a:gd name="connsiteY12" fmla="*/ 1944756 h 2660542"/>
                <a:gd name="connsiteX13" fmla="*/ 1019816 w 6609031"/>
                <a:gd name="connsiteY13" fmla="*/ 1893185 h 2660542"/>
                <a:gd name="connsiteX14" fmla="*/ 1002735 w 6609031"/>
                <a:gd name="connsiteY14" fmla="*/ 1899377 h 2660542"/>
                <a:gd name="connsiteX15" fmla="*/ 397734 w 6609031"/>
                <a:gd name="connsiteY15" fmla="*/ 2473993 h 2660542"/>
                <a:gd name="connsiteX16" fmla="*/ 333226 w 6609031"/>
                <a:gd name="connsiteY16" fmla="*/ 2589651 h 2660542"/>
                <a:gd name="connsiteX17" fmla="*/ 357856 w 6609031"/>
                <a:gd name="connsiteY17" fmla="*/ 2611422 h 2660542"/>
                <a:gd name="connsiteX18" fmla="*/ 333226 w 6609031"/>
                <a:gd name="connsiteY18" fmla="*/ 2589651 h 2660542"/>
                <a:gd name="connsiteX19" fmla="*/ 0 w 6609031"/>
                <a:gd name="connsiteY19" fmla="*/ 2477463 h 2660542"/>
                <a:gd name="connsiteX20" fmla="*/ 80297 w 6609031"/>
                <a:gd name="connsiteY20" fmla="*/ 2548354 h 2660542"/>
                <a:gd name="connsiteX21" fmla="*/ 413383 w 6609031"/>
                <a:gd name="connsiteY21" fmla="*/ 2660542 h 2660542"/>
                <a:gd name="connsiteX22" fmla="*/ 413383 w 6609031"/>
                <a:gd name="connsiteY22" fmla="*/ 2660542 h 2660542"/>
                <a:gd name="connsiteX23" fmla="*/ 413383 w 6609031"/>
                <a:gd name="connsiteY23" fmla="*/ 2660542 h 2660542"/>
                <a:gd name="connsiteX24" fmla="*/ 413383 w 6609031"/>
                <a:gd name="connsiteY24" fmla="*/ 2660542 h 2660542"/>
                <a:gd name="connsiteX25" fmla="*/ 413383 w 6609031"/>
                <a:gd name="connsiteY25" fmla="*/ 2660542 h 2660542"/>
                <a:gd name="connsiteX26" fmla="*/ 476327 w 6609031"/>
                <a:gd name="connsiteY26" fmla="*/ 2547741 h 2660542"/>
                <a:gd name="connsiteX27" fmla="*/ 1003552 w 6609031"/>
                <a:gd name="connsiteY27" fmla="*/ 2046466 h 2660542"/>
                <a:gd name="connsiteX28" fmla="*/ 1018590 w 6609031"/>
                <a:gd name="connsiteY28" fmla="*/ 2041091 h 2660542"/>
                <a:gd name="connsiteX29" fmla="*/ 1472393 w 6609031"/>
                <a:gd name="connsiteY29" fmla="*/ 2082184 h 2660542"/>
                <a:gd name="connsiteX30" fmla="*/ 1996625 w 6609031"/>
                <a:gd name="connsiteY30" fmla="*/ 2133823 h 2660542"/>
                <a:gd name="connsiteX31" fmla="*/ 2524465 w 6609031"/>
                <a:gd name="connsiteY31" fmla="*/ 1716092 h 2660542"/>
                <a:gd name="connsiteX32" fmla="*/ 2981464 w 6609031"/>
                <a:gd name="connsiteY32" fmla="*/ 1357893 h 2660542"/>
                <a:gd name="connsiteX33" fmla="*/ 3435267 w 6609031"/>
                <a:gd name="connsiteY33" fmla="*/ 1398986 h 2660542"/>
                <a:gd name="connsiteX34" fmla="*/ 3959498 w 6609031"/>
                <a:gd name="connsiteY34" fmla="*/ 1450623 h 2660542"/>
                <a:gd name="connsiteX35" fmla="*/ 4487269 w 6609031"/>
                <a:gd name="connsiteY35" fmla="*/ 1032962 h 2660542"/>
                <a:gd name="connsiteX36" fmla="*/ 4944271 w 6609031"/>
                <a:gd name="connsiteY36" fmla="*/ 674763 h 2660542"/>
                <a:gd name="connsiteX37" fmla="*/ 5398074 w 6609031"/>
                <a:gd name="connsiteY37" fmla="*/ 715854 h 2660542"/>
                <a:gd name="connsiteX38" fmla="*/ 5922306 w 6609031"/>
                <a:gd name="connsiteY38" fmla="*/ 767493 h 2660542"/>
                <a:gd name="connsiteX39" fmla="*/ 5939454 w 6609031"/>
                <a:gd name="connsiteY39" fmla="*/ 761302 h 2660542"/>
                <a:gd name="connsiteX40" fmla="*/ 6544458 w 6609031"/>
                <a:gd name="connsiteY40" fmla="*/ 186686 h 2660542"/>
                <a:gd name="connsiteX41" fmla="*/ 6609032 w 6609031"/>
                <a:gd name="connsiteY41" fmla="*/ 71027 h 2660542"/>
                <a:gd name="connsiteX42" fmla="*/ 6528738 w 6609031"/>
                <a:gd name="connsiteY42" fmla="*/ 136 h 26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09031" h="2660542">
                  <a:moveTo>
                    <a:pt x="6528805" y="0"/>
                  </a:moveTo>
                  <a:cubicBezTo>
                    <a:pt x="6509956" y="34425"/>
                    <a:pt x="6488724" y="72388"/>
                    <a:pt x="6465795" y="112868"/>
                  </a:cubicBezTo>
                  <a:cubicBezTo>
                    <a:pt x="6326845" y="358132"/>
                    <a:pt x="6134679" y="540871"/>
                    <a:pt x="5938570" y="614143"/>
                  </a:cubicBezTo>
                  <a:cubicBezTo>
                    <a:pt x="5933603" y="615980"/>
                    <a:pt x="5928566" y="617749"/>
                    <a:pt x="5923532" y="619518"/>
                  </a:cubicBezTo>
                  <a:cubicBezTo>
                    <a:pt x="5646989" y="715788"/>
                    <a:pt x="5471360" y="579719"/>
                    <a:pt x="5469726" y="578426"/>
                  </a:cubicBezTo>
                  <a:cubicBezTo>
                    <a:pt x="5461492" y="571758"/>
                    <a:pt x="5263885" y="416029"/>
                    <a:pt x="4945497" y="526789"/>
                  </a:cubicBezTo>
                  <a:cubicBezTo>
                    <a:pt x="4627173" y="637615"/>
                    <a:pt x="4426027" y="932135"/>
                    <a:pt x="4417727" y="944449"/>
                  </a:cubicBezTo>
                  <a:cubicBezTo>
                    <a:pt x="4415890" y="947036"/>
                    <a:pt x="4237267" y="1206381"/>
                    <a:pt x="3960724" y="1302649"/>
                  </a:cubicBezTo>
                  <a:cubicBezTo>
                    <a:pt x="3684115" y="1398918"/>
                    <a:pt x="3508553" y="1262850"/>
                    <a:pt x="3506922" y="1261557"/>
                  </a:cubicBezTo>
                  <a:cubicBezTo>
                    <a:pt x="3498688" y="1254890"/>
                    <a:pt x="3301011" y="1099159"/>
                    <a:pt x="2982690" y="1209919"/>
                  </a:cubicBezTo>
                  <a:cubicBezTo>
                    <a:pt x="2664369" y="1320747"/>
                    <a:pt x="2463223" y="1615267"/>
                    <a:pt x="2454853" y="1627648"/>
                  </a:cubicBezTo>
                  <a:cubicBezTo>
                    <a:pt x="2453082" y="1630234"/>
                    <a:pt x="2274460" y="1889579"/>
                    <a:pt x="1997851" y="1985848"/>
                  </a:cubicBezTo>
                  <a:cubicBezTo>
                    <a:pt x="1721308" y="2082116"/>
                    <a:pt x="1545749" y="1946048"/>
                    <a:pt x="1544114" y="1944756"/>
                  </a:cubicBezTo>
                  <a:cubicBezTo>
                    <a:pt x="1535815" y="1938156"/>
                    <a:pt x="1338207" y="1782357"/>
                    <a:pt x="1019816" y="1893185"/>
                  </a:cubicBezTo>
                  <a:cubicBezTo>
                    <a:pt x="1014101" y="1895158"/>
                    <a:pt x="1008453" y="1897200"/>
                    <a:pt x="1002735" y="1899377"/>
                  </a:cubicBezTo>
                  <a:cubicBezTo>
                    <a:pt x="777503" y="1983467"/>
                    <a:pt x="556963" y="2192944"/>
                    <a:pt x="397734" y="2473993"/>
                  </a:cubicBezTo>
                  <a:cubicBezTo>
                    <a:pt x="374393" y="2515154"/>
                    <a:pt x="352686" y="2554070"/>
                    <a:pt x="333226" y="2589651"/>
                  </a:cubicBezTo>
                  <a:lnTo>
                    <a:pt x="357856" y="2611422"/>
                  </a:lnTo>
                  <a:lnTo>
                    <a:pt x="333226" y="2589651"/>
                  </a:lnTo>
                  <a:lnTo>
                    <a:pt x="0" y="2477463"/>
                  </a:lnTo>
                  <a:lnTo>
                    <a:pt x="80297" y="2548354"/>
                  </a:lnTo>
                  <a:lnTo>
                    <a:pt x="413383" y="2660542"/>
                  </a:lnTo>
                  <a:lnTo>
                    <a:pt x="413383" y="2660542"/>
                  </a:lnTo>
                  <a:cubicBezTo>
                    <a:pt x="413383" y="2660542"/>
                    <a:pt x="413383" y="2660542"/>
                    <a:pt x="413383" y="2660542"/>
                  </a:cubicBezTo>
                  <a:lnTo>
                    <a:pt x="413383" y="2660542"/>
                  </a:lnTo>
                  <a:cubicBezTo>
                    <a:pt x="413383" y="2660542"/>
                    <a:pt x="413383" y="2660542"/>
                    <a:pt x="413383" y="2660542"/>
                  </a:cubicBezTo>
                  <a:cubicBezTo>
                    <a:pt x="432302" y="2625912"/>
                    <a:pt x="453530" y="2587951"/>
                    <a:pt x="476327" y="2547741"/>
                  </a:cubicBezTo>
                  <a:cubicBezTo>
                    <a:pt x="615277" y="2302480"/>
                    <a:pt x="807509" y="2119739"/>
                    <a:pt x="1003552" y="2046466"/>
                  </a:cubicBezTo>
                  <a:cubicBezTo>
                    <a:pt x="1008519" y="2044629"/>
                    <a:pt x="1013556" y="2042792"/>
                    <a:pt x="1018590" y="2041091"/>
                  </a:cubicBezTo>
                  <a:cubicBezTo>
                    <a:pt x="1295199" y="1944824"/>
                    <a:pt x="1470762" y="2080892"/>
                    <a:pt x="1472393" y="2082184"/>
                  </a:cubicBezTo>
                  <a:cubicBezTo>
                    <a:pt x="1480626" y="2088851"/>
                    <a:pt x="1678304" y="2244582"/>
                    <a:pt x="1996625" y="2133823"/>
                  </a:cubicBezTo>
                  <a:cubicBezTo>
                    <a:pt x="2314949" y="2022995"/>
                    <a:pt x="2516162" y="1728407"/>
                    <a:pt x="2524465" y="1716092"/>
                  </a:cubicBezTo>
                  <a:cubicBezTo>
                    <a:pt x="2526232" y="1713508"/>
                    <a:pt x="2704855" y="1454229"/>
                    <a:pt x="2981464" y="1357893"/>
                  </a:cubicBezTo>
                  <a:cubicBezTo>
                    <a:pt x="3258006" y="1261625"/>
                    <a:pt x="3433566" y="1397694"/>
                    <a:pt x="3435267" y="1398986"/>
                  </a:cubicBezTo>
                  <a:cubicBezTo>
                    <a:pt x="3443503" y="1405653"/>
                    <a:pt x="3641108" y="1561383"/>
                    <a:pt x="3959498" y="1450623"/>
                  </a:cubicBezTo>
                  <a:cubicBezTo>
                    <a:pt x="4277823" y="1339797"/>
                    <a:pt x="4478969" y="1045277"/>
                    <a:pt x="4487269" y="1032962"/>
                  </a:cubicBezTo>
                  <a:cubicBezTo>
                    <a:pt x="4489040" y="1030377"/>
                    <a:pt x="4667662" y="771099"/>
                    <a:pt x="4944271" y="674763"/>
                  </a:cubicBezTo>
                  <a:cubicBezTo>
                    <a:pt x="5220814" y="578494"/>
                    <a:pt x="5396373" y="714562"/>
                    <a:pt x="5398074" y="715854"/>
                  </a:cubicBezTo>
                  <a:cubicBezTo>
                    <a:pt x="5406307" y="722523"/>
                    <a:pt x="5603915" y="878252"/>
                    <a:pt x="5922306" y="767493"/>
                  </a:cubicBezTo>
                  <a:cubicBezTo>
                    <a:pt x="5928021" y="765519"/>
                    <a:pt x="5933739" y="763412"/>
                    <a:pt x="5939454" y="761302"/>
                  </a:cubicBezTo>
                  <a:cubicBezTo>
                    <a:pt x="6164689" y="677211"/>
                    <a:pt x="6385226" y="467734"/>
                    <a:pt x="6544458" y="186686"/>
                  </a:cubicBezTo>
                  <a:cubicBezTo>
                    <a:pt x="6567932" y="145321"/>
                    <a:pt x="6589572" y="106405"/>
                    <a:pt x="6609032" y="71027"/>
                  </a:cubicBezTo>
                  <a:lnTo>
                    <a:pt x="6528738" y="136"/>
                  </a:lnTo>
                  <a:close/>
                </a:path>
              </a:pathLst>
            </a:custGeom>
            <a:solidFill>
              <a:schemeClr val="tx1">
                <a:lumMod val="75000"/>
                <a:lumOff val="25000"/>
              </a:schemeClr>
            </a:solidFill>
            <a:ln w="6804" cap="flat">
              <a:noFill/>
              <a:prstDash val="solid"/>
              <a:miter/>
            </a:ln>
          </p:spPr>
          <p:txBody>
            <a:bodyPr rtlCol="0" anchor="ctr"/>
            <a:lstStyle/>
            <a:p>
              <a:endParaRPr lang="fr-FR"/>
            </a:p>
          </p:txBody>
        </p:sp>
        <p:sp>
          <p:nvSpPr>
            <p:cNvPr id="33" name="Forme libre 43">
              <a:extLst>
                <a:ext uri="{FF2B5EF4-FFF2-40B4-BE49-F238E27FC236}">
                  <a16:creationId xmlns:a16="http://schemas.microsoft.com/office/drawing/2014/main" id="{23C98BFB-428F-1A06-505F-38C7FF15B7D3}"/>
                </a:ext>
              </a:extLst>
            </p:cNvPr>
            <p:cNvSpPr/>
            <p:nvPr/>
          </p:nvSpPr>
          <p:spPr>
            <a:xfrm>
              <a:off x="10217583" y="902537"/>
              <a:ext cx="902682" cy="878243"/>
            </a:xfrm>
            <a:custGeom>
              <a:avLst/>
              <a:gdLst>
                <a:gd name="connsiteX0" fmla="*/ 0 w 597109"/>
                <a:gd name="connsiteY0" fmla="*/ 379902 h 580943"/>
                <a:gd name="connsiteX1" fmla="*/ 597109 w 597109"/>
                <a:gd name="connsiteY1" fmla="*/ 580944 h 580943"/>
                <a:gd name="connsiteX2" fmla="*/ 516949 w 597109"/>
                <a:gd name="connsiteY2" fmla="*/ 0 h 580943"/>
                <a:gd name="connsiteX3" fmla="*/ 0 w 597109"/>
                <a:gd name="connsiteY3" fmla="*/ 379902 h 580943"/>
              </a:gdLst>
              <a:ahLst/>
              <a:cxnLst>
                <a:cxn ang="0">
                  <a:pos x="connsiteX0" y="connsiteY0"/>
                </a:cxn>
                <a:cxn ang="0">
                  <a:pos x="connsiteX1" y="connsiteY1"/>
                </a:cxn>
                <a:cxn ang="0">
                  <a:pos x="connsiteX2" y="connsiteY2"/>
                </a:cxn>
                <a:cxn ang="0">
                  <a:pos x="connsiteX3" y="connsiteY3"/>
                </a:cxn>
              </a:cxnLst>
              <a:rect l="l" t="t" r="r" b="b"/>
              <a:pathLst>
                <a:path w="597109" h="580943">
                  <a:moveTo>
                    <a:pt x="0" y="379902"/>
                  </a:moveTo>
                  <a:lnTo>
                    <a:pt x="597109" y="580944"/>
                  </a:lnTo>
                  <a:lnTo>
                    <a:pt x="516949" y="0"/>
                  </a:lnTo>
                  <a:lnTo>
                    <a:pt x="0" y="379902"/>
                  </a:lnTo>
                  <a:close/>
                </a:path>
              </a:pathLst>
            </a:custGeom>
            <a:solidFill>
              <a:schemeClr val="bg1">
                <a:lumMod val="95000"/>
              </a:schemeClr>
            </a:solidFill>
            <a:ln w="6804" cap="flat">
              <a:noFill/>
              <a:prstDash val="solid"/>
              <a:miter/>
            </a:ln>
          </p:spPr>
          <p:txBody>
            <a:bodyPr rtlCol="0" anchor="ctr"/>
            <a:lstStyle/>
            <a:p>
              <a:endParaRPr lang="fr-FR"/>
            </a:p>
          </p:txBody>
        </p:sp>
        <p:pic>
          <p:nvPicPr>
            <p:cNvPr id="35" name="Graphic 13" descr="Bullseye with solid fill">
              <a:extLst>
                <a:ext uri="{FF2B5EF4-FFF2-40B4-BE49-F238E27FC236}">
                  <a16:creationId xmlns:a16="http://schemas.microsoft.com/office/drawing/2014/main" id="{1F0C3E86-FBDA-74D9-4C59-1882548A3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3438" y="1936504"/>
              <a:ext cx="360042" cy="360042"/>
            </a:xfrm>
            <a:prstGeom prst="rect">
              <a:avLst/>
            </a:prstGeom>
            <a:effectLst>
              <a:outerShdw blurRad="50800" dist="38100" dir="2700000" algn="tl" rotWithShape="0">
                <a:prstClr val="black">
                  <a:alpha val="40000"/>
                </a:prstClr>
              </a:outerShdw>
            </a:effectLst>
          </p:spPr>
        </p:pic>
        <p:pic>
          <p:nvPicPr>
            <p:cNvPr id="36" name="Graphic 15" descr="Gears with solid fill">
              <a:extLst>
                <a:ext uri="{FF2B5EF4-FFF2-40B4-BE49-F238E27FC236}">
                  <a16:creationId xmlns:a16="http://schemas.microsoft.com/office/drawing/2014/main" id="{05A27B34-48E6-D789-3D20-9DFA6B5288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4874" y="4755360"/>
              <a:ext cx="360042" cy="360042"/>
            </a:xfrm>
            <a:prstGeom prst="rect">
              <a:avLst/>
            </a:prstGeom>
            <a:effectLst>
              <a:outerShdw blurRad="50800" dist="38100" dir="2700000" algn="tl" rotWithShape="0">
                <a:prstClr val="black">
                  <a:alpha val="40000"/>
                </a:prstClr>
              </a:outerShdw>
            </a:effectLst>
          </p:spPr>
        </p:pic>
        <p:pic>
          <p:nvPicPr>
            <p:cNvPr id="37" name="Graphic 16" descr="Hourglass 30% with solid fill">
              <a:extLst>
                <a:ext uri="{FF2B5EF4-FFF2-40B4-BE49-F238E27FC236}">
                  <a16:creationId xmlns:a16="http://schemas.microsoft.com/office/drawing/2014/main" id="{5F462EB1-0258-2F01-AB84-B98D99ABD6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7076" y="3742005"/>
              <a:ext cx="360042" cy="360042"/>
            </a:xfrm>
            <a:prstGeom prst="rect">
              <a:avLst/>
            </a:prstGeom>
            <a:effectLst>
              <a:outerShdw blurRad="50800" dist="38100" dir="2700000" algn="tl" rotWithShape="0">
                <a:prstClr val="black">
                  <a:alpha val="40000"/>
                </a:prstClr>
              </a:outerShdw>
            </a:effectLst>
          </p:spPr>
        </p:pic>
      </p:grpSp>
      <p:pic>
        <p:nvPicPr>
          <p:cNvPr id="2" name="Picture 4" descr="Elegant icon | Freepik">
            <a:extLst>
              <a:ext uri="{FF2B5EF4-FFF2-40B4-BE49-F238E27FC236}">
                <a16:creationId xmlns:a16="http://schemas.microsoft.com/office/drawing/2014/main" id="{3050A24D-17D9-391C-A0F7-8FEA64DFD418}"/>
              </a:ext>
            </a:extLst>
          </p:cNvPr>
          <p:cNvPicPr>
            <a:picLocks noChangeAspect="1" noChangeArrowheads="1"/>
          </p:cNvPicPr>
          <p:nvPr/>
        </p:nvPicPr>
        <p:blipFill>
          <a:blip r:embed="rId9">
            <a:duotone>
              <a:prstClr val="black"/>
              <a:schemeClr val="bg1">
                <a:lumMod val="95000"/>
                <a:tint val="45000"/>
                <a:satMod val="400000"/>
              </a:schemeClr>
            </a:duotone>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356121" y="2344908"/>
            <a:ext cx="308198" cy="3081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FCYBER projects receive seed funding from the Centre for Critical Digital  Infrastructure (CCDI)">
            <a:extLst>
              <a:ext uri="{FF2B5EF4-FFF2-40B4-BE49-F238E27FC236}">
                <a16:creationId xmlns:a16="http://schemas.microsoft.com/office/drawing/2014/main" id="{8193F820-AA34-7A3F-196B-CD82BB1D51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cteur droit 2">
            <a:extLst>
              <a:ext uri="{FF2B5EF4-FFF2-40B4-BE49-F238E27FC236}">
                <a16:creationId xmlns:a16="http://schemas.microsoft.com/office/drawing/2014/main" id="{BC5F16D2-E9BF-BBE4-3163-E1C1DAFE626C}"/>
              </a:ext>
            </a:extLst>
          </p:cNvPr>
          <p:cNvCxnSpPr>
            <a:cxnSpLocks/>
          </p:cNvCxnSpPr>
          <p:nvPr/>
        </p:nvCxnSpPr>
        <p:spPr>
          <a:xfrm>
            <a:off x="1788085" y="2966720"/>
            <a:ext cx="0" cy="886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839C616-322C-C7FE-6A00-089274A0045F}"/>
              </a:ext>
            </a:extLst>
          </p:cNvPr>
          <p:cNvGrpSpPr/>
          <p:nvPr/>
        </p:nvGrpSpPr>
        <p:grpSpPr>
          <a:xfrm>
            <a:off x="1251723" y="1692124"/>
            <a:ext cx="2189222" cy="1043931"/>
            <a:chOff x="8921977" y="1242150"/>
            <a:chExt cx="2926080" cy="1043931"/>
          </a:xfrm>
        </p:grpSpPr>
        <p:sp>
          <p:nvSpPr>
            <p:cNvPr id="7" name="TextBox 6">
              <a:extLst>
                <a:ext uri="{FF2B5EF4-FFF2-40B4-BE49-F238E27FC236}">
                  <a16:creationId xmlns:a16="http://schemas.microsoft.com/office/drawing/2014/main" id="{89688211-DCDB-FB94-1F26-FEB5DA94462F}"/>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1">
                      <a:lumMod val="75000"/>
                    </a:schemeClr>
                  </a:solidFill>
                </a:rPr>
                <a:t>Simple Bots</a:t>
              </a:r>
            </a:p>
          </p:txBody>
        </p:sp>
        <p:sp>
          <p:nvSpPr>
            <p:cNvPr id="8" name="TextBox 7">
              <a:extLst>
                <a:ext uri="{FF2B5EF4-FFF2-40B4-BE49-F238E27FC236}">
                  <a16:creationId xmlns:a16="http://schemas.microsoft.com/office/drawing/2014/main" id="{AF9B8055-ED1B-F73F-6678-9A93674B34AA}"/>
                </a:ext>
              </a:extLst>
            </p:cNvPr>
            <p:cNvSpPr txBox="1"/>
            <p:nvPr/>
          </p:nvSpPr>
          <p:spPr>
            <a:xfrm>
              <a:off x="8921977" y="1701306"/>
              <a:ext cx="2926080" cy="584775"/>
            </a:xfrm>
            <a:prstGeom prst="rect">
              <a:avLst/>
            </a:prstGeom>
            <a:noFill/>
          </p:spPr>
          <p:txBody>
            <a:bodyPr wrap="square" lIns="0" rIns="0" rtlCol="0" anchor="t">
              <a:spAutoFit/>
            </a:bodyPr>
            <a:lstStyle/>
            <a:p>
              <a:r>
                <a:rPr lang="en-US" sz="1600" noProof="1">
                  <a:solidFill>
                    <a:schemeClr val="tx1">
                      <a:lumMod val="65000"/>
                      <a:lumOff val="35000"/>
                    </a:schemeClr>
                  </a:solidFill>
                </a:rPr>
                <a:t>For simple repetitive tasks</a:t>
              </a:r>
              <a:br>
                <a:rPr lang="en-US" sz="1600" noProof="1">
                  <a:solidFill>
                    <a:schemeClr val="tx1">
                      <a:lumMod val="65000"/>
                      <a:lumOff val="35000"/>
                    </a:schemeClr>
                  </a:solidFill>
                </a:rPr>
              </a:br>
              <a:r>
                <a:rPr lang="en-US" sz="1600" b="1" noProof="1">
                  <a:solidFill>
                    <a:schemeClr val="tx1">
                      <a:lumMod val="65000"/>
                      <a:lumOff val="35000"/>
                    </a:schemeClr>
                  </a:solidFill>
                </a:rPr>
                <a:t>(Automation)</a:t>
              </a:r>
            </a:p>
          </p:txBody>
        </p:sp>
      </p:grpSp>
      <p:sp>
        <p:nvSpPr>
          <p:cNvPr id="20" name="Rectangle 19">
            <a:extLst>
              <a:ext uri="{FF2B5EF4-FFF2-40B4-BE49-F238E27FC236}">
                <a16:creationId xmlns:a16="http://schemas.microsoft.com/office/drawing/2014/main" id="{C270E9CE-FB85-7AD5-3753-718F25614BCC}"/>
              </a:ext>
            </a:extLst>
          </p:cNvPr>
          <p:cNvSpPr/>
          <p:nvPr/>
        </p:nvSpPr>
        <p:spPr>
          <a:xfrm>
            <a:off x="410107" y="497633"/>
            <a:ext cx="3837801" cy="640832"/>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Generation of Social Bot Behavior</a:t>
            </a:r>
            <a:endParaRPr lang="en-AU"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3" name="TextBox 2">
            <a:extLst>
              <a:ext uri="{FF2B5EF4-FFF2-40B4-BE49-F238E27FC236}">
                <a16:creationId xmlns:a16="http://schemas.microsoft.com/office/drawing/2014/main" id="{1CA73CAB-7DEA-EC38-D5AD-327C3384D8A6}"/>
              </a:ext>
            </a:extLst>
          </p:cNvPr>
          <p:cNvSpPr txBox="1"/>
          <p:nvPr/>
        </p:nvSpPr>
        <p:spPr>
          <a:xfrm>
            <a:off x="1760744" y="6119336"/>
            <a:ext cx="9821480" cy="738664"/>
          </a:xfrm>
          <a:prstGeom prst="rect">
            <a:avLst/>
          </a:prstGeom>
          <a:noFill/>
        </p:spPr>
        <p:txBody>
          <a:bodyPr wrap="square">
            <a:spAutoFit/>
          </a:bodyPr>
          <a:lstStyle/>
          <a:p>
            <a:r>
              <a:rPr lang="en-US" sz="1400" b="1" dirty="0">
                <a:solidFill>
                  <a:srgbClr val="000000"/>
                </a:solidFill>
              </a:rPr>
              <a:t>Akhtar, M. M., </a:t>
            </a:r>
            <a:r>
              <a:rPr lang="en-US" sz="1400" dirty="0">
                <a:solidFill>
                  <a:srgbClr val="000000"/>
                </a:solidFill>
              </a:rPr>
              <a:t>Masood, R., Ikram, M., &amp; Kanhere, S. S. (2024, July). SoK: False Information, Bots and Malicious Campaigns: Demystifying Elements of Social Media Manipulations. In Proceedings of the 19th ACM Asia Conference on Computer and Communications Security (pp. 1784-1800). </a:t>
            </a:r>
            <a:r>
              <a:rPr lang="en-AU" sz="1400" b="0" i="0" dirty="0">
                <a:solidFill>
                  <a:srgbClr val="000000"/>
                </a:solidFill>
                <a:effectLst/>
              </a:rPr>
              <a:t>(</a:t>
            </a:r>
            <a:r>
              <a:rPr lang="en-AU" sz="1400" b="1" i="0" dirty="0">
                <a:solidFill>
                  <a:srgbClr val="000000"/>
                </a:solidFill>
                <a:effectLst/>
              </a:rPr>
              <a:t>CORE Rank A;</a:t>
            </a:r>
            <a:r>
              <a:rPr lang="en-AU" sz="1400" b="1" dirty="0">
                <a:solidFill>
                  <a:srgbClr val="000000"/>
                </a:solidFill>
              </a:rPr>
              <a:t> AR &lt; 21%</a:t>
            </a:r>
            <a:r>
              <a:rPr lang="en-AU" sz="1400" b="0" i="0" dirty="0">
                <a:solidFill>
                  <a:srgbClr val="000000"/>
                </a:solidFill>
                <a:effectLst/>
              </a:rPr>
              <a:t>) [3]</a:t>
            </a:r>
            <a:endParaRPr lang="en-AU" sz="1400" dirty="0"/>
          </a:p>
        </p:txBody>
      </p:sp>
      <p:sp>
        <p:nvSpPr>
          <p:cNvPr id="4" name="Slide Number Placeholder 3">
            <a:extLst>
              <a:ext uri="{FF2B5EF4-FFF2-40B4-BE49-F238E27FC236}">
                <a16:creationId xmlns:a16="http://schemas.microsoft.com/office/drawing/2014/main" id="{7C63462B-77C8-9354-8AC6-7D91257E2AFB}"/>
              </a:ext>
            </a:extLst>
          </p:cNvPr>
          <p:cNvSpPr>
            <a:spLocks noGrp="1"/>
          </p:cNvSpPr>
          <p:nvPr>
            <p:ph type="sldNum" sz="quarter" idx="12"/>
          </p:nvPr>
        </p:nvSpPr>
        <p:spPr/>
        <p:txBody>
          <a:bodyPr/>
          <a:lstStyle/>
          <a:p>
            <a:fld id="{AB5B0412-B986-4302-B217-B745C7E56CDD}" type="slidenum">
              <a:rPr lang="en-AU" smtClean="0"/>
              <a:t>9</a:t>
            </a:fld>
            <a:endParaRPr lang="en-AU"/>
          </a:p>
        </p:txBody>
      </p:sp>
    </p:spTree>
    <p:extLst>
      <p:ext uri="{BB962C8B-B14F-4D97-AF65-F5344CB8AC3E}">
        <p14:creationId xmlns:p14="http://schemas.microsoft.com/office/powerpoint/2010/main" val="410938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5D84-E32C-FBA7-9A89-8DC014B3D92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6311D84-7BA8-52AC-3F28-68035B4C7EEB}"/>
              </a:ext>
            </a:extLst>
          </p:cNvPr>
          <p:cNvSpPr txBox="1">
            <a:spLocks/>
          </p:cNvSpPr>
          <p:nvPr/>
        </p:nvSpPr>
        <p:spPr>
          <a:xfrm>
            <a:off x="627854" y="589218"/>
            <a:ext cx="10879336" cy="67397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dirty="0">
                <a:solidFill>
                  <a:srgbClr val="004AAD"/>
                </a:solidFill>
                <a:latin typeface="Ebrima" panose="02000000000000000000" pitchFamily="2" charset="0"/>
                <a:ea typeface="Ebrima" panose="02000000000000000000" pitchFamily="2" charset="0"/>
                <a:cs typeface="Ebrima" panose="02000000000000000000" pitchFamily="2" charset="0"/>
              </a:rPr>
              <a:t>Content Variation</a:t>
            </a:r>
            <a:endParaRPr lang="en-US" dirty="0">
              <a:solidFill>
                <a:srgbClr val="004AAD"/>
              </a:solidFill>
            </a:endParaRPr>
          </a:p>
        </p:txBody>
      </p:sp>
      <p:pic>
        <p:nvPicPr>
          <p:cNvPr id="6" name="Picture 5" descr="IFCYBER projects receive seed funding from the Centre for Critical Digital  Infrastructure (CCDI)">
            <a:extLst>
              <a:ext uri="{FF2B5EF4-FFF2-40B4-BE49-F238E27FC236}">
                <a16:creationId xmlns:a16="http://schemas.microsoft.com/office/drawing/2014/main" id="{40ED6303-A892-2FD3-78C2-D88815A66F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ollage of words&#10;&#10;AI-generated content may be incorrect.">
            <a:extLst>
              <a:ext uri="{FF2B5EF4-FFF2-40B4-BE49-F238E27FC236}">
                <a16:creationId xmlns:a16="http://schemas.microsoft.com/office/drawing/2014/main" id="{B7E221DE-8C8E-DEB1-0FBA-F767F0C79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289" y="1358760"/>
            <a:ext cx="8005372" cy="4427524"/>
          </a:xfrm>
          <a:prstGeom prst="rect">
            <a:avLst/>
          </a:prstGeom>
        </p:spPr>
      </p:pic>
      <p:sp>
        <p:nvSpPr>
          <p:cNvPr id="3" name="Content Placeholder 2">
            <a:extLst>
              <a:ext uri="{FF2B5EF4-FFF2-40B4-BE49-F238E27FC236}">
                <a16:creationId xmlns:a16="http://schemas.microsoft.com/office/drawing/2014/main" id="{1C97C1B1-C48F-B459-8DDF-2A56AA89711B}"/>
              </a:ext>
            </a:extLst>
          </p:cNvPr>
          <p:cNvSpPr>
            <a:spLocks noGrp="1"/>
          </p:cNvSpPr>
          <p:nvPr>
            <p:ph idx="1"/>
          </p:nvPr>
        </p:nvSpPr>
        <p:spPr/>
        <p:txBody>
          <a:bodyPr/>
          <a:lstStyle/>
          <a:p>
            <a:endParaRPr lang="en-AU" dirty="0"/>
          </a:p>
        </p:txBody>
      </p:sp>
      <p:sp>
        <p:nvSpPr>
          <p:cNvPr id="2" name="Slide Number Placeholder 1">
            <a:extLst>
              <a:ext uri="{FF2B5EF4-FFF2-40B4-BE49-F238E27FC236}">
                <a16:creationId xmlns:a16="http://schemas.microsoft.com/office/drawing/2014/main" id="{7B2A0366-3DB7-C172-C6CF-23F471F658B3}"/>
              </a:ext>
            </a:extLst>
          </p:cNvPr>
          <p:cNvSpPr>
            <a:spLocks noGrp="1"/>
          </p:cNvSpPr>
          <p:nvPr>
            <p:ph type="sldNum" sz="quarter" idx="12"/>
          </p:nvPr>
        </p:nvSpPr>
        <p:spPr/>
        <p:txBody>
          <a:bodyPr/>
          <a:lstStyle/>
          <a:p>
            <a:fld id="{AB5B0412-B986-4302-B217-B745C7E56CDD}" type="slidenum">
              <a:rPr lang="en-AU" smtClean="0"/>
              <a:t>90</a:t>
            </a:fld>
            <a:endParaRPr lang="en-AU"/>
          </a:p>
        </p:txBody>
      </p:sp>
    </p:spTree>
    <p:extLst>
      <p:ext uri="{BB962C8B-B14F-4D97-AF65-F5344CB8AC3E}">
        <p14:creationId xmlns:p14="http://schemas.microsoft.com/office/powerpoint/2010/main" val="39655782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5F02-6552-39BE-61F5-D3D6831A2AE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D1AAEA7-E0A6-4DED-B4D6-4B81DDB447AE}"/>
              </a:ext>
            </a:extLst>
          </p:cNvPr>
          <p:cNvSpPr>
            <a:spLocks noGrp="1"/>
          </p:cNvSpPr>
          <p:nvPr>
            <p:ph idx="1"/>
          </p:nvPr>
        </p:nvSpPr>
        <p:spPr/>
        <p:txBody>
          <a:bodyPr/>
          <a:lstStyle/>
          <a:p>
            <a:endParaRPr lang="en-AU"/>
          </a:p>
        </p:txBody>
      </p:sp>
      <p:pic>
        <p:nvPicPr>
          <p:cNvPr id="7" name="Picture 6">
            <a:extLst>
              <a:ext uri="{FF2B5EF4-FFF2-40B4-BE49-F238E27FC236}">
                <a16:creationId xmlns:a16="http://schemas.microsoft.com/office/drawing/2014/main" id="{43337E70-16AD-544F-D45D-B51948A8D78C}"/>
              </a:ext>
            </a:extLst>
          </p:cNvPr>
          <p:cNvPicPr>
            <a:picLocks noChangeAspect="1"/>
          </p:cNvPicPr>
          <p:nvPr/>
        </p:nvPicPr>
        <p:blipFill>
          <a:blip r:embed="rId2"/>
          <a:stretch>
            <a:fillRect/>
          </a:stretch>
        </p:blipFill>
        <p:spPr>
          <a:xfrm>
            <a:off x="1163611" y="1027906"/>
            <a:ext cx="10827306" cy="4858000"/>
          </a:xfrm>
          <a:prstGeom prst="rect">
            <a:avLst/>
          </a:prstGeom>
        </p:spPr>
      </p:pic>
      <p:pic>
        <p:nvPicPr>
          <p:cNvPr id="11" name="Picture 10">
            <a:extLst>
              <a:ext uri="{FF2B5EF4-FFF2-40B4-BE49-F238E27FC236}">
                <a16:creationId xmlns:a16="http://schemas.microsoft.com/office/drawing/2014/main" id="{FAE0DB05-82FB-4B51-1D2F-A840DB14EA1F}"/>
              </a:ext>
            </a:extLst>
          </p:cNvPr>
          <p:cNvPicPr>
            <a:picLocks noChangeAspect="1"/>
          </p:cNvPicPr>
          <p:nvPr/>
        </p:nvPicPr>
        <p:blipFill>
          <a:blip r:embed="rId3"/>
          <a:stretch>
            <a:fillRect/>
          </a:stretch>
        </p:blipFill>
        <p:spPr>
          <a:xfrm>
            <a:off x="0" y="1580385"/>
            <a:ext cx="6521785" cy="4305521"/>
          </a:xfrm>
          <a:prstGeom prst="rect">
            <a:avLst/>
          </a:prstGeom>
        </p:spPr>
      </p:pic>
      <p:sp>
        <p:nvSpPr>
          <p:cNvPr id="5" name="Slide Number Placeholder 4">
            <a:extLst>
              <a:ext uri="{FF2B5EF4-FFF2-40B4-BE49-F238E27FC236}">
                <a16:creationId xmlns:a16="http://schemas.microsoft.com/office/drawing/2014/main" id="{4E6FA1A2-CDB3-C085-F914-6F330622AF95}"/>
              </a:ext>
            </a:extLst>
          </p:cNvPr>
          <p:cNvSpPr>
            <a:spLocks noGrp="1"/>
          </p:cNvSpPr>
          <p:nvPr>
            <p:ph type="sldNum" sz="quarter" idx="12"/>
          </p:nvPr>
        </p:nvSpPr>
        <p:spPr/>
        <p:txBody>
          <a:bodyPr/>
          <a:lstStyle/>
          <a:p>
            <a:fld id="{AB5B0412-B986-4302-B217-B745C7E56CDD}" type="slidenum">
              <a:rPr lang="en-AU" smtClean="0"/>
              <a:t>91</a:t>
            </a:fld>
            <a:endParaRPr lang="en-AU"/>
          </a:p>
        </p:txBody>
      </p:sp>
    </p:spTree>
    <p:extLst>
      <p:ext uri="{BB962C8B-B14F-4D97-AF65-F5344CB8AC3E}">
        <p14:creationId xmlns:p14="http://schemas.microsoft.com/office/powerpoint/2010/main" val="3786986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D760-7FF5-45BD-2B74-D46C72280F03}"/>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1BCFB55F-0EDB-1657-EE63-D09BE0AF45BB}"/>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4477724F-9068-575A-8749-2C31EB89CCD1}"/>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D6D30AD0-D75F-29F3-4590-D1D5F0A3E421}"/>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CC9F73EC-5B9E-CE6C-BB01-2E09BE1B6B0F}"/>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268E146A-4473-657E-FD1B-ECBA393DF894}"/>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8B716714-7D29-54C0-3CE5-1FCAC61A7E5E}"/>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2AACA356-C686-9669-534D-D53CD7AF2960}"/>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7416B58D-87F3-6769-80CC-A3AFDF5F2E37}"/>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127762B5-B91C-BD83-68F6-2BD2CA1FFB01}"/>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0A663FA5-684B-5D70-CCFE-E844B5B1135E}"/>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376EA303-2A98-19C2-F4FC-BE1BBE8A37D5}"/>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E814A6CB-FE10-AD8C-B8F5-85A7FEA89D54}"/>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cxnSp>
        <p:nvCxnSpPr>
          <p:cNvPr id="4" name="Straight Connector 3">
            <a:extLst>
              <a:ext uri="{FF2B5EF4-FFF2-40B4-BE49-F238E27FC236}">
                <a16:creationId xmlns:a16="http://schemas.microsoft.com/office/drawing/2014/main" id="{345C728E-BB1A-C7AB-87B9-104D377DF806}"/>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F7300C8-2FB8-B87B-60C6-7CF89358D3BC}"/>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8" name="Picture 2" descr="Network and Distributed System Security (NDSS) Symposium">
            <a:extLst>
              <a:ext uri="{FF2B5EF4-FFF2-40B4-BE49-F238E27FC236}">
                <a16:creationId xmlns:a16="http://schemas.microsoft.com/office/drawing/2014/main" id="{00D884EF-CCE8-8A93-6978-5C13C933A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FCYBER projects receive seed funding from the Centre for Critical Digital  Infrastructure (CCDI)">
            <a:extLst>
              <a:ext uri="{FF2B5EF4-FFF2-40B4-BE49-F238E27FC236}">
                <a16:creationId xmlns:a16="http://schemas.microsoft.com/office/drawing/2014/main" id="{4CC1E8D2-0A8A-35D2-DB3F-2404584E9D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6631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33CBB-AF25-4FF2-8369-814C0FBD957B}"/>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29D2C9AB-0D97-A6B9-58A9-A24229F0F580}"/>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F977FED4-BB8C-B120-43AB-79470E8BF6DB}"/>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2332AB98-444F-8FC8-60C3-FD9C04FBEF60}"/>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4681FCF0-1840-BF7D-AD4A-8DCF7FA18BCD}"/>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6CD8B80F-21A0-5293-CEC1-E82F646EEEED}"/>
              </a:ext>
            </a:extLst>
          </p:cNvPr>
          <p:cNvSpPr/>
          <p:nvPr/>
        </p:nvSpPr>
        <p:spPr>
          <a:xfrm flipH="1">
            <a:off x="148017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A7861C91-32FC-4FA9-BC9C-2677F2F3CBB8}"/>
              </a:ext>
            </a:extLst>
          </p:cNvPr>
          <p:cNvSpPr txBox="1"/>
          <p:nvPr/>
        </p:nvSpPr>
        <p:spPr>
          <a:xfrm>
            <a:off x="137390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BBFDEE6D-BBA7-7131-4B33-5FBF4F0BB46D}"/>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ABBBCAFE-06F8-D34D-C307-53F00012701E}"/>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E19250D0-5237-E133-5D44-BEB254341133}"/>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89B22797-CF40-FEF8-7CBC-FDE05E8DAEAA}"/>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5B88047A-B3F5-3966-5325-4924A41ACC93}"/>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81F4413E-7FE2-D0EC-95A5-49EAD19E5B62}"/>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4" name="Rectangle 3">
            <a:extLst>
              <a:ext uri="{FF2B5EF4-FFF2-40B4-BE49-F238E27FC236}">
                <a16:creationId xmlns:a16="http://schemas.microsoft.com/office/drawing/2014/main" id="{A158A296-BFDF-62C7-E3FD-5E2997A8E2B8}"/>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Temporal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9" name="Content Placeholder 2" descr="A graph of a graph of a person&#10;&#10;AI-generated content may be incorrect.">
            <a:extLst>
              <a:ext uri="{FF2B5EF4-FFF2-40B4-BE49-F238E27FC236}">
                <a16:creationId xmlns:a16="http://schemas.microsoft.com/office/drawing/2014/main" id="{60BD33B2-BEB3-15F7-13C2-B4C903F3EDC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35172" y="1368321"/>
            <a:ext cx="8554328" cy="3647440"/>
          </a:xfrm>
        </p:spPr>
      </p:pic>
      <p:sp>
        <p:nvSpPr>
          <p:cNvPr id="10" name="Rectangle 9">
            <a:extLst>
              <a:ext uri="{FF2B5EF4-FFF2-40B4-BE49-F238E27FC236}">
                <a16:creationId xmlns:a16="http://schemas.microsoft.com/office/drawing/2014/main" id="{DC1BEEE3-5CEA-D972-20D1-8D2CE928B54E}"/>
              </a:ext>
            </a:extLst>
          </p:cNvPr>
          <p:cNvSpPr/>
          <p:nvPr/>
        </p:nvSpPr>
        <p:spPr>
          <a:xfrm>
            <a:off x="7536417" y="2249731"/>
            <a:ext cx="4318000" cy="2400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13" name="Straight Connector 12">
            <a:extLst>
              <a:ext uri="{FF2B5EF4-FFF2-40B4-BE49-F238E27FC236}">
                <a16:creationId xmlns:a16="http://schemas.microsoft.com/office/drawing/2014/main" id="{0F8DF409-DC65-C9D1-558D-275212FA20CC}"/>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9868074-065E-6B4F-31CC-BDC03A6A04C9}"/>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15" name="Picture 2" descr="Network and Distributed System Security (NDSS) Symposium">
            <a:extLst>
              <a:ext uri="{FF2B5EF4-FFF2-40B4-BE49-F238E27FC236}">
                <a16:creationId xmlns:a16="http://schemas.microsoft.com/office/drawing/2014/main" id="{785DA961-0446-C911-93E0-FF0C843B0C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FCYBER projects receive seed funding from the Centre for Critical Digital  Infrastructure (CCDI)">
            <a:extLst>
              <a:ext uri="{FF2B5EF4-FFF2-40B4-BE49-F238E27FC236}">
                <a16:creationId xmlns:a16="http://schemas.microsoft.com/office/drawing/2014/main" id="{63E36A17-D645-82EA-0FAB-A05B256D43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1780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5B049-D1B5-E13E-B841-1CF4E4EC429B}"/>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9683C485-1F8B-01A0-8D7A-7168F8F1B4CF}"/>
              </a:ext>
            </a:extLst>
          </p:cNvPr>
          <p:cNvSpPr/>
          <p:nvPr/>
        </p:nvSpPr>
        <p:spPr>
          <a:xfrm flipH="1">
            <a:off x="44385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95BC8D55-CE41-DD50-9884-AB2FCADD5778}"/>
              </a:ext>
            </a:extLst>
          </p:cNvPr>
          <p:cNvSpPr txBox="1"/>
          <p:nvPr/>
        </p:nvSpPr>
        <p:spPr>
          <a:xfrm>
            <a:off x="33758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87EC98EB-4FD9-C1E2-DE66-2D4C68D6D479}"/>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EDA24DDF-2095-636B-17B0-6575A88BE83D}"/>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8D5B8A29-32A7-EACB-8996-CE2229423B77}"/>
              </a:ext>
            </a:extLst>
          </p:cNvPr>
          <p:cNvSpPr/>
          <p:nvPr/>
        </p:nvSpPr>
        <p:spPr>
          <a:xfrm flipH="1">
            <a:off x="148017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FEE1E20B-FA11-1E4D-1FD0-78AFC193DA27}"/>
              </a:ext>
            </a:extLst>
          </p:cNvPr>
          <p:cNvSpPr txBox="1"/>
          <p:nvPr/>
        </p:nvSpPr>
        <p:spPr>
          <a:xfrm>
            <a:off x="137390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35EC8B74-1625-85AA-48C4-D3D464F492C8}"/>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F3D5D112-CA1B-5C46-DFDB-FE2497CF0CEA}"/>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D9BAEC3E-A417-6EEE-AAAC-2B2E64E4E66C}"/>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FDAC853E-FF74-EDE8-B1CF-435FCE4998E8}"/>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51E7D3EE-E507-F43F-9A5F-7EDE658D97BE}"/>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46D2F1A6-0A3D-F106-981F-5A0B83A03674}"/>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4" name="Rectangle 3">
            <a:extLst>
              <a:ext uri="{FF2B5EF4-FFF2-40B4-BE49-F238E27FC236}">
                <a16:creationId xmlns:a16="http://schemas.microsoft.com/office/drawing/2014/main" id="{302B61E2-943A-7662-D14A-1E9C9CFA45A3}"/>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Temporal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7" name="Rectangle: Rounded Corners 6">
            <a:extLst>
              <a:ext uri="{FF2B5EF4-FFF2-40B4-BE49-F238E27FC236}">
                <a16:creationId xmlns:a16="http://schemas.microsoft.com/office/drawing/2014/main" id="{B0ED0C35-D618-55D9-4E3A-AA2511492912}"/>
              </a:ext>
            </a:extLst>
          </p:cNvPr>
          <p:cNvSpPr/>
          <p:nvPr/>
        </p:nvSpPr>
        <p:spPr>
          <a:xfrm>
            <a:off x="3204502" y="5233432"/>
            <a:ext cx="6884378"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DA7AC944-0C7D-D461-6CAE-FD2DFB2B0821}"/>
              </a:ext>
            </a:extLst>
          </p:cNvPr>
          <p:cNvSpPr txBox="1">
            <a:spLocks/>
          </p:cNvSpPr>
          <p:nvPr/>
        </p:nvSpPr>
        <p:spPr>
          <a:xfrm>
            <a:off x="3315173" y="5270583"/>
            <a:ext cx="7088667"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Evasion Strategy 2</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004AAD"/>
                </a:solidFill>
                <a:latin typeface="Ebrima" panose="02000000000000000000" pitchFamily="2" charset="0"/>
                <a:ea typeface="Ebrima" panose="02000000000000000000" pitchFamily="2" charset="0"/>
                <a:cs typeface="Ebrima" panose="02000000000000000000" pitchFamily="2" charset="0"/>
              </a:rPr>
              <a:t>Intermittent activity pattern</a:t>
            </a:r>
            <a:endParaRPr lang="en-US" sz="2400"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pic>
        <p:nvPicPr>
          <p:cNvPr id="9" name="Content Placeholder 2" descr="A graph of a graph of a person&#10;&#10;AI-generated content may be incorrect.">
            <a:extLst>
              <a:ext uri="{FF2B5EF4-FFF2-40B4-BE49-F238E27FC236}">
                <a16:creationId xmlns:a16="http://schemas.microsoft.com/office/drawing/2014/main" id="{F99B3FAE-B7D3-CCCD-8093-2A6155519C4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35172" y="1368321"/>
            <a:ext cx="8554328" cy="3647440"/>
          </a:xfrm>
        </p:spPr>
      </p:pic>
      <p:cxnSp>
        <p:nvCxnSpPr>
          <p:cNvPr id="11" name="Straight Connector 10">
            <a:extLst>
              <a:ext uri="{FF2B5EF4-FFF2-40B4-BE49-F238E27FC236}">
                <a16:creationId xmlns:a16="http://schemas.microsoft.com/office/drawing/2014/main" id="{926FBCC2-8E79-BDF9-0E7D-E0A7E5EDFB48}"/>
              </a:ext>
            </a:extLst>
          </p:cNvPr>
          <p:cNvCxnSpPr/>
          <p:nvPr/>
        </p:nvCxnSpPr>
        <p:spPr>
          <a:xfrm>
            <a:off x="5310915" y="4608437"/>
            <a:ext cx="25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FB3838-88DE-02AD-9A89-A01C3A0FF072}"/>
              </a:ext>
            </a:extLst>
          </p:cNvPr>
          <p:cNvCxnSpPr/>
          <p:nvPr/>
        </p:nvCxnSpPr>
        <p:spPr>
          <a:xfrm>
            <a:off x="9079354" y="4593658"/>
            <a:ext cx="25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F49587-66C5-2C68-1E17-3756FD433BE3}"/>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E23BCA-64DE-23AD-EC3F-C587ECE36E0C}"/>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15" name="Picture 2" descr="Network and Distributed System Security (NDSS) Symposium">
            <a:extLst>
              <a:ext uri="{FF2B5EF4-FFF2-40B4-BE49-F238E27FC236}">
                <a16:creationId xmlns:a16="http://schemas.microsoft.com/office/drawing/2014/main" id="{DB2B5D5C-6435-894D-D0AB-76E25DD81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FCYBER projects receive seed funding from the Centre for Critical Digital  Infrastructure (CCDI)">
            <a:extLst>
              <a:ext uri="{FF2B5EF4-FFF2-40B4-BE49-F238E27FC236}">
                <a16:creationId xmlns:a16="http://schemas.microsoft.com/office/drawing/2014/main" id="{4255DAF6-72ED-6996-295E-F046C6A6A0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2556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0CC43-368F-6709-674F-C2F8D5DDDC6E}"/>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144E53CC-B8AC-02C4-8804-CDBBD14B5F21}"/>
              </a:ext>
            </a:extLst>
          </p:cNvPr>
          <p:cNvPicPr>
            <a:picLocks noChangeAspect="1"/>
          </p:cNvPicPr>
          <p:nvPr/>
        </p:nvPicPr>
        <p:blipFill>
          <a:blip r:embed="rId2"/>
          <a:stretch>
            <a:fillRect/>
          </a:stretch>
        </p:blipFill>
        <p:spPr>
          <a:xfrm>
            <a:off x="3904453" y="942699"/>
            <a:ext cx="7074372" cy="4220744"/>
          </a:xfrm>
          <a:prstGeom prst="rect">
            <a:avLst/>
          </a:prstGeom>
        </p:spPr>
      </p:pic>
      <p:sp>
        <p:nvSpPr>
          <p:cNvPr id="19" name="Freeform 3">
            <a:extLst>
              <a:ext uri="{FF2B5EF4-FFF2-40B4-BE49-F238E27FC236}">
                <a16:creationId xmlns:a16="http://schemas.microsoft.com/office/drawing/2014/main" id="{91788B41-5A56-D1DC-2FC3-03ED3174C784}"/>
              </a:ext>
            </a:extLst>
          </p:cNvPr>
          <p:cNvSpPr/>
          <p:nvPr/>
        </p:nvSpPr>
        <p:spPr>
          <a:xfrm flipH="1">
            <a:off x="163257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9EC6A810-A851-AB6E-D343-9DF1992BB49D}"/>
              </a:ext>
            </a:extLst>
          </p:cNvPr>
          <p:cNvSpPr txBox="1"/>
          <p:nvPr/>
        </p:nvSpPr>
        <p:spPr>
          <a:xfrm>
            <a:off x="152630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335F0AD8-76DA-BFA1-01A8-185DDD7334FA}"/>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255821A3-F02F-1E3A-B334-4182DAB146C2}"/>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4DF0759B-0870-B2B3-A689-2D03D7D36B6D}"/>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27132AEF-06A0-3CB9-C815-8A106F835CCF}"/>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98374AA2-1755-5D29-3F2A-EEE8908CD18A}"/>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16DF97F3-A2D8-D19A-4E96-C6AF348A0DB3}"/>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FF660601-04B9-1C76-82E4-1171ECB46EB2}"/>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1DDD9804-D528-5B09-717D-AF10C918C623}"/>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A60BF63F-0086-E688-C6F1-B796D9FA4788}"/>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5086679A-C395-F9F7-9905-8527A6505201}"/>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27" name="Rectangle: Rounded Corners 26">
            <a:extLst>
              <a:ext uri="{FF2B5EF4-FFF2-40B4-BE49-F238E27FC236}">
                <a16:creationId xmlns:a16="http://schemas.microsoft.com/office/drawing/2014/main" id="{EA70AC73-61CD-C510-EE1A-517E72399F61}"/>
              </a:ext>
            </a:extLst>
          </p:cNvPr>
          <p:cNvSpPr/>
          <p:nvPr/>
        </p:nvSpPr>
        <p:spPr>
          <a:xfrm>
            <a:off x="3793782" y="5233432"/>
            <a:ext cx="6884378"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itle 1">
            <a:extLst>
              <a:ext uri="{FF2B5EF4-FFF2-40B4-BE49-F238E27FC236}">
                <a16:creationId xmlns:a16="http://schemas.microsoft.com/office/drawing/2014/main" id="{3E67E941-112C-4849-323A-81EBB2833315}"/>
              </a:ext>
            </a:extLst>
          </p:cNvPr>
          <p:cNvSpPr txBox="1">
            <a:spLocks/>
          </p:cNvSpPr>
          <p:nvPr/>
        </p:nvSpPr>
        <p:spPr>
          <a:xfrm>
            <a:off x="3904453" y="5270583"/>
            <a:ext cx="7088667"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Takeaway</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2F5597"/>
                </a:solidFill>
                <a:latin typeface="Aptos Display" panose="020B0004020202020204" pitchFamily="34" charset="0"/>
                <a:ea typeface="Inter" panose="02000503000000020004" pitchFamily="2" charset="0"/>
                <a:cs typeface="Inter" panose="02000503000000020004" pitchFamily="2" charset="0"/>
              </a:rPr>
              <a:t>Distinct Modus-operandi of TB Agents</a:t>
            </a:r>
          </a:p>
        </p:txBody>
      </p:sp>
      <p:sp>
        <p:nvSpPr>
          <p:cNvPr id="30" name="Rectangle 29">
            <a:extLst>
              <a:ext uri="{FF2B5EF4-FFF2-40B4-BE49-F238E27FC236}">
                <a16:creationId xmlns:a16="http://schemas.microsoft.com/office/drawing/2014/main" id="{4D2AFC18-595A-6085-9310-D2E1E3DD0AD7}"/>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Profile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4" name="Straight Connector 3">
            <a:extLst>
              <a:ext uri="{FF2B5EF4-FFF2-40B4-BE49-F238E27FC236}">
                <a16:creationId xmlns:a16="http://schemas.microsoft.com/office/drawing/2014/main" id="{34A3A9F7-9640-F5B5-967A-88B658EDC024}"/>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276DF2-1A9A-C9AB-ECDC-3C93F29FEBF2}"/>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8" name="Picture 2" descr="Network and Distributed System Security (NDSS) Symposium">
            <a:extLst>
              <a:ext uri="{FF2B5EF4-FFF2-40B4-BE49-F238E27FC236}">
                <a16:creationId xmlns:a16="http://schemas.microsoft.com/office/drawing/2014/main" id="{7F795A6D-C217-8C51-2642-FA28DE8C5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tomer, gear, help, profession, service, support, technical icon -  Download on Iconfinder">
            <a:extLst>
              <a:ext uri="{FF2B5EF4-FFF2-40B4-BE49-F238E27FC236}">
                <a16:creationId xmlns:a16="http://schemas.microsoft.com/office/drawing/2014/main" id="{59042447-7B55-D5E4-BE94-BDCD15826D58}"/>
              </a:ext>
            </a:extLst>
          </p:cNvPr>
          <p:cNvPicPr>
            <a:picLocks noChangeAspect="1" noChangeArrowheads="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6540958" y="1018449"/>
            <a:ext cx="239020" cy="2390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Seller - Free professions and jobs icons">
            <a:extLst>
              <a:ext uri="{FF2B5EF4-FFF2-40B4-BE49-F238E27FC236}">
                <a16:creationId xmlns:a16="http://schemas.microsoft.com/office/drawing/2014/main" id="{CA0A730C-AE9E-0085-8F0C-941B52D6AAE1}"/>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17113" y="1050914"/>
            <a:ext cx="177360" cy="1773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Online dating - Free user icons">
            <a:extLst>
              <a:ext uri="{FF2B5EF4-FFF2-40B4-BE49-F238E27FC236}">
                <a16:creationId xmlns:a16="http://schemas.microsoft.com/office/drawing/2014/main" id="{984573E6-5F1B-C69A-01B9-1659F199F366}"/>
              </a:ext>
            </a:extLst>
          </p:cNvPr>
          <p:cNvPicPr>
            <a:picLocks noChangeAspect="1" noChangeArrowheads="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225171" y="1042352"/>
            <a:ext cx="198776" cy="1987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Download Free Freelance Icons in PNG &amp; SVG">
            <a:extLst>
              <a:ext uri="{FF2B5EF4-FFF2-40B4-BE49-F238E27FC236}">
                <a16:creationId xmlns:a16="http://schemas.microsoft.com/office/drawing/2014/main" id="{C27A6EB5-53A8-F0FC-94AB-4527A61C6080}"/>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023657" y="1056156"/>
            <a:ext cx="174978" cy="174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FCYBER projects receive seed funding from the Centre for Critical Digital  Infrastructure (CCDI)">
            <a:extLst>
              <a:ext uri="{FF2B5EF4-FFF2-40B4-BE49-F238E27FC236}">
                <a16:creationId xmlns:a16="http://schemas.microsoft.com/office/drawing/2014/main" id="{7FD64F22-3D14-5F8A-211D-7D7AA344D87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551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CCFBF-569F-F90D-3F3B-AE497C10C88E}"/>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6E858E82-9E7E-CDF6-AFFC-4A2FBFA31711}"/>
              </a:ext>
            </a:extLst>
          </p:cNvPr>
          <p:cNvPicPr>
            <a:picLocks noChangeAspect="1"/>
          </p:cNvPicPr>
          <p:nvPr/>
        </p:nvPicPr>
        <p:blipFill>
          <a:blip r:embed="rId2"/>
          <a:stretch>
            <a:fillRect/>
          </a:stretch>
        </p:blipFill>
        <p:spPr>
          <a:xfrm>
            <a:off x="3904453" y="942699"/>
            <a:ext cx="7074372" cy="4220744"/>
          </a:xfrm>
          <a:prstGeom prst="rect">
            <a:avLst/>
          </a:prstGeom>
        </p:spPr>
      </p:pic>
      <p:sp>
        <p:nvSpPr>
          <p:cNvPr id="19" name="Freeform 3">
            <a:extLst>
              <a:ext uri="{FF2B5EF4-FFF2-40B4-BE49-F238E27FC236}">
                <a16:creationId xmlns:a16="http://schemas.microsoft.com/office/drawing/2014/main" id="{6B89CD54-9FE0-34FC-4F0C-CAD81BBD8D11}"/>
              </a:ext>
            </a:extLst>
          </p:cNvPr>
          <p:cNvSpPr/>
          <p:nvPr/>
        </p:nvSpPr>
        <p:spPr>
          <a:xfrm flipH="1">
            <a:off x="163257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FF524299-9127-6CFF-0B41-D0810BB2E17B}"/>
              </a:ext>
            </a:extLst>
          </p:cNvPr>
          <p:cNvSpPr txBox="1"/>
          <p:nvPr/>
        </p:nvSpPr>
        <p:spPr>
          <a:xfrm>
            <a:off x="152630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83E7B84A-A923-C352-9373-3EDF23FAB410}"/>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590E99F0-E5FD-7D15-E38B-CD26FA18F09D}"/>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080282CC-29D4-89E0-DA79-72A32A180A24}"/>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D7ED6467-E5C6-6776-558C-966FFD864B87}"/>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3695A184-D932-ADF3-E27C-D23BD993D27A}"/>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0C384279-AA5A-ED70-C8CA-19876779B325}"/>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36989638-939B-5DF3-5DC3-A4FA25918BA9}"/>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42296FC0-7DBF-F824-32C7-78763C053761}"/>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88872374-0E56-83D9-E31C-743E67E0FCF0}"/>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70E716DA-21B4-52AC-D52C-E25F994EA6D5}"/>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27" name="Rectangle: Rounded Corners 26">
            <a:extLst>
              <a:ext uri="{FF2B5EF4-FFF2-40B4-BE49-F238E27FC236}">
                <a16:creationId xmlns:a16="http://schemas.microsoft.com/office/drawing/2014/main" id="{37577CC5-6D4C-92BC-5EDB-BA51BA7D652F}"/>
              </a:ext>
            </a:extLst>
          </p:cNvPr>
          <p:cNvSpPr/>
          <p:nvPr/>
        </p:nvSpPr>
        <p:spPr>
          <a:xfrm>
            <a:off x="3793782" y="5233432"/>
            <a:ext cx="6884378"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itle 1">
            <a:extLst>
              <a:ext uri="{FF2B5EF4-FFF2-40B4-BE49-F238E27FC236}">
                <a16:creationId xmlns:a16="http://schemas.microsoft.com/office/drawing/2014/main" id="{6D02B66A-F339-68B1-BA4E-9CD4D5C6F250}"/>
              </a:ext>
            </a:extLst>
          </p:cNvPr>
          <p:cNvSpPr txBox="1">
            <a:spLocks/>
          </p:cNvSpPr>
          <p:nvPr/>
        </p:nvSpPr>
        <p:spPr>
          <a:xfrm>
            <a:off x="3904453" y="5270583"/>
            <a:ext cx="7088667"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Takeaway</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2F5597"/>
                </a:solidFill>
                <a:latin typeface="Aptos Display" panose="020B0004020202020204" pitchFamily="34" charset="0"/>
                <a:ea typeface="Inter" panose="02000503000000020004" pitchFamily="2" charset="0"/>
                <a:cs typeface="Inter" panose="02000503000000020004" pitchFamily="2" charset="0"/>
              </a:rPr>
              <a:t>Distinct Modus-operandi of TB Agents</a:t>
            </a:r>
          </a:p>
        </p:txBody>
      </p:sp>
      <p:sp>
        <p:nvSpPr>
          <p:cNvPr id="30" name="Rectangle 29">
            <a:extLst>
              <a:ext uri="{FF2B5EF4-FFF2-40B4-BE49-F238E27FC236}">
                <a16:creationId xmlns:a16="http://schemas.microsoft.com/office/drawing/2014/main" id="{6FFF63FD-DB0B-C86D-208A-F5E1364AB729}"/>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Profile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4" name="Straight Connector 3">
            <a:extLst>
              <a:ext uri="{FF2B5EF4-FFF2-40B4-BE49-F238E27FC236}">
                <a16:creationId xmlns:a16="http://schemas.microsoft.com/office/drawing/2014/main" id="{1591231A-1031-799F-2D3B-CCC174C20EF1}"/>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C6A482B-AE92-A354-0E9A-67FBFA6E1D33}"/>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8" name="Picture 2" descr="Network and Distributed System Security (NDSS) Symposium">
            <a:extLst>
              <a:ext uri="{FF2B5EF4-FFF2-40B4-BE49-F238E27FC236}">
                <a16:creationId xmlns:a16="http://schemas.microsoft.com/office/drawing/2014/main" id="{013D2BE7-B9B7-20F9-E849-48C9A089C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tomer, gear, help, profession, service, support, technical icon -  Download on Iconfinder">
            <a:extLst>
              <a:ext uri="{FF2B5EF4-FFF2-40B4-BE49-F238E27FC236}">
                <a16:creationId xmlns:a16="http://schemas.microsoft.com/office/drawing/2014/main" id="{2D5F6ED7-B619-2253-96C0-DB65842FF813}"/>
              </a:ext>
            </a:extLst>
          </p:cNvPr>
          <p:cNvPicPr>
            <a:picLocks noChangeAspect="1" noChangeArrowheads="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6540958" y="1018449"/>
            <a:ext cx="239020" cy="2390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Seller - Free professions and jobs icons">
            <a:extLst>
              <a:ext uri="{FF2B5EF4-FFF2-40B4-BE49-F238E27FC236}">
                <a16:creationId xmlns:a16="http://schemas.microsoft.com/office/drawing/2014/main" id="{DF481E06-B4C7-279D-3D87-97EDDDE292F7}"/>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17113" y="1050914"/>
            <a:ext cx="177360" cy="1773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Online dating - Free user icons">
            <a:extLst>
              <a:ext uri="{FF2B5EF4-FFF2-40B4-BE49-F238E27FC236}">
                <a16:creationId xmlns:a16="http://schemas.microsoft.com/office/drawing/2014/main" id="{5D8E29E2-3DF1-8874-26AA-94AC399A280C}"/>
              </a:ext>
            </a:extLst>
          </p:cNvPr>
          <p:cNvPicPr>
            <a:picLocks noChangeAspect="1" noChangeArrowheads="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225171" y="1042352"/>
            <a:ext cx="198776" cy="1987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Download Free Freelance Icons in PNG &amp; SVG">
            <a:extLst>
              <a:ext uri="{FF2B5EF4-FFF2-40B4-BE49-F238E27FC236}">
                <a16:creationId xmlns:a16="http://schemas.microsoft.com/office/drawing/2014/main" id="{4B1C79AD-D4D6-D8E3-D68B-21583AA34DFD}"/>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023657" y="1056156"/>
            <a:ext cx="174978" cy="174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FCYBER projects receive seed funding from the Centre for Critical Digital  Infrastructure (CCDI)">
            <a:extLst>
              <a:ext uri="{FF2B5EF4-FFF2-40B4-BE49-F238E27FC236}">
                <a16:creationId xmlns:a16="http://schemas.microsoft.com/office/drawing/2014/main" id="{E9660D38-0C37-3FD0-DC07-CEE02945CA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326D2FF-2B2B-0BC9-C584-6A7EC2F5E3BB}"/>
              </a:ext>
            </a:extLst>
          </p:cNvPr>
          <p:cNvSpPr/>
          <p:nvPr/>
        </p:nvSpPr>
        <p:spPr>
          <a:xfrm flipH="1">
            <a:off x="4155439" y="2999399"/>
            <a:ext cx="4958078" cy="2336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85F683D3-4186-57A3-A897-83C602D2421B}"/>
              </a:ext>
            </a:extLst>
          </p:cNvPr>
          <p:cNvSpPr/>
          <p:nvPr/>
        </p:nvSpPr>
        <p:spPr>
          <a:xfrm flipH="1">
            <a:off x="10210799" y="2969680"/>
            <a:ext cx="670559" cy="673687"/>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664889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682F2-BF8F-C259-BE3B-06A2F3A6EE37}"/>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9672027E-896B-8441-150A-CE16094139EE}"/>
              </a:ext>
            </a:extLst>
          </p:cNvPr>
          <p:cNvPicPr>
            <a:picLocks noChangeAspect="1"/>
          </p:cNvPicPr>
          <p:nvPr/>
        </p:nvPicPr>
        <p:blipFill>
          <a:blip r:embed="rId2"/>
          <a:stretch>
            <a:fillRect/>
          </a:stretch>
        </p:blipFill>
        <p:spPr>
          <a:xfrm>
            <a:off x="3904453" y="942699"/>
            <a:ext cx="7074372" cy="4220744"/>
          </a:xfrm>
          <a:prstGeom prst="rect">
            <a:avLst/>
          </a:prstGeom>
        </p:spPr>
      </p:pic>
      <p:sp>
        <p:nvSpPr>
          <p:cNvPr id="19" name="Freeform 3">
            <a:extLst>
              <a:ext uri="{FF2B5EF4-FFF2-40B4-BE49-F238E27FC236}">
                <a16:creationId xmlns:a16="http://schemas.microsoft.com/office/drawing/2014/main" id="{F39E9E00-8267-EF67-B6BB-F396867BF477}"/>
              </a:ext>
            </a:extLst>
          </p:cNvPr>
          <p:cNvSpPr/>
          <p:nvPr/>
        </p:nvSpPr>
        <p:spPr>
          <a:xfrm flipH="1">
            <a:off x="1632576" y="154363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0" name="TextBox 4">
            <a:extLst>
              <a:ext uri="{FF2B5EF4-FFF2-40B4-BE49-F238E27FC236}">
                <a16:creationId xmlns:a16="http://schemas.microsoft.com/office/drawing/2014/main" id="{7D6E6C5C-B067-9CE2-314C-4433DBF6BD9D}"/>
              </a:ext>
            </a:extLst>
          </p:cNvPr>
          <p:cNvSpPr txBox="1"/>
          <p:nvPr/>
        </p:nvSpPr>
        <p:spPr>
          <a:xfrm>
            <a:off x="1526303" y="1636054"/>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1</a:t>
            </a:r>
          </a:p>
        </p:txBody>
      </p:sp>
      <p:sp>
        <p:nvSpPr>
          <p:cNvPr id="22" name="Freeform 3">
            <a:extLst>
              <a:ext uri="{FF2B5EF4-FFF2-40B4-BE49-F238E27FC236}">
                <a16:creationId xmlns:a16="http://schemas.microsoft.com/office/drawing/2014/main" id="{4D79E620-25FC-1912-504E-17907758B28E}"/>
              </a:ext>
            </a:extLst>
          </p:cNvPr>
          <p:cNvSpPr/>
          <p:nvPr/>
        </p:nvSpPr>
        <p:spPr>
          <a:xfrm flipH="1">
            <a:off x="433696" y="2206561"/>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3" name="TextBox 4">
            <a:extLst>
              <a:ext uri="{FF2B5EF4-FFF2-40B4-BE49-F238E27FC236}">
                <a16:creationId xmlns:a16="http://schemas.microsoft.com/office/drawing/2014/main" id="{9D794A9F-3B4B-B681-0C1B-8A337BAE0973}"/>
              </a:ext>
            </a:extLst>
          </p:cNvPr>
          <p:cNvSpPr txBox="1"/>
          <p:nvPr/>
        </p:nvSpPr>
        <p:spPr>
          <a:xfrm>
            <a:off x="327423" y="2298980"/>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2</a:t>
            </a:r>
          </a:p>
        </p:txBody>
      </p:sp>
      <p:sp>
        <p:nvSpPr>
          <p:cNvPr id="25" name="Freeform 3">
            <a:extLst>
              <a:ext uri="{FF2B5EF4-FFF2-40B4-BE49-F238E27FC236}">
                <a16:creationId xmlns:a16="http://schemas.microsoft.com/office/drawing/2014/main" id="{5DD5786B-DBB9-D382-E331-741E21344F9F}"/>
              </a:ext>
            </a:extLst>
          </p:cNvPr>
          <p:cNvSpPr/>
          <p:nvPr/>
        </p:nvSpPr>
        <p:spPr>
          <a:xfrm flipH="1">
            <a:off x="433696" y="2876499"/>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6" name="TextBox 4">
            <a:extLst>
              <a:ext uri="{FF2B5EF4-FFF2-40B4-BE49-F238E27FC236}">
                <a16:creationId xmlns:a16="http://schemas.microsoft.com/office/drawing/2014/main" id="{EA750BBF-4AC7-842D-CBB3-D1952025FEC4}"/>
              </a:ext>
            </a:extLst>
          </p:cNvPr>
          <p:cNvSpPr txBox="1"/>
          <p:nvPr/>
        </p:nvSpPr>
        <p:spPr>
          <a:xfrm>
            <a:off x="327423" y="2968918"/>
            <a:ext cx="1339863" cy="397096"/>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3</a:t>
            </a:r>
          </a:p>
        </p:txBody>
      </p:sp>
      <p:sp>
        <p:nvSpPr>
          <p:cNvPr id="28" name="Freeform 3">
            <a:extLst>
              <a:ext uri="{FF2B5EF4-FFF2-40B4-BE49-F238E27FC236}">
                <a16:creationId xmlns:a16="http://schemas.microsoft.com/office/drawing/2014/main" id="{DD1922D6-D756-B7B0-EA51-EC9E1332E052}"/>
              </a:ext>
            </a:extLst>
          </p:cNvPr>
          <p:cNvSpPr/>
          <p:nvPr/>
        </p:nvSpPr>
        <p:spPr>
          <a:xfrm flipH="1">
            <a:off x="433696" y="3550948"/>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29" name="TextBox 4">
            <a:extLst>
              <a:ext uri="{FF2B5EF4-FFF2-40B4-BE49-F238E27FC236}">
                <a16:creationId xmlns:a16="http://schemas.microsoft.com/office/drawing/2014/main" id="{E742F5F7-3358-7861-7E08-E6E13CE87447}"/>
              </a:ext>
            </a:extLst>
          </p:cNvPr>
          <p:cNvSpPr txBox="1"/>
          <p:nvPr/>
        </p:nvSpPr>
        <p:spPr>
          <a:xfrm>
            <a:off x="327423" y="3643367"/>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4</a:t>
            </a:r>
          </a:p>
        </p:txBody>
      </p:sp>
      <p:sp>
        <p:nvSpPr>
          <p:cNvPr id="31" name="Freeform 3">
            <a:extLst>
              <a:ext uri="{FF2B5EF4-FFF2-40B4-BE49-F238E27FC236}">
                <a16:creationId xmlns:a16="http://schemas.microsoft.com/office/drawing/2014/main" id="{6FAA198C-ED36-03F2-3736-3123E9828CCA}"/>
              </a:ext>
            </a:extLst>
          </p:cNvPr>
          <p:cNvSpPr/>
          <p:nvPr/>
        </p:nvSpPr>
        <p:spPr>
          <a:xfrm flipH="1">
            <a:off x="433696" y="4243465"/>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2" name="TextBox 4">
            <a:extLst>
              <a:ext uri="{FF2B5EF4-FFF2-40B4-BE49-F238E27FC236}">
                <a16:creationId xmlns:a16="http://schemas.microsoft.com/office/drawing/2014/main" id="{524621AB-CFC5-D6BE-64D8-F976459CA87B}"/>
              </a:ext>
            </a:extLst>
          </p:cNvPr>
          <p:cNvSpPr txBox="1"/>
          <p:nvPr/>
        </p:nvSpPr>
        <p:spPr>
          <a:xfrm>
            <a:off x="327423" y="4335884"/>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5</a:t>
            </a:r>
          </a:p>
        </p:txBody>
      </p:sp>
      <p:sp>
        <p:nvSpPr>
          <p:cNvPr id="34" name="Freeform 3">
            <a:extLst>
              <a:ext uri="{FF2B5EF4-FFF2-40B4-BE49-F238E27FC236}">
                <a16:creationId xmlns:a16="http://schemas.microsoft.com/office/drawing/2014/main" id="{53F8427D-065F-1A33-CD73-A5F5C1FE2136}"/>
              </a:ext>
            </a:extLst>
          </p:cNvPr>
          <p:cNvSpPr/>
          <p:nvPr/>
        </p:nvSpPr>
        <p:spPr>
          <a:xfrm flipH="1">
            <a:off x="433696" y="4923342"/>
            <a:ext cx="1127316" cy="521110"/>
          </a:xfrm>
          <a:custGeom>
            <a:avLst/>
            <a:gdLst/>
            <a:ahLst/>
            <a:cxnLst/>
            <a:rect l="l" t="t" r="r" b="b"/>
            <a:pathLst>
              <a:path w="1475610" h="665240">
                <a:moveTo>
                  <a:pt x="1475609" y="0"/>
                </a:moveTo>
                <a:lnTo>
                  <a:pt x="0" y="0"/>
                </a:lnTo>
                <a:lnTo>
                  <a:pt x="0" y="665240"/>
                </a:lnTo>
                <a:lnTo>
                  <a:pt x="1475609" y="665240"/>
                </a:lnTo>
                <a:lnTo>
                  <a:pt x="14756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latin typeface="Ebrima" panose="02000000000000000000" pitchFamily="2" charset="0"/>
              <a:ea typeface="Ebrima" panose="02000000000000000000" pitchFamily="2" charset="0"/>
              <a:cs typeface="Ebrima" panose="02000000000000000000" pitchFamily="2" charset="0"/>
            </a:endParaRPr>
          </a:p>
        </p:txBody>
      </p:sp>
      <p:sp>
        <p:nvSpPr>
          <p:cNvPr id="35" name="TextBox 4">
            <a:extLst>
              <a:ext uri="{FF2B5EF4-FFF2-40B4-BE49-F238E27FC236}">
                <a16:creationId xmlns:a16="http://schemas.microsoft.com/office/drawing/2014/main" id="{018091F2-CEEC-9DF7-CA85-DA02684EADDF}"/>
              </a:ext>
            </a:extLst>
          </p:cNvPr>
          <p:cNvSpPr txBox="1"/>
          <p:nvPr/>
        </p:nvSpPr>
        <p:spPr>
          <a:xfrm>
            <a:off x="327423" y="5015761"/>
            <a:ext cx="1339863" cy="408253"/>
          </a:xfrm>
          <a:prstGeom prst="rect">
            <a:avLst/>
          </a:prstGeom>
        </p:spPr>
        <p:txBody>
          <a:bodyPr wrap="square" lIns="0" tIns="0" rIns="0" bIns="0" rtlCol="0" anchor="t">
            <a:spAutoFit/>
          </a:bodyPr>
          <a:lstStyle/>
          <a:p>
            <a:pPr algn="ctr">
              <a:lnSpc>
                <a:spcPts val="3359"/>
              </a:lnSpc>
            </a:pPr>
            <a:r>
              <a:rPr lang="en-US" sz="2399" b="1" dirty="0">
                <a:solidFill>
                  <a:srgbClr val="2E2E2E"/>
                </a:solidFill>
                <a:latin typeface="Ebrima" panose="02000000000000000000" pitchFamily="2" charset="0"/>
                <a:ea typeface="Ebrima" panose="02000000000000000000" pitchFamily="2" charset="0"/>
                <a:cs typeface="Ebrima" panose="02000000000000000000" pitchFamily="2" charset="0"/>
              </a:rPr>
              <a:t>6</a:t>
            </a:r>
          </a:p>
        </p:txBody>
      </p:sp>
      <p:sp>
        <p:nvSpPr>
          <p:cNvPr id="27" name="Rectangle: Rounded Corners 26">
            <a:extLst>
              <a:ext uri="{FF2B5EF4-FFF2-40B4-BE49-F238E27FC236}">
                <a16:creationId xmlns:a16="http://schemas.microsoft.com/office/drawing/2014/main" id="{3C4531C6-15CC-CC2F-5376-200F480F388D}"/>
              </a:ext>
            </a:extLst>
          </p:cNvPr>
          <p:cNvSpPr/>
          <p:nvPr/>
        </p:nvSpPr>
        <p:spPr>
          <a:xfrm>
            <a:off x="3793782" y="5233432"/>
            <a:ext cx="6884378"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itle 1">
            <a:extLst>
              <a:ext uri="{FF2B5EF4-FFF2-40B4-BE49-F238E27FC236}">
                <a16:creationId xmlns:a16="http://schemas.microsoft.com/office/drawing/2014/main" id="{E84A07D5-E5E8-B6BF-C51E-159E9BCBBF02}"/>
              </a:ext>
            </a:extLst>
          </p:cNvPr>
          <p:cNvSpPr txBox="1">
            <a:spLocks/>
          </p:cNvSpPr>
          <p:nvPr/>
        </p:nvSpPr>
        <p:spPr>
          <a:xfrm>
            <a:off x="3904453" y="5270583"/>
            <a:ext cx="7088667"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Takeaway</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dirty="0">
                <a:solidFill>
                  <a:srgbClr val="2F5597"/>
                </a:solidFill>
                <a:latin typeface="Aptos Display" panose="020B0004020202020204" pitchFamily="34" charset="0"/>
                <a:ea typeface="Inter" panose="02000503000000020004" pitchFamily="2" charset="0"/>
                <a:cs typeface="Inter" panose="02000503000000020004" pitchFamily="2" charset="0"/>
              </a:rPr>
              <a:t>Distinct Modus-operandi of TB Agents</a:t>
            </a:r>
          </a:p>
        </p:txBody>
      </p:sp>
      <p:sp>
        <p:nvSpPr>
          <p:cNvPr id="30" name="Rectangle 29">
            <a:extLst>
              <a:ext uri="{FF2B5EF4-FFF2-40B4-BE49-F238E27FC236}">
                <a16:creationId xmlns:a16="http://schemas.microsoft.com/office/drawing/2014/main" id="{BB696150-E456-8543-0A9C-F56D3DF90D58}"/>
              </a:ext>
            </a:extLst>
          </p:cNvPr>
          <p:cNvSpPr/>
          <p:nvPr/>
        </p:nvSpPr>
        <p:spPr>
          <a:xfrm>
            <a:off x="363622" y="1046935"/>
            <a:ext cx="2135677"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TB Profile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4" name="Straight Connector 3">
            <a:extLst>
              <a:ext uri="{FF2B5EF4-FFF2-40B4-BE49-F238E27FC236}">
                <a16:creationId xmlns:a16="http://schemas.microsoft.com/office/drawing/2014/main" id="{D7E41C03-F478-E246-49CD-056ECE2C82DD}"/>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3E8EFB7-4254-817D-AAF2-8A722CD11A77}"/>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8" name="Picture 2" descr="Network and Distributed System Security (NDSS) Symposium">
            <a:extLst>
              <a:ext uri="{FF2B5EF4-FFF2-40B4-BE49-F238E27FC236}">
                <a16:creationId xmlns:a16="http://schemas.microsoft.com/office/drawing/2014/main" id="{56B5777A-4937-55FE-429B-1C2BD275C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772300D-520F-56A5-281F-91B27B789BD9}"/>
              </a:ext>
            </a:extLst>
          </p:cNvPr>
          <p:cNvSpPr/>
          <p:nvPr/>
        </p:nvSpPr>
        <p:spPr>
          <a:xfrm flipH="1">
            <a:off x="4155439" y="2999399"/>
            <a:ext cx="4958078" cy="2336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E24E4644-CAF0-971E-46F7-1B68354A7283}"/>
              </a:ext>
            </a:extLst>
          </p:cNvPr>
          <p:cNvSpPr/>
          <p:nvPr/>
        </p:nvSpPr>
        <p:spPr>
          <a:xfrm flipH="1">
            <a:off x="10210799" y="2969680"/>
            <a:ext cx="670559" cy="673687"/>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C9621C77-4191-F1E1-3C24-2E089A93560F}"/>
              </a:ext>
            </a:extLst>
          </p:cNvPr>
          <p:cNvSpPr/>
          <p:nvPr/>
        </p:nvSpPr>
        <p:spPr>
          <a:xfrm flipH="1">
            <a:off x="4155438" y="2226261"/>
            <a:ext cx="4958076" cy="25445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DBD1580B-5769-DD9A-2FE1-A386D0B20100}"/>
              </a:ext>
            </a:extLst>
          </p:cNvPr>
          <p:cNvSpPr/>
          <p:nvPr/>
        </p:nvSpPr>
        <p:spPr>
          <a:xfrm flipH="1">
            <a:off x="6732040" y="3969143"/>
            <a:ext cx="1526621" cy="23368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13EFD39A-F903-E8EF-EA55-BBABA96148C6}"/>
              </a:ext>
            </a:extLst>
          </p:cNvPr>
          <p:cNvSpPr/>
          <p:nvPr/>
        </p:nvSpPr>
        <p:spPr>
          <a:xfrm flipH="1">
            <a:off x="8356134" y="4164378"/>
            <a:ext cx="767546" cy="23368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576DE8B8-883E-885D-0F92-3DB359B943EA}"/>
              </a:ext>
            </a:extLst>
          </p:cNvPr>
          <p:cNvSpPr/>
          <p:nvPr/>
        </p:nvSpPr>
        <p:spPr>
          <a:xfrm flipH="1">
            <a:off x="10231115" y="3908641"/>
            <a:ext cx="670559" cy="1158217"/>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2" name="Picture 2" descr="Customer, gear, help, profession, service, support, technical icon -  Download on Iconfinder">
            <a:extLst>
              <a:ext uri="{FF2B5EF4-FFF2-40B4-BE49-F238E27FC236}">
                <a16:creationId xmlns:a16="http://schemas.microsoft.com/office/drawing/2014/main" id="{D57B9EEF-C5C4-E491-30F8-A4BF3A660858}"/>
              </a:ext>
            </a:extLst>
          </p:cNvPr>
          <p:cNvPicPr>
            <a:picLocks noChangeAspect="1" noChangeArrowheads="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9961" b="89844" l="8203" r="89844">
                        <a14:foregroundMark x1="8203" y1="39063" x2="8203"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6540958" y="1018449"/>
            <a:ext cx="239020" cy="2390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Seller - Free professions and jobs icons">
            <a:extLst>
              <a:ext uri="{FF2B5EF4-FFF2-40B4-BE49-F238E27FC236}">
                <a16:creationId xmlns:a16="http://schemas.microsoft.com/office/drawing/2014/main" id="{DD1D42F0-293F-BC9C-5402-21F1E445BCA0}"/>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17113" y="1050914"/>
            <a:ext cx="177360" cy="1773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Online dating - Free user icons">
            <a:extLst>
              <a:ext uri="{FF2B5EF4-FFF2-40B4-BE49-F238E27FC236}">
                <a16:creationId xmlns:a16="http://schemas.microsoft.com/office/drawing/2014/main" id="{113F6D18-7188-4948-B908-F54F4B6E5886}"/>
              </a:ext>
            </a:extLst>
          </p:cNvPr>
          <p:cNvPicPr>
            <a:picLocks noChangeAspect="1" noChangeArrowheads="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225171" y="1042352"/>
            <a:ext cx="198776" cy="1987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Download Free Freelance Icons in PNG &amp; SVG">
            <a:extLst>
              <a:ext uri="{FF2B5EF4-FFF2-40B4-BE49-F238E27FC236}">
                <a16:creationId xmlns:a16="http://schemas.microsoft.com/office/drawing/2014/main" id="{E3ADE3FE-1AC8-8F64-1427-2CF14B3E5C87}"/>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023657" y="1056156"/>
            <a:ext cx="174978" cy="174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FCYBER projects receive seed funding from the Centre for Critical Digital  Infrastructure (CCDI)">
            <a:extLst>
              <a:ext uri="{FF2B5EF4-FFF2-40B4-BE49-F238E27FC236}">
                <a16:creationId xmlns:a16="http://schemas.microsoft.com/office/drawing/2014/main" id="{A8724B92-B366-D618-D7F3-E497C7C78B5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109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E37F6-2EAF-B2D9-05CC-FF8BC45EA5B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B261DFF-8655-808B-0F06-55E31244618A}"/>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DC0A44-4531-681C-CA35-B7A90264549E}"/>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Feature Selection </a:t>
            </a:r>
            <a:r>
              <a:rPr lang="en-US" sz="3200" dirty="0">
                <a:latin typeface="Inter" panose="02000503000000020004" pitchFamily="2" charset="0"/>
                <a:ea typeface="Inter" panose="02000503000000020004" pitchFamily="2" charset="0"/>
                <a:cs typeface="Inter" panose="02000503000000020004" pitchFamily="2" charset="0"/>
              </a:rPr>
              <a:t>for Detection Module</a:t>
            </a:r>
          </a:p>
        </p:txBody>
      </p:sp>
      <p:pic>
        <p:nvPicPr>
          <p:cNvPr id="8" name="Picture 2" descr="Network and Distributed System Security (NDSS) Symposium">
            <a:extLst>
              <a:ext uri="{FF2B5EF4-FFF2-40B4-BE49-F238E27FC236}">
                <a16:creationId xmlns:a16="http://schemas.microsoft.com/office/drawing/2014/main" id="{E2EB4AE2-C27C-BC05-EB41-7FD3A4309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0295A76-7F01-8D63-D58C-EBA098A60789}"/>
              </a:ext>
            </a:extLst>
          </p:cNvPr>
          <p:cNvSpPr>
            <a:spLocks noGrp="1"/>
          </p:cNvSpPr>
          <p:nvPr>
            <p:ph idx="1"/>
          </p:nvPr>
        </p:nvSpPr>
        <p:spPr>
          <a:xfrm>
            <a:off x="403935" y="1489588"/>
            <a:ext cx="11198941" cy="4127398"/>
          </a:xfrm>
        </p:spPr>
        <p:txBody>
          <a:bodyPr>
            <a:normAutofit/>
          </a:bodyPr>
          <a:lstStyle/>
          <a:p>
            <a:pPr marL="0" indent="0">
              <a:buNone/>
            </a:pPr>
            <a:endParaRPr lang="en-AU" sz="2000" dirty="0"/>
          </a:p>
          <a:p>
            <a:pPr marL="0" indent="0">
              <a:buNone/>
            </a:pPr>
            <a:r>
              <a:rPr lang="en-AU" sz="2000" b="1" dirty="0"/>
              <a:t>			</a:t>
            </a:r>
            <a:endParaRPr lang="en-AU" sz="2000" dirty="0"/>
          </a:p>
          <a:p>
            <a:pPr marL="0" indent="0">
              <a:buNone/>
            </a:pPr>
            <a:endParaRPr lang="en-AU" sz="2000" dirty="0"/>
          </a:p>
          <a:p>
            <a:pPr marL="0" indent="0">
              <a:buNone/>
            </a:pPr>
            <a:endParaRPr lang="en-AU" sz="2000" dirty="0"/>
          </a:p>
          <a:p>
            <a:pPr marL="0" indent="0">
              <a:buNone/>
            </a:pPr>
            <a:endParaRPr lang="en-AU" sz="2000" dirty="0"/>
          </a:p>
          <a:p>
            <a:pPr marL="0" indent="0">
              <a:buNone/>
            </a:pPr>
            <a:br>
              <a:rPr lang="en-AU" sz="2000" dirty="0"/>
            </a:br>
            <a:br>
              <a:rPr lang="en-AU" sz="2000" dirty="0"/>
            </a:br>
            <a:endParaRPr lang="en-AU" sz="2000" dirty="0"/>
          </a:p>
          <a:p>
            <a:pPr marL="0" indent="0">
              <a:buNone/>
            </a:pPr>
            <a:endParaRPr lang="en-AU" sz="2000" dirty="0"/>
          </a:p>
        </p:txBody>
      </p:sp>
      <p:pic>
        <p:nvPicPr>
          <p:cNvPr id="5" name="Picture 2" descr="Is it legal to buy followers on Instagram? - Quora">
            <a:extLst>
              <a:ext uri="{FF2B5EF4-FFF2-40B4-BE49-F238E27FC236}">
                <a16:creationId xmlns:a16="http://schemas.microsoft.com/office/drawing/2014/main" id="{AA98C8C6-45AD-F904-0A39-E2FA5450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71" y="4037473"/>
            <a:ext cx="2222027" cy="1579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deas for Using Twitter to Teach Vocabulary - Vocabulary Luau">
            <a:extLst>
              <a:ext uri="{FF2B5EF4-FFF2-40B4-BE49-F238E27FC236}">
                <a16:creationId xmlns:a16="http://schemas.microsoft.com/office/drawing/2014/main" id="{D6A8C777-D622-6CD1-19D3-FDC5D5A265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6434" y="3952372"/>
            <a:ext cx="2064896" cy="16106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89AE76-12BB-6FAC-E95C-6A0137E4D6AE}"/>
              </a:ext>
            </a:extLst>
          </p:cNvPr>
          <p:cNvSpPr txBox="1"/>
          <p:nvPr/>
        </p:nvSpPr>
        <p:spPr>
          <a:xfrm>
            <a:off x="3112232" y="4552458"/>
            <a:ext cx="364202" cy="523220"/>
          </a:xfrm>
          <a:prstGeom prst="rect">
            <a:avLst/>
          </a:prstGeom>
          <a:noFill/>
        </p:spPr>
        <p:txBody>
          <a:bodyPr wrap="none" rtlCol="0">
            <a:spAutoFit/>
          </a:bodyPr>
          <a:lstStyle/>
          <a:p>
            <a:r>
              <a:rPr lang="en-AU" sz="2800" b="1" dirty="0"/>
              <a:t>+</a:t>
            </a:r>
          </a:p>
        </p:txBody>
      </p:sp>
      <p:graphicFrame>
        <p:nvGraphicFramePr>
          <p:cNvPr id="10" name="Table 9">
            <a:extLst>
              <a:ext uri="{FF2B5EF4-FFF2-40B4-BE49-F238E27FC236}">
                <a16:creationId xmlns:a16="http://schemas.microsoft.com/office/drawing/2014/main" id="{B683BD73-B07F-10F2-8ACA-BAE4F3A2127B}"/>
              </a:ext>
            </a:extLst>
          </p:cNvPr>
          <p:cNvGraphicFramePr>
            <a:graphicFrameLocks noGrp="1"/>
          </p:cNvGraphicFramePr>
          <p:nvPr/>
        </p:nvGraphicFramePr>
        <p:xfrm>
          <a:off x="899249" y="1346315"/>
          <a:ext cx="4432595" cy="221996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159469117"/>
                    </a:ext>
                  </a:extLst>
                </a:gridCol>
                <a:gridCol w="784447">
                  <a:extLst>
                    <a:ext uri="{9D8B030D-6E8A-4147-A177-3AD203B41FA5}">
                      <a16:colId xmlns:a16="http://schemas.microsoft.com/office/drawing/2014/main" val="2589250355"/>
                    </a:ext>
                  </a:extLst>
                </a:gridCol>
                <a:gridCol w="829339">
                  <a:extLst>
                    <a:ext uri="{9D8B030D-6E8A-4147-A177-3AD203B41FA5}">
                      <a16:colId xmlns:a16="http://schemas.microsoft.com/office/drawing/2014/main" val="162370869"/>
                    </a:ext>
                  </a:extLst>
                </a:gridCol>
                <a:gridCol w="786809">
                  <a:extLst>
                    <a:ext uri="{9D8B030D-6E8A-4147-A177-3AD203B41FA5}">
                      <a16:colId xmlns:a16="http://schemas.microsoft.com/office/drawing/2014/main" val="2896424310"/>
                    </a:ext>
                  </a:extLst>
                </a:gridCol>
              </a:tblGrid>
              <a:tr h="0">
                <a:tc>
                  <a:txBody>
                    <a:bodyPr/>
                    <a:lstStyle/>
                    <a:p>
                      <a:pPr algn="ctr"/>
                      <a:r>
                        <a:rPr lang="en-US" b="1" dirty="0"/>
                        <a:t>Features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Tier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highlight>
                            <a:srgbClr val="FFFF00"/>
                          </a:highlight>
                        </a:rPr>
                        <a:t>Tier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Tier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047902"/>
                  </a:ext>
                </a:extLst>
              </a:tr>
              <a:tr h="370840">
                <a:tc>
                  <a:txBody>
                    <a:bodyPr/>
                    <a:lstStyle/>
                    <a:p>
                      <a:pPr algn="ctr"/>
                      <a:r>
                        <a:rPr lang="en-US" sz="1600" dirty="0">
                          <a:solidFill>
                            <a:schemeClr val="accent1">
                              <a:lumMod val="75000"/>
                            </a:schemeClr>
                          </a:solidFill>
                        </a:rPr>
                        <a:t>User Metadata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n>
                            <a:solidFill>
                              <a:schemeClr val="accent6">
                                <a:lumMod val="50000"/>
                              </a:schemeClr>
                            </a:solidFill>
                          </a:ln>
                          <a:solidFill>
                            <a:schemeClr val="accent6">
                              <a:lumMod val="60000"/>
                              <a:lumOff val="4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n>
                            <a:solidFill>
                              <a:schemeClr val="accent6">
                                <a:lumMod val="50000"/>
                              </a:schemeClr>
                            </a:solidFill>
                          </a:ln>
                          <a:solidFill>
                            <a:schemeClr val="accent6">
                              <a:lumMod val="60000"/>
                              <a:lumOff val="40000"/>
                            </a:schemeClr>
                          </a:solidFill>
                          <a:highlight>
                            <a:srgbClr val="FFFF00"/>
                          </a:highligh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n>
                            <a:solidFill>
                              <a:schemeClr val="accent6">
                                <a:lumMod val="50000"/>
                              </a:schemeClr>
                            </a:solidFill>
                          </a:ln>
                          <a:solidFill>
                            <a:schemeClr val="accent6">
                              <a:lumMod val="60000"/>
                              <a:lumOff val="4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203182"/>
                  </a:ext>
                </a:extLst>
              </a:tr>
              <a:tr h="370840">
                <a:tc>
                  <a:txBody>
                    <a:bodyPr/>
                    <a:lstStyle/>
                    <a:p>
                      <a:pPr algn="ctr"/>
                      <a:r>
                        <a:rPr lang="en-US" sz="1600" dirty="0">
                          <a:solidFill>
                            <a:schemeClr val="accent2">
                              <a:lumMod val="75000"/>
                            </a:schemeClr>
                          </a:solidFill>
                        </a:rPr>
                        <a:t>User Tweet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n>
                            <a:solidFill>
                              <a:srgbClr val="C00000"/>
                            </a:solidFill>
                          </a:ln>
                          <a:solidFill>
                            <a:srgbClr val="C00000"/>
                          </a:solidFill>
                        </a:rPr>
                        <a:t>✖️</a:t>
                      </a:r>
                      <a:endParaRPr lang="en-US" sz="1400" dirty="0">
                        <a:ln>
                          <a:solidFill>
                            <a:srgbClr val="C00000"/>
                          </a:solidFill>
                        </a:ln>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n>
                            <a:solidFill>
                              <a:schemeClr val="accent6">
                                <a:lumMod val="50000"/>
                              </a:schemeClr>
                            </a:solidFill>
                          </a:ln>
                          <a:solidFill>
                            <a:schemeClr val="accent6">
                              <a:lumMod val="60000"/>
                              <a:lumOff val="40000"/>
                            </a:schemeClr>
                          </a:solidFill>
                          <a:highlight>
                            <a:srgbClr val="FFFF00"/>
                          </a:highligh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n>
                            <a:solidFill>
                              <a:schemeClr val="accent6">
                                <a:lumMod val="50000"/>
                              </a:schemeClr>
                            </a:solidFill>
                          </a:ln>
                          <a:solidFill>
                            <a:schemeClr val="accent6">
                              <a:lumMod val="60000"/>
                              <a:lumOff val="4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846374"/>
                  </a:ext>
                </a:extLst>
              </a:tr>
              <a:tr h="370840">
                <a:tc>
                  <a:txBody>
                    <a:bodyPr/>
                    <a:lstStyle/>
                    <a:p>
                      <a:pPr algn="ctr"/>
                      <a:r>
                        <a:rPr lang="en-US" sz="1600" dirty="0">
                          <a:solidFill>
                            <a:schemeClr val="accent2">
                              <a:lumMod val="75000"/>
                            </a:schemeClr>
                          </a:solidFill>
                        </a:rPr>
                        <a:t>Tweet Metadata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n>
                            <a:solidFill>
                              <a:srgbClr val="C00000"/>
                            </a:solidFill>
                          </a:ln>
                          <a:solidFill>
                            <a:srgbClr val="C00000"/>
                          </a:solidFill>
                        </a:rPr>
                        <a: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n>
                            <a:solidFill>
                              <a:srgbClr val="C00000"/>
                            </a:solidFill>
                          </a:ln>
                          <a:solidFill>
                            <a:srgbClr val="C00000"/>
                          </a:solidFill>
                          <a:highlight>
                            <a:srgbClr val="FFFF00"/>
                          </a:highlight>
                        </a:rPr>
                        <a:t>✖️</a:t>
                      </a:r>
                      <a:endParaRPr lang="en-US" sz="1200"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n>
                            <a:solidFill>
                              <a:schemeClr val="accent6">
                                <a:lumMod val="50000"/>
                              </a:schemeClr>
                            </a:solidFill>
                          </a:ln>
                          <a:solidFill>
                            <a:schemeClr val="accent6">
                              <a:lumMod val="60000"/>
                              <a:lumOff val="4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470272"/>
                  </a:ext>
                </a:extLst>
              </a:tr>
              <a:tr h="370840">
                <a:tc>
                  <a:txBody>
                    <a:bodyPr/>
                    <a:lstStyle/>
                    <a:p>
                      <a:pPr algn="ctr"/>
                      <a:r>
                        <a:rPr lang="en-US" sz="1600" dirty="0">
                          <a:solidFill>
                            <a:schemeClr val="accent2">
                              <a:lumMod val="75000"/>
                            </a:schemeClr>
                          </a:solidFill>
                        </a:rPr>
                        <a:t>Tweet Temporal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n>
                            <a:solidFill>
                              <a:srgbClr val="C00000"/>
                            </a:solidFill>
                          </a:ln>
                          <a:solidFill>
                            <a:srgbClr val="C00000"/>
                          </a:solidFill>
                        </a:rPr>
                        <a: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n>
                            <a:solidFill>
                              <a:srgbClr val="C00000"/>
                            </a:solidFill>
                          </a:ln>
                          <a:solidFill>
                            <a:srgbClr val="C00000"/>
                          </a:solidFill>
                          <a:highlight>
                            <a:srgbClr val="FFFF00"/>
                          </a:highlight>
                        </a:rPr>
                        <a:t>✖️</a:t>
                      </a:r>
                      <a:endParaRPr lang="en-US" sz="1200"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n>
                            <a:solidFill>
                              <a:schemeClr val="accent6">
                                <a:lumMod val="50000"/>
                              </a:schemeClr>
                            </a:solidFill>
                          </a:ln>
                          <a:solidFill>
                            <a:schemeClr val="accent6">
                              <a:lumMod val="60000"/>
                              <a:lumOff val="4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187240"/>
                  </a:ext>
                </a:extLst>
              </a:tr>
              <a:tr h="370840">
                <a:tc>
                  <a:txBody>
                    <a:bodyPr/>
                    <a:lstStyle/>
                    <a:p>
                      <a:pPr algn="ctr"/>
                      <a:r>
                        <a:rPr lang="en-US" sz="1600" dirty="0">
                          <a:solidFill>
                            <a:srgbClr val="00B050"/>
                          </a:solidFill>
                        </a:rPr>
                        <a:t>Network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n>
                            <a:solidFill>
                              <a:srgbClr val="C00000"/>
                            </a:solidFill>
                          </a:ln>
                          <a:solidFill>
                            <a:srgbClr val="C00000"/>
                          </a:solidFill>
                        </a:rPr>
                        <a: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n>
                            <a:solidFill>
                              <a:srgbClr val="C00000"/>
                            </a:solidFill>
                          </a:ln>
                          <a:solidFill>
                            <a:srgbClr val="C00000"/>
                          </a:solidFill>
                          <a:highlight>
                            <a:srgbClr val="FFFF00"/>
                          </a:highlight>
                        </a:rPr>
                        <a:t>✖️</a:t>
                      </a:r>
                      <a:endParaRPr lang="en-US" sz="1200"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n>
                            <a:solidFill>
                              <a:schemeClr val="accent6">
                                <a:lumMod val="50000"/>
                              </a:schemeClr>
                            </a:solidFill>
                          </a:ln>
                          <a:solidFill>
                            <a:schemeClr val="accent6">
                              <a:lumMod val="60000"/>
                              <a:lumOff val="4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913691"/>
                  </a:ext>
                </a:extLst>
              </a:tr>
            </a:tbl>
          </a:graphicData>
        </a:graphic>
      </p:graphicFrame>
      <p:cxnSp>
        <p:nvCxnSpPr>
          <p:cNvPr id="11" name="Straight Connector 10">
            <a:extLst>
              <a:ext uri="{FF2B5EF4-FFF2-40B4-BE49-F238E27FC236}">
                <a16:creationId xmlns:a16="http://schemas.microsoft.com/office/drawing/2014/main" id="{F80712AB-C48A-6DF9-1A17-B838C721E189}"/>
              </a:ext>
              <a:ext uri="{C183D7F6-B498-43B3-948B-1728B52AA6E4}">
                <adec:decorative xmlns:adec="http://schemas.microsoft.com/office/drawing/2017/decorative" val="1"/>
              </a:ext>
            </a:extLst>
          </p:cNvPr>
          <p:cNvCxnSpPr>
            <a:cxnSpLocks/>
          </p:cNvCxnSpPr>
          <p:nvPr/>
        </p:nvCxnSpPr>
        <p:spPr>
          <a:xfrm>
            <a:off x="6613535" y="1328631"/>
            <a:ext cx="0" cy="3498598"/>
          </a:xfrm>
          <a:prstGeom prst="line">
            <a:avLst/>
          </a:prstGeom>
          <a:ln w="5334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0D2421-39F9-0447-7857-001B83425847}"/>
              </a:ext>
              <a:ext uri="{C183D7F6-B498-43B3-948B-1728B52AA6E4}">
                <adec:decorative xmlns:adec="http://schemas.microsoft.com/office/drawing/2017/decorative" val="1"/>
              </a:ext>
            </a:extLst>
          </p:cNvPr>
          <p:cNvCxnSpPr>
            <a:cxnSpLocks/>
          </p:cNvCxnSpPr>
          <p:nvPr/>
        </p:nvCxnSpPr>
        <p:spPr>
          <a:xfrm>
            <a:off x="5611585" y="1346315"/>
            <a:ext cx="6103720" cy="11045"/>
          </a:xfrm>
          <a:prstGeom prst="line">
            <a:avLst/>
          </a:prstGeom>
          <a:ln w="5334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159095D-B541-E107-A06C-E4C5D8E97F20}"/>
              </a:ext>
              <a:ext uri="{C183D7F6-B498-43B3-948B-1728B52AA6E4}">
                <adec:decorative xmlns:adec="http://schemas.microsoft.com/office/drawing/2017/decorative" val="1"/>
              </a:ext>
            </a:extLst>
          </p:cNvPr>
          <p:cNvSpPr/>
          <p:nvPr/>
        </p:nvSpPr>
        <p:spPr>
          <a:xfrm>
            <a:off x="6302250" y="1489588"/>
            <a:ext cx="622570" cy="622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190D8648-7D6E-208A-E779-4CA0DC201715}"/>
              </a:ext>
              <a:ext uri="{C183D7F6-B498-43B3-948B-1728B52AA6E4}">
                <adec:decorative xmlns:adec="http://schemas.microsoft.com/office/drawing/2017/decorative" val="1"/>
              </a:ext>
            </a:extLst>
          </p:cNvPr>
          <p:cNvSpPr/>
          <p:nvPr/>
        </p:nvSpPr>
        <p:spPr>
          <a:xfrm>
            <a:off x="6302250" y="2342194"/>
            <a:ext cx="622570" cy="622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BD12EACA-9F03-619D-834C-AEB98BC7B5D0}"/>
              </a:ext>
              <a:ext uri="{C183D7F6-B498-43B3-948B-1728B52AA6E4}">
                <adec:decorative xmlns:adec="http://schemas.microsoft.com/office/drawing/2017/decorative" val="1"/>
              </a:ext>
            </a:extLst>
          </p:cNvPr>
          <p:cNvSpPr/>
          <p:nvPr/>
        </p:nvSpPr>
        <p:spPr>
          <a:xfrm>
            <a:off x="6302250" y="3194800"/>
            <a:ext cx="622570" cy="622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5FB49FBF-7DB7-8AE1-49E3-1F2F3FE125FE}"/>
              </a:ext>
              <a:ext uri="{C183D7F6-B498-43B3-948B-1728B52AA6E4}">
                <adec:decorative xmlns:adec="http://schemas.microsoft.com/office/drawing/2017/decorative" val="1"/>
              </a:ext>
            </a:extLst>
          </p:cNvPr>
          <p:cNvSpPr/>
          <p:nvPr/>
        </p:nvSpPr>
        <p:spPr>
          <a:xfrm>
            <a:off x="6302250" y="4047406"/>
            <a:ext cx="622570" cy="622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7" name="Connector: Curved 16">
            <a:extLst>
              <a:ext uri="{FF2B5EF4-FFF2-40B4-BE49-F238E27FC236}">
                <a16:creationId xmlns:a16="http://schemas.microsoft.com/office/drawing/2014/main" id="{C2656450-F303-0A22-9BC0-799F2945C21F}"/>
              </a:ext>
            </a:extLst>
          </p:cNvPr>
          <p:cNvCxnSpPr>
            <a:cxnSpLocks/>
          </p:cNvCxnSpPr>
          <p:nvPr/>
        </p:nvCxnSpPr>
        <p:spPr>
          <a:xfrm>
            <a:off x="5346007" y="2479617"/>
            <a:ext cx="872037" cy="558469"/>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F6AF5CF-E517-DD32-86B6-41E2ACC872BD}"/>
              </a:ext>
            </a:extLst>
          </p:cNvPr>
          <p:cNvSpPr txBox="1">
            <a:spLocks/>
          </p:cNvSpPr>
          <p:nvPr/>
        </p:nvSpPr>
        <p:spPr>
          <a:xfrm>
            <a:off x="6951151" y="1357360"/>
            <a:ext cx="4905136" cy="3665186"/>
          </a:xfrm>
          <a:prstGeom prst="rect">
            <a:avLst/>
          </a:prstGeom>
          <a:noFill/>
        </p:spPr>
        <p:txBody>
          <a:bodyPr vert="horz" lIns="91440" tIns="0" rIns="91440" bIns="45720" rtlCol="0">
            <a:noAutofit/>
          </a:bodyPr>
          <a:lstStyle>
            <a:lvl1pPr marL="0" indent="0" algn="l" defTabSz="914400" rtl="0" eaLnBrk="1" latinLnBrk="0" hangingPunct="1">
              <a:lnSpc>
                <a:spcPct val="100000"/>
              </a:lnSpc>
              <a:spcBef>
                <a:spcPts val="500"/>
              </a:spcBef>
              <a:spcAft>
                <a:spcPts val="1500"/>
              </a:spcAft>
              <a:buFont typeface="Arial" panose="020B0604020202020204" pitchFamily="34" charset="0"/>
              <a:buNone/>
              <a:defRPr lang="en-AU" sz="15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lvl="0"/>
            <a:br>
              <a:rPr kumimoji="0" lang="en-AU"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Numerical Features (num)</a:t>
            </a:r>
            <a:b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lang="en-AU" sz="1800" dirty="0">
                <a:solidFill>
                  <a:schemeClr val="bg1">
                    <a:lumMod val="65000"/>
                  </a:schemeClr>
                </a:solidFill>
              </a:rPr>
              <a:t>(followers, friend, post count, tweet frequency)</a:t>
            </a:r>
            <a:br>
              <a:rPr lang="en-AU" sz="2000" noProof="0" dirty="0">
                <a:solidFill>
                  <a:srgbClr val="000000"/>
                </a:solidFill>
              </a:rPr>
            </a:br>
            <a:br>
              <a:rPr lang="en-AU" sz="2000" noProof="0" dirty="0">
                <a:solidFill>
                  <a:srgbClr val="000000"/>
                </a:solidFill>
              </a:rPr>
            </a:br>
            <a:r>
              <a:rPr lang="en-AU" sz="2000" noProof="0" dirty="0">
                <a:solidFill>
                  <a:srgbClr val="000000"/>
                </a:solidFill>
              </a:rPr>
              <a:t>Boolean Features (bool)</a:t>
            </a:r>
            <a:br>
              <a:rPr lang="en-AU" sz="2000" noProof="0" dirty="0">
                <a:solidFill>
                  <a:srgbClr val="000000"/>
                </a:solidFill>
              </a:rPr>
            </a:br>
            <a:r>
              <a:rPr lang="en-AU" sz="1800" dirty="0">
                <a:solidFill>
                  <a:schemeClr val="bg1">
                    <a:lumMod val="65000"/>
                  </a:schemeClr>
                </a:solidFill>
              </a:rPr>
              <a:t>(location, bio-description, DM-permission)</a:t>
            </a:r>
            <a:br>
              <a:rPr lang="en-AU" sz="1800" dirty="0">
                <a:solidFill>
                  <a:schemeClr val="bg1">
                    <a:lumMod val="65000"/>
                  </a:schemeClr>
                </a:solidFill>
              </a:rPr>
            </a:br>
            <a:br>
              <a:rPr kumimoji="0" lang="en-AU" sz="2000" b="0" i="0" u="none" strike="noStrike" kern="1200" cap="none" spc="0" normalizeH="0" baseline="0" dirty="0">
                <a:ln>
                  <a:noFill/>
                </a:ln>
                <a:solidFill>
                  <a:srgbClr val="000000"/>
                </a:solidFill>
                <a:effectLst/>
                <a:uLnTx/>
                <a:uFillTx/>
                <a:latin typeface="Arial" panose="020B0604020202020204" pitchFamily="34" charset="0"/>
                <a:ea typeface="+mn-ea"/>
                <a:cs typeface="+mn-cs"/>
              </a:rPr>
            </a:br>
            <a: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Categorical Features (cat)</a:t>
            </a:r>
            <a:b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AU" sz="18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mn-cs"/>
              </a:rPr>
              <a:t>(type of contact method, preferred device)</a:t>
            </a:r>
            <a:br>
              <a:rPr lang="en-AU" sz="2000" dirty="0">
                <a:solidFill>
                  <a:srgbClr val="000000"/>
                </a:solidFill>
              </a:rPr>
            </a:br>
            <a:br>
              <a:rPr lang="en-AU" sz="2000" dirty="0">
                <a:solidFill>
                  <a:srgbClr val="000000"/>
                </a:solidFill>
              </a:rPr>
            </a:br>
            <a: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Embedding Features (emb)</a:t>
            </a:r>
            <a:b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lang="en-AU" sz="1800" dirty="0">
                <a:solidFill>
                  <a:schemeClr val="bg1">
                    <a:lumMod val="65000"/>
                  </a:schemeClr>
                </a:solidFill>
              </a:rPr>
              <a:t>(campaign-aware embeddings (</a:t>
            </a:r>
            <a:r>
              <a:rPr lang="en-AU" sz="1800" dirty="0" err="1">
                <a:solidFill>
                  <a:schemeClr val="bg1">
                    <a:lumMod val="65000"/>
                  </a:schemeClr>
                </a:solidFill>
              </a:rPr>
              <a:t>RoBERTa</a:t>
            </a:r>
            <a:r>
              <a:rPr lang="en-AU" sz="1800" dirty="0">
                <a:solidFill>
                  <a:schemeClr val="bg1">
                    <a:lumMod val="65000"/>
                  </a:schemeClr>
                </a:solidFill>
              </a:rPr>
              <a:t>))</a:t>
            </a:r>
            <a:br>
              <a:rPr lang="en-AU" sz="1800" dirty="0">
                <a:solidFill>
                  <a:srgbClr val="000000"/>
                </a:solidFill>
              </a:rPr>
            </a:br>
            <a:br>
              <a:rPr lang="en-AU" sz="1800" dirty="0">
                <a:solidFill>
                  <a:srgbClr val="000000"/>
                </a:solidFill>
              </a:rPr>
            </a:br>
            <a:br>
              <a:rPr kumimoji="0" lang="en-AU"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en-AU"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en-AU"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AU"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Rectangle: Rounded Corners 18">
            <a:extLst>
              <a:ext uri="{FF2B5EF4-FFF2-40B4-BE49-F238E27FC236}">
                <a16:creationId xmlns:a16="http://schemas.microsoft.com/office/drawing/2014/main" id="{56ACD520-7864-9983-62A0-90E119F00D36}"/>
              </a:ext>
            </a:extLst>
          </p:cNvPr>
          <p:cNvSpPr/>
          <p:nvPr/>
        </p:nvSpPr>
        <p:spPr>
          <a:xfrm>
            <a:off x="6363549" y="5226004"/>
            <a:ext cx="4761651"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itle 1">
            <a:extLst>
              <a:ext uri="{FF2B5EF4-FFF2-40B4-BE49-F238E27FC236}">
                <a16:creationId xmlns:a16="http://schemas.microsoft.com/office/drawing/2014/main" id="{9F155481-8943-F649-B397-5901BA8D7BFC}"/>
              </a:ext>
            </a:extLst>
          </p:cNvPr>
          <p:cNvSpPr txBox="1">
            <a:spLocks/>
          </p:cNvSpPr>
          <p:nvPr/>
        </p:nvSpPr>
        <p:spPr>
          <a:xfrm>
            <a:off x="6474221" y="5263155"/>
            <a:ext cx="4864339"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As minimum as only </a:t>
            </a:r>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10 features.</a:t>
            </a:r>
            <a:endParaRPr lang="en-US" sz="2400" b="1" i="1"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pic>
        <p:nvPicPr>
          <p:cNvPr id="21" name="Picture 20" descr="IFCYBER projects receive seed funding from the Centre for Critical Digital  Infrastructure (CCDI)">
            <a:extLst>
              <a:ext uri="{FF2B5EF4-FFF2-40B4-BE49-F238E27FC236}">
                <a16:creationId xmlns:a16="http://schemas.microsoft.com/office/drawing/2014/main" id="{39FF765A-C127-BC38-6AA7-34AE927014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2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p:bldP spid="19" grpId="0" animBg="1"/>
      <p:bldP spid="2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EE61B-6B5A-43FB-080C-75CEDD1441B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CAAA51-C133-C1CA-7B81-03A9AA357714}"/>
              </a:ext>
            </a:extLst>
          </p:cNvPr>
          <p:cNvSpPr/>
          <p:nvPr/>
        </p:nvSpPr>
        <p:spPr>
          <a:xfrm>
            <a:off x="363622" y="1046935"/>
            <a:ext cx="2521818" cy="375167"/>
          </a:xfrm>
          <a:prstGeom prst="rect">
            <a:avLst/>
          </a:prstGeom>
          <a:solidFill>
            <a:srgbClr val="FEBD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Longitudinal Analysis</a:t>
            </a:r>
            <a:endParaRPr lang="en-AU" sz="1600"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7" name="Picture 6" descr="A graph of a graph of support&#10;&#10;AI-generated content may be incorrect.">
            <a:extLst>
              <a:ext uri="{FF2B5EF4-FFF2-40B4-BE49-F238E27FC236}">
                <a16:creationId xmlns:a16="http://schemas.microsoft.com/office/drawing/2014/main" id="{E7BA372D-568B-24D3-9222-8042A5787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56" y="1662128"/>
            <a:ext cx="5665460" cy="3125522"/>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2B6C351E-99A4-608B-E0AE-9D1A65310CD2}"/>
              </a:ext>
            </a:extLst>
          </p:cNvPr>
          <p:cNvPicPr>
            <a:picLocks noChangeAspect="1"/>
          </p:cNvPicPr>
          <p:nvPr/>
        </p:nvPicPr>
        <p:blipFill>
          <a:blip r:embed="rId3">
            <a:extLst>
              <a:ext uri="{28A0092B-C50C-407E-A947-70E740481C1C}">
                <a14:useLocalDpi xmlns:a14="http://schemas.microsoft.com/office/drawing/2010/main" val="0"/>
              </a:ext>
            </a:extLst>
          </a:blip>
          <a:srcRect l="18867" r="14838" b="80524"/>
          <a:stretch>
            <a:fillRect/>
          </a:stretch>
        </p:blipFill>
        <p:spPr>
          <a:xfrm>
            <a:off x="6163224" y="1292537"/>
            <a:ext cx="5842000" cy="375167"/>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DF1A3887-E486-6428-AFD8-347BE8EE24A2}"/>
              </a:ext>
            </a:extLst>
          </p:cNvPr>
          <p:cNvPicPr>
            <a:picLocks noChangeAspect="1"/>
          </p:cNvPicPr>
          <p:nvPr/>
        </p:nvPicPr>
        <p:blipFill>
          <a:blip r:embed="rId3">
            <a:extLst>
              <a:ext uri="{28A0092B-C50C-407E-A947-70E740481C1C}">
                <a14:useLocalDpi xmlns:a14="http://schemas.microsoft.com/office/drawing/2010/main" val="0"/>
              </a:ext>
            </a:extLst>
          </a:blip>
          <a:srcRect l="-172" t="17990" r="50001" b="224"/>
          <a:stretch>
            <a:fillRect/>
          </a:stretch>
        </p:blipFill>
        <p:spPr>
          <a:xfrm>
            <a:off x="6081944" y="1731865"/>
            <a:ext cx="5943600" cy="1899919"/>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F8651139-792D-7A35-D81D-C9109EAFCB64}"/>
              </a:ext>
            </a:extLst>
          </p:cNvPr>
          <p:cNvPicPr>
            <a:picLocks noChangeAspect="1"/>
          </p:cNvPicPr>
          <p:nvPr/>
        </p:nvPicPr>
        <p:blipFill>
          <a:blip r:embed="rId3">
            <a:extLst>
              <a:ext uri="{28A0092B-C50C-407E-A947-70E740481C1C}">
                <a14:useLocalDpi xmlns:a14="http://schemas.microsoft.com/office/drawing/2010/main" val="0"/>
              </a:ext>
            </a:extLst>
          </a:blip>
          <a:srcRect l="49999" t="17990" r="1" b="224"/>
          <a:stretch>
            <a:fillRect/>
          </a:stretch>
        </p:blipFill>
        <p:spPr>
          <a:xfrm>
            <a:off x="6142904" y="3716265"/>
            <a:ext cx="5923280" cy="1899919"/>
          </a:xfrm>
          <a:prstGeom prst="rect">
            <a:avLst/>
          </a:prstGeom>
        </p:spPr>
      </p:pic>
      <p:sp>
        <p:nvSpPr>
          <p:cNvPr id="11" name="Rectangle 10">
            <a:extLst>
              <a:ext uri="{FF2B5EF4-FFF2-40B4-BE49-F238E27FC236}">
                <a16:creationId xmlns:a16="http://schemas.microsoft.com/office/drawing/2014/main" id="{C41FE7C5-4869-B9FC-C00C-D59B38408FD1}"/>
              </a:ext>
            </a:extLst>
          </p:cNvPr>
          <p:cNvSpPr/>
          <p:nvPr/>
        </p:nvSpPr>
        <p:spPr>
          <a:xfrm>
            <a:off x="6096000" y="1705963"/>
            <a:ext cx="3271520" cy="189991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7FE7A0F8-BEB6-38C9-CFD5-5468374CD9C2}"/>
              </a:ext>
            </a:extLst>
          </p:cNvPr>
          <p:cNvSpPr/>
          <p:nvPr/>
        </p:nvSpPr>
        <p:spPr>
          <a:xfrm>
            <a:off x="156501" y="5243592"/>
            <a:ext cx="6560347" cy="6739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552276C8-8ACC-F20B-08F8-B94D658019E7}"/>
              </a:ext>
            </a:extLst>
          </p:cNvPr>
          <p:cNvSpPr txBox="1">
            <a:spLocks/>
          </p:cNvSpPr>
          <p:nvPr/>
        </p:nvSpPr>
        <p:spPr>
          <a:xfrm>
            <a:off x="267173" y="5280743"/>
            <a:ext cx="6560347" cy="63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sz="2400" b="1"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Evasion Strategy 3</a:t>
            </a:r>
            <a:r>
              <a:rPr lang="en-US" sz="2400" dirty="0">
                <a:solidFill>
                  <a:schemeClr val="bg2">
                    <a:lumMod val="25000"/>
                  </a:schemeClr>
                </a:solidFill>
                <a:latin typeface="Aptos Display" panose="020B0004020202020204" pitchFamily="34" charset="0"/>
                <a:ea typeface="Inter" panose="02000503000000020004" pitchFamily="2" charset="0"/>
                <a:cs typeface="Inter" panose="02000503000000020004" pitchFamily="2" charset="0"/>
              </a:rPr>
              <a:t>: </a:t>
            </a:r>
            <a:r>
              <a:rPr lang="en-US" sz="2400" i="1" dirty="0">
                <a:solidFill>
                  <a:srgbClr val="004AAD"/>
                </a:solidFill>
                <a:latin typeface="Aptos Display" panose="020B0004020202020204" pitchFamily="34" charset="0"/>
                <a:ea typeface="Ebrima" panose="02000000000000000000" pitchFamily="2" charset="0"/>
                <a:cs typeface="Ebrima" panose="02000000000000000000" pitchFamily="2" charset="0"/>
              </a:rPr>
              <a:t>Dormancy</a:t>
            </a:r>
            <a:r>
              <a:rPr lang="en-US" sz="2400" dirty="0">
                <a:solidFill>
                  <a:srgbClr val="004AAD"/>
                </a:solidFill>
                <a:latin typeface="Aptos Display" panose="020B0004020202020204" pitchFamily="34" charset="0"/>
                <a:ea typeface="Ebrima" panose="02000000000000000000" pitchFamily="2" charset="0"/>
                <a:cs typeface="Ebrima" panose="02000000000000000000" pitchFamily="2" charset="0"/>
              </a:rPr>
              <a:t> and </a:t>
            </a:r>
            <a:r>
              <a:rPr lang="en-US" sz="2400" i="1" dirty="0">
                <a:solidFill>
                  <a:srgbClr val="004AAD"/>
                </a:solidFill>
                <a:latin typeface="Aptos Display" panose="020B0004020202020204" pitchFamily="34" charset="0"/>
                <a:ea typeface="Ebrima" panose="02000000000000000000" pitchFamily="2" charset="0"/>
                <a:cs typeface="Ebrima" panose="02000000000000000000" pitchFamily="2" charset="0"/>
              </a:rPr>
              <a:t>Disassociation</a:t>
            </a:r>
            <a:endParaRPr lang="en-US" sz="2400" i="1" dirty="0">
              <a:solidFill>
                <a:srgbClr val="004AAD"/>
              </a:solidFill>
              <a:latin typeface="Aptos Display" panose="020B0004020202020204" pitchFamily="34" charset="0"/>
              <a:ea typeface="Inter" panose="02000503000000020004" pitchFamily="2" charset="0"/>
              <a:cs typeface="Inter" panose="02000503000000020004" pitchFamily="2" charset="0"/>
            </a:endParaRPr>
          </a:p>
        </p:txBody>
      </p:sp>
      <p:cxnSp>
        <p:nvCxnSpPr>
          <p:cNvPr id="14" name="Straight Connector 13">
            <a:extLst>
              <a:ext uri="{FF2B5EF4-FFF2-40B4-BE49-F238E27FC236}">
                <a16:creationId xmlns:a16="http://schemas.microsoft.com/office/drawing/2014/main" id="{CBE1398D-E2D0-6EC8-2F36-1773DA4CF646}"/>
              </a:ext>
            </a:extLst>
          </p:cNvPr>
          <p:cNvCxnSpPr>
            <a:cxnSpLocks/>
          </p:cNvCxnSpPr>
          <p:nvPr/>
        </p:nvCxnSpPr>
        <p:spPr>
          <a:xfrm>
            <a:off x="0" y="73878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EBDF7D-95CB-FCD3-EB3D-D4DD137178A8}"/>
              </a:ext>
            </a:extLst>
          </p:cNvPr>
          <p:cNvSpPr txBox="1"/>
          <p:nvPr/>
        </p:nvSpPr>
        <p:spPr>
          <a:xfrm>
            <a:off x="403935" y="75134"/>
            <a:ext cx="10934625" cy="584775"/>
          </a:xfrm>
          <a:prstGeom prst="rect">
            <a:avLst/>
          </a:prstGeom>
          <a:noFill/>
        </p:spPr>
        <p:txBody>
          <a:bodyPr wrap="square">
            <a:spAutoFit/>
          </a:bodyPr>
          <a:lstStyle/>
          <a:p>
            <a:r>
              <a:rPr lang="en-US" sz="3200" dirty="0">
                <a:latin typeface="Inter SemiBold" panose="02000703000000020004" pitchFamily="2" charset="0"/>
                <a:ea typeface="Inter SemiBold" panose="02000703000000020004" pitchFamily="2" charset="0"/>
                <a:cs typeface="Inter SemiBold" panose="02000703000000020004" pitchFamily="2" charset="0"/>
              </a:rPr>
              <a:t>Results</a:t>
            </a:r>
          </a:p>
        </p:txBody>
      </p:sp>
      <p:pic>
        <p:nvPicPr>
          <p:cNvPr id="16" name="Picture 2" descr="Network and Distributed System Security (NDSS) Symposium">
            <a:extLst>
              <a:ext uri="{FF2B5EF4-FFF2-40B4-BE49-F238E27FC236}">
                <a16:creationId xmlns:a16="http://schemas.microsoft.com/office/drawing/2014/main" id="{8CBD9622-696F-88CE-E8E7-515C1B4D8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8370" y="133565"/>
            <a:ext cx="1132226" cy="479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FCYBER projects receive seed funding from the Centre for Critical Digital  Infrastructure (CCDI)">
            <a:extLst>
              <a:ext uri="{FF2B5EF4-FFF2-40B4-BE49-F238E27FC236}">
                <a16:creationId xmlns:a16="http://schemas.microsoft.com/office/drawing/2014/main" id="{B1BF5F62-080F-067B-4CAC-6ADF2B45FD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16184"/>
            <a:ext cx="1683852" cy="168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916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12137</TotalTime>
  <Words>7856</Words>
  <Application>Microsoft Macintosh PowerPoint</Application>
  <PresentationFormat>Widescreen</PresentationFormat>
  <Paragraphs>1095</Paragraphs>
  <Slides>99</Slides>
  <Notes>65</Notes>
  <HiddenSlides>7</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99</vt:i4>
      </vt:variant>
    </vt:vector>
  </HeadingPairs>
  <TitlesOfParts>
    <vt:vector size="116" baseType="lpstr">
      <vt:lpstr>Aptos</vt:lpstr>
      <vt:lpstr>Aptos Display</vt:lpstr>
      <vt:lpstr>Arial</vt:lpstr>
      <vt:lpstr>Avenir Next LT Pro</vt:lpstr>
      <vt:lpstr>Calibri</vt:lpstr>
      <vt:lpstr>Calibri Light</vt:lpstr>
      <vt:lpstr>Ebrima</vt:lpstr>
      <vt:lpstr>Google Sans</vt:lpstr>
      <vt:lpstr>Inter</vt:lpstr>
      <vt:lpstr>Inter SemiBold</vt:lpstr>
      <vt:lpstr>Montserrat Classic</vt:lpstr>
      <vt:lpstr>Montserrat Classic Bold</vt:lpstr>
      <vt:lpstr>Open Sans</vt:lpstr>
      <vt:lpstr>Poppins</vt:lpstr>
      <vt:lpstr>Source Sans Pro Bold</vt:lpstr>
      <vt:lpstr>Wingdings</vt:lpstr>
      <vt:lpstr>Office Theme</vt:lpstr>
      <vt:lpstr>Cracking the Code: Detecting the Next Generation of Social Bots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 of BotSSCL</vt:lpstr>
      <vt:lpstr>How do we generate these pairs?</vt:lpstr>
      <vt:lpstr>Contrastive Pre-Training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Honeytrap Tweets Generator 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BotSSCL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Majid Akhtar</dc:creator>
  <cp:lastModifiedBy>Salil Kanhere</cp:lastModifiedBy>
  <cp:revision>1479</cp:revision>
  <dcterms:created xsi:type="dcterms:W3CDTF">2022-02-22T05:41:28Z</dcterms:created>
  <dcterms:modified xsi:type="dcterms:W3CDTF">2026-03-02T21:16:54Z</dcterms:modified>
</cp:coreProperties>
</file>