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31" r:id="rId5"/>
  </p:sldMasterIdLst>
  <p:notesMasterIdLst>
    <p:notesMasterId r:id="rId45"/>
  </p:notesMasterIdLst>
  <p:handoutMasterIdLst>
    <p:handoutMasterId r:id="rId46"/>
  </p:handoutMasterIdLst>
  <p:sldIdLst>
    <p:sldId id="419" r:id="rId6"/>
    <p:sldId id="1265" r:id="rId7"/>
    <p:sldId id="1308" r:id="rId8"/>
    <p:sldId id="1309" r:id="rId9"/>
    <p:sldId id="1298" r:id="rId10"/>
    <p:sldId id="1302" r:id="rId11"/>
    <p:sldId id="1303" r:id="rId12"/>
    <p:sldId id="1263" r:id="rId13"/>
    <p:sldId id="1290" r:id="rId14"/>
    <p:sldId id="1268" r:id="rId15"/>
    <p:sldId id="1269" r:id="rId16"/>
    <p:sldId id="1276" r:id="rId17"/>
    <p:sldId id="1299" r:id="rId18"/>
    <p:sldId id="1184" r:id="rId19"/>
    <p:sldId id="1191" r:id="rId20"/>
    <p:sldId id="1272" r:id="rId21"/>
    <p:sldId id="1292" r:id="rId22"/>
    <p:sldId id="1278" r:id="rId23"/>
    <p:sldId id="1244" r:id="rId24"/>
    <p:sldId id="1241" r:id="rId25"/>
    <p:sldId id="1280" r:id="rId26"/>
    <p:sldId id="1250" r:id="rId27"/>
    <p:sldId id="1288" r:id="rId28"/>
    <p:sldId id="1281" r:id="rId29"/>
    <p:sldId id="437" r:id="rId30"/>
    <p:sldId id="1289" r:id="rId31"/>
    <p:sldId id="1286" r:id="rId32"/>
    <p:sldId id="1227" r:id="rId33"/>
    <p:sldId id="1287" r:id="rId34"/>
    <p:sldId id="1202" r:id="rId35"/>
    <p:sldId id="1201" r:id="rId36"/>
    <p:sldId id="1310" r:id="rId37"/>
    <p:sldId id="1305" r:id="rId38"/>
    <p:sldId id="1306" r:id="rId39"/>
    <p:sldId id="1304" r:id="rId40"/>
    <p:sldId id="336" r:id="rId41"/>
    <p:sldId id="1198" r:id="rId42"/>
    <p:sldId id="439" r:id="rId43"/>
    <p:sldId id="1307" r:id="rId44"/>
  </p:sldIdLst>
  <p:sldSz cx="12192000" cy="6858000"/>
  <p:notesSz cx="6858000" cy="9661525"/>
  <p:custDataLst>
    <p:tags r:id="rId47"/>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8" pos="325" userDrawn="1">
          <p15:clr>
            <a:srgbClr val="A4A3A4"/>
          </p15:clr>
        </p15:guide>
        <p15:guide id="19" orient="horz" pos="2092" userDrawn="1">
          <p15:clr>
            <a:srgbClr val="A4A3A4"/>
          </p15:clr>
        </p15:guide>
      </p15:sldGuideLst>
    </p:ext>
    <p:ext uri="{2D200454-40CA-4A62-9FC3-DE9A4176ACB9}">
      <p15:notesGuideLst xmlns:p15="http://schemas.microsoft.com/office/powerpoint/2012/main">
        <p15:guide id="1" orient="horz" pos="3043">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891324-D5EA-9D36-673E-FF1D2125A5C4}" name="Thomas Staubitz" initials="TS" userId="9ef2ee84c0bc258e" providerId="Windows Live"/>
  <p188:author id="{B5130C34-8F3B-77C7-41E9-8180F973AE09}" name="Marc Grewe" initials="MG" userId="S::marc.grewe@kloeckner.com::2cdd8e83-1d1b-463e-a61d-43894e996129" providerId="AD"/>
  <p188:author id="{311423DD-8313-F345-1E64-3F696DE9E366}" name="Thomas Staubitz" initials="TS" userId="S::thomas.staubitz@german-uds.de::6e6d4dc2-0c00-4922-959b-fa8eefa79a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559"/>
    <a:srgbClr val="64C7AB"/>
    <a:srgbClr val="FFCD44"/>
    <a:srgbClr val="4097DD"/>
    <a:srgbClr val="9462C2"/>
    <a:srgbClr val="64C6AB"/>
    <a:srgbClr val="5B9664"/>
    <a:srgbClr val="84B5F7"/>
    <a:srgbClr val="5B9688"/>
    <a:srgbClr val="FF8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870A3D-6701-41C0-A0F0-5B6F312FFC7A}">
  <a:tblStyle styleId="{20870A3D-6701-41C0-A0F0-5B6F312FFC7A}" styleName="Klöckner">
    <a:tblBg>
      <a:effect>
        <a:effectLst/>
      </a:effect>
    </a:tblBg>
    <a:wholeTbl>
      <a:tcTxStyle b="off" i="off">
        <a:fontRef idx="maj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left>
            <a:ln>
              <a:noFill/>
            </a:ln>
          </a:left>
          <a:right>
            <a:ln>
              <a:noFill/>
            </a:ln>
          </a:right>
          <a:top>
            <a:ln w="16933" cap="flat" cmpd="sng" algn="in">
              <a:solidFill>
                <a:schemeClr val="accent3"/>
              </a:solidFill>
              <a:prstDash val="solid"/>
            </a:ln>
          </a:top>
          <a:bottom>
            <a:ln w="16933" cap="flat" cmpd="sng" algn="in">
              <a:solidFill>
                <a:schemeClr val="accent3"/>
              </a:solidFill>
              <a:prstDash val="solid"/>
            </a:ln>
          </a:bottom>
          <a:insideH>
            <a:ln w="16933" cap="flat" cmpd="sng" algn="in">
              <a:solidFill>
                <a:schemeClr val="accent3"/>
              </a:solidFill>
              <a:prstDash val="solid"/>
            </a:ln>
          </a:insideH>
          <a:insideV>
            <a:ln>
              <a:noFill/>
            </a:ln>
          </a:insideV>
          <a:tl2br>
            <a:ln>
              <a:noFill/>
            </a:ln>
          </a:tl2br>
          <a:tr2bl>
            <a:ln>
              <a:noFill/>
            </a:ln>
          </a:tr2bl>
        </a:tcBdr>
        <a:fill>
          <a:noFill/>
        </a:fill>
      </a:tcStyle>
    </a:band1H>
    <a:band2H>
      <a:tcTxStyle b="off" i="off">
        <a:fontRef idx="minor"/>
        <a:schemeClr val="tx1"/>
      </a:tcTxStyle>
      <a:tcStyle>
        <a:tcBdr>
          <a:left>
            <a:ln>
              <a:noFill/>
            </a:ln>
          </a:left>
          <a:right>
            <a:ln>
              <a:noFill/>
            </a:ln>
          </a:right>
          <a:top>
            <a:ln w="16933" cap="flat" cmpd="sng" algn="ctr">
              <a:solidFill>
                <a:schemeClr val="accent3"/>
              </a:solidFill>
              <a:prstDash val="solid"/>
            </a:ln>
          </a:top>
          <a:bottom>
            <a:ln w="16933" cap="flat" cmpd="sng" algn="ctr">
              <a:solidFill>
                <a:schemeClr val="accent3"/>
              </a:solidFill>
              <a:prstDash val="solid"/>
            </a:ln>
          </a:bottom>
          <a:insideH>
            <a:ln w="16933" cap="flat" cmpd="sng" algn="ctr">
              <a:solidFill>
                <a:schemeClr val="accent3"/>
              </a:solidFill>
              <a:prstDash val="solid"/>
            </a:ln>
          </a:insideH>
          <a:insideV>
            <a:ln>
              <a:noFill/>
            </a:ln>
          </a:insideV>
          <a:tl2br>
            <a:ln>
              <a:noFill/>
            </a:ln>
          </a:tl2br>
          <a:tr2bl>
            <a:ln>
              <a:noFill/>
            </a:ln>
          </a:tr2bl>
        </a:tcBdr>
        <a:fill>
          <a:noFill/>
        </a:fill>
      </a:tcStyle>
    </a:band2H>
    <a:lastRow>
      <a:tcTxStyle b="on" i="off">
        <a:fontRef idx="minor"/>
        <a:schemeClr val="tx1"/>
      </a:tcTxStyle>
      <a:tcStyle>
        <a:tcBdr/>
        <a:fill>
          <a:noFill/>
        </a:fill>
      </a:tcStyle>
    </a:lastRow>
    <a:firstRow>
      <a:tcTxStyle b="off" i="off">
        <a:fontRef idx="minor"/>
        <a:schemeClr val="lt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solidFill>
            <a:schemeClr val="accen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47" autoAdjust="0"/>
    <p:restoredTop sz="71899"/>
  </p:normalViewPr>
  <p:slideViewPr>
    <p:cSldViewPr snapToGrid="0">
      <p:cViewPr>
        <p:scale>
          <a:sx n="102" d="100"/>
          <a:sy n="102" d="100"/>
        </p:scale>
        <p:origin x="376" y="328"/>
      </p:cViewPr>
      <p:guideLst>
        <p:guide pos="325"/>
        <p:guide orient="horz" pos="209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howGuides="1">
      <p:cViewPr varScale="1">
        <p:scale>
          <a:sx n="120" d="100"/>
          <a:sy n="120" d="100"/>
        </p:scale>
        <p:origin x="5344" y="184"/>
      </p:cViewPr>
      <p:guideLst>
        <p:guide orient="horz" pos="3043"/>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826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82600"/>
          </a:xfrm>
          <a:prstGeom prst="rect">
            <a:avLst/>
          </a:prstGeom>
        </p:spPr>
        <p:txBody>
          <a:bodyPr vert="horz" lIns="91440" tIns="45720" rIns="91440" bIns="45720" rtlCol="0"/>
          <a:lstStyle>
            <a:lvl1pPr algn="r">
              <a:defRPr sz="1200"/>
            </a:lvl1pPr>
          </a:lstStyle>
          <a:p>
            <a:fld id="{4F6B5585-A7D5-4635-AF98-3794B166E215}" type="datetimeFigureOut">
              <a:rPr lang="de-DE" smtClean="0"/>
              <a:pPr/>
              <a:t>17.05.26</a:t>
            </a:fld>
            <a:endParaRPr lang="de-DE"/>
          </a:p>
        </p:txBody>
      </p:sp>
      <p:sp>
        <p:nvSpPr>
          <p:cNvPr id="4" name="Fußzeilenplatzhalter 3"/>
          <p:cNvSpPr>
            <a:spLocks noGrp="1"/>
          </p:cNvSpPr>
          <p:nvPr>
            <p:ph type="ftr" sz="quarter" idx="2"/>
          </p:nvPr>
        </p:nvSpPr>
        <p:spPr>
          <a:xfrm>
            <a:off x="0" y="9177338"/>
            <a:ext cx="2971800" cy="4826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9177338"/>
            <a:ext cx="2971800" cy="482600"/>
          </a:xfrm>
          <a:prstGeom prst="rect">
            <a:avLst/>
          </a:prstGeom>
        </p:spPr>
        <p:txBody>
          <a:bodyPr vert="horz" lIns="91440" tIns="45720" rIns="91440" bIns="45720" rtlCol="0" anchor="b"/>
          <a:lstStyle>
            <a:lvl1pPr algn="r">
              <a:defRPr sz="1200"/>
            </a:lvl1pPr>
          </a:lstStyle>
          <a:p>
            <a:fld id="{D64E822A-17E8-425A-8A5C-06397DBF595E}" type="slidenum">
              <a:rPr lang="de-DE" smtClean="0"/>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8475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84754"/>
          </a:xfrm>
          <a:prstGeom prst="rect">
            <a:avLst/>
          </a:prstGeom>
        </p:spPr>
        <p:txBody>
          <a:bodyPr vert="horz" lIns="91440" tIns="45720" rIns="91440" bIns="45720" rtlCol="0"/>
          <a:lstStyle>
            <a:lvl1pPr algn="r">
              <a:defRPr sz="1200"/>
            </a:lvl1pPr>
          </a:lstStyle>
          <a:p>
            <a:fld id="{E5DAB869-1ED5-4002-9ADB-6EBF00651496}" type="datetimeFigureOut">
              <a:rPr lang="de-DE" smtClean="0"/>
              <a:pPr/>
              <a:t>17.05.26</a:t>
            </a:fld>
            <a:endParaRPr lang="de-DE"/>
          </a:p>
        </p:txBody>
      </p:sp>
      <p:sp>
        <p:nvSpPr>
          <p:cNvPr id="4" name="Folienbildplatzhalter 3"/>
          <p:cNvSpPr>
            <a:spLocks noGrp="1" noRot="1" noChangeAspect="1"/>
          </p:cNvSpPr>
          <p:nvPr>
            <p:ph type="sldImg" idx="2"/>
          </p:nvPr>
        </p:nvSpPr>
        <p:spPr>
          <a:xfrm>
            <a:off x="531813" y="1208088"/>
            <a:ext cx="5794375" cy="32607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649609"/>
            <a:ext cx="5486400" cy="3804225"/>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176772"/>
            <a:ext cx="2971800" cy="48475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176772"/>
            <a:ext cx="2971800" cy="484753"/>
          </a:xfrm>
          <a:prstGeom prst="rect">
            <a:avLst/>
          </a:prstGeom>
        </p:spPr>
        <p:txBody>
          <a:bodyPr vert="horz" lIns="91440" tIns="45720" rIns="91440" bIns="45720" rtlCol="0" anchor="b"/>
          <a:lstStyle>
            <a:lvl1pPr algn="r">
              <a:defRPr sz="1200"/>
            </a:lvl1pPr>
          </a:lstStyle>
          <a:p>
            <a:fld id="{720B28D4-D285-43F7-9ED5-C6CAE9BB2F32}" type="slidenum">
              <a:rPr lang="de-DE" smtClean="0"/>
              <a:pPr/>
              <a:t>‹#›</a:t>
            </a:fld>
            <a:endParaRPr lang="de-DE"/>
          </a:p>
        </p:txBody>
      </p:sp>
    </p:spTree>
    <p:extLst>
      <p:ext uri="{BB962C8B-B14F-4D97-AF65-F5344CB8AC3E}">
        <p14:creationId xmlns:p14="http://schemas.microsoft.com/office/powerpoint/2010/main" val="4039146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nkd.in/eeG83XKW"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linkedin.com/in/jowallah/"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2020_Giant_pink_glasses_%287%29.jpg"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2ndbreakfast.audreywatters.com/spot-the-differ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Hello everybody,</a:t>
            </a:r>
          </a:p>
          <a:p>
            <a:r>
              <a:rPr lang="en-DE" dirty="0"/>
              <a:t>my name is Tom S</a:t>
            </a:r>
            <a:r>
              <a:rPr lang="en-GB" dirty="0"/>
              <a:t>t</a:t>
            </a:r>
            <a:r>
              <a:rPr lang="en-DE" dirty="0"/>
              <a:t>aubitz, I’m a professor for educational technologies and social learning at the German University of Digital Science in Potsdam, Germany.</a:t>
            </a:r>
          </a:p>
          <a:p>
            <a:endParaRPr lang="en-DE" dirty="0"/>
          </a:p>
          <a:p>
            <a:r>
              <a:rPr lang="en-DE" dirty="0"/>
              <a:t>When I started to prepare this talk, my focus was on team work and ways to assess this in online education, but the longer I worked on the presentation the circles got wider. So I hope I won’t lose you as I’m following my train of thought.</a:t>
            </a:r>
          </a:p>
          <a:p>
            <a:endParaRPr lang="en-DE" dirty="0"/>
          </a:p>
          <a:p>
            <a:r>
              <a:rPr lang="en-DE" dirty="0"/>
              <a:t>With his final words Luis gave me a prompt which I’d like to pick up later. That is moving from product to process.</a:t>
            </a:r>
          </a:p>
          <a:p>
            <a:r>
              <a:rPr lang="en-DE" dirty="0"/>
              <a:t>The second main component here will be a bit of a rant against personalized learning. I’ll also get back to that later.</a:t>
            </a:r>
          </a:p>
          <a:p>
            <a:endParaRPr lang="en-DE" dirty="0"/>
          </a:p>
        </p:txBody>
      </p:sp>
      <p:sp>
        <p:nvSpPr>
          <p:cNvPr id="4" name="Slide Number Placeholder 3"/>
          <p:cNvSpPr>
            <a:spLocks noGrp="1"/>
          </p:cNvSpPr>
          <p:nvPr>
            <p:ph type="sldNum" sz="quarter" idx="5"/>
          </p:nvPr>
        </p:nvSpPr>
        <p:spPr/>
        <p:txBody>
          <a:bodyPr/>
          <a:lstStyle/>
          <a:p>
            <a:fld id="{720B28D4-D285-43F7-9ED5-C6CAE9BB2F32}" type="slidenum">
              <a:rPr lang="de-DE" smtClean="0"/>
              <a:pPr/>
              <a:t>1</a:t>
            </a:fld>
            <a:endParaRPr lang="de-DE"/>
          </a:p>
        </p:txBody>
      </p:sp>
    </p:spTree>
    <p:extLst>
      <p:ext uri="{BB962C8B-B14F-4D97-AF65-F5344CB8AC3E}">
        <p14:creationId xmlns:p14="http://schemas.microsoft.com/office/powerpoint/2010/main" val="1832773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46030-100B-0FBA-B2A1-B0E756086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F999D-0270-E701-F071-5696B400D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617EF-4DC8-5E4F-3C34-3D0656D808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200"/>
              </a:spcAft>
              <a:buClrTx/>
              <a:buSzTx/>
              <a:buFontTx/>
              <a:buNone/>
              <a:tabLst/>
              <a:defRPr/>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All of these – in the end are communication skills and </a:t>
            </a:r>
            <a:r>
              <a:rPr lang="en-DE"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best can be trained by solving tasks in groups or teams where you have to communicate.</a:t>
            </a:r>
          </a:p>
          <a:p>
            <a:pPr marL="0" marR="0" lvl="0" indent="0" algn="l" defTabSz="914400" rtl="0" eaLnBrk="1" fontAlgn="auto" latinLnBrk="0" hangingPunct="1">
              <a:lnSpc>
                <a:spcPct val="100000"/>
              </a:lnSpc>
              <a:spcBef>
                <a:spcPts val="400"/>
              </a:spcBef>
              <a:spcAft>
                <a:spcPts val="200"/>
              </a:spcAft>
              <a:buClrTx/>
              <a:buSzTx/>
              <a:buFontTx/>
              <a:buNone/>
              <a:tabLst/>
              <a:defRPr/>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One of my first experiences as a student that really made me understand what programming actually is, was an exercise in CS 101 when each of us had to instruct a fellow student and s/he had to do exactly as instructed. What a mess </a:t>
            </a: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sym typeface="Wingdings" pitchFamily="2" charset="2"/>
              </a:rPr>
              <a:t>!! And actually quite close to what is now called prompt engineering.</a:t>
            </a:r>
          </a:p>
          <a:p>
            <a:pPr marL="0" marR="0" lvl="0" indent="0" algn="l" defTabSz="914400" rtl="0" eaLnBrk="1" fontAlgn="auto" latinLnBrk="0" hangingPunct="1">
              <a:lnSpc>
                <a:spcPct val="100000"/>
              </a:lnSpc>
              <a:spcBef>
                <a:spcPts val="400"/>
              </a:spcBef>
              <a:spcAft>
                <a:spcPts val="200"/>
              </a:spcAft>
              <a:buClrTx/>
              <a:buSzTx/>
              <a:buFontTx/>
              <a:buNone/>
              <a:tabLst/>
              <a:defRPr/>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86CFFD2-634C-4522-2B04-9BC4302D25AC}"/>
              </a:ext>
            </a:extLst>
          </p:cNvPr>
          <p:cNvSpPr>
            <a:spLocks noGrp="1"/>
          </p:cNvSpPr>
          <p:nvPr>
            <p:ph type="sldNum" sz="quarter" idx="5"/>
          </p:nvPr>
        </p:nvSpPr>
        <p:spPr/>
        <p:txBody>
          <a:bodyPr/>
          <a:lstStyle/>
          <a:p>
            <a:fld id="{720B28D4-D285-43F7-9ED5-C6CAE9BB2F32}" type="slidenum">
              <a:rPr lang="de-DE" smtClean="0"/>
              <a:pPr/>
              <a:t>10</a:t>
            </a:fld>
            <a:endParaRPr lang="de-DE"/>
          </a:p>
        </p:txBody>
      </p:sp>
    </p:spTree>
    <p:extLst>
      <p:ext uri="{BB962C8B-B14F-4D97-AF65-F5344CB8AC3E}">
        <p14:creationId xmlns:p14="http://schemas.microsoft.com/office/powerpoint/2010/main" val="3378540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3DD6F-8743-D00C-1D7C-2D8A6B2BE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1852A2-B7BF-EA41-3D7D-9608F7304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1724B-D340-1125-480F-8E7A2859C6CA}"/>
              </a:ext>
            </a:extLst>
          </p:cNvPr>
          <p:cNvSpPr>
            <a:spLocks noGrp="1"/>
          </p:cNvSpPr>
          <p:nvPr>
            <p:ph type="body" idx="1"/>
          </p:nvPr>
        </p:nvSpPr>
        <p:spPr/>
        <p:txBody>
          <a:bodyPr/>
          <a:lstStyle/>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Before</a:t>
            </a:r>
            <a:r>
              <a:rPr lang="en-GB"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I go on, I quickly would like to define what I mean with Digital Learning.</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 am talking about online learning,</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Online learning allows to make classes more scalable, there are no more limitations by room sizes, etc.</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But the scalability doesn’t come automatically with the delivery of the courses via the internet.</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And of course, there are other limitations that don’t allow unlimited scaling such as in MOOCs.</a:t>
            </a:r>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To deliver scalable courses online, we need technology.</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We need platforms, systems, tools to deliver the content and to automate many of the tasks. </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This box does not contain the internet, it’s one of Skinner’s old teaching machines, and I brought you this image for a reason.</a:t>
            </a:r>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Ed-Tech solutions often fall back to behaviouristic positive reinforcement patterns. And this is not what we want, but what is often what is sold to us as the latest trend. </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Gamification, direct feedback, personalization, etc.</a:t>
            </a:r>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Let me quote Audrey Watters here, a renowned tech journalist: “Behaviourism </a:t>
            </a:r>
            <a:r>
              <a:rPr lang="en-GB" sz="1800" dirty="0"/>
              <a:t>is a foundation from which education technology has never entirely broken.”</a:t>
            </a:r>
          </a:p>
          <a:p>
            <a:pPr>
              <a:spcBef>
                <a:spcPts val="400"/>
              </a:spcBef>
              <a:spcAft>
                <a:spcPts val="200"/>
              </a:spcAft>
            </a:pPr>
            <a:endParaRPr lang="en-GB" sz="1800" dirty="0"/>
          </a:p>
          <a:p>
            <a:pPr>
              <a:spcBef>
                <a:spcPts val="400"/>
              </a:spcBef>
              <a:spcAft>
                <a:spcPts val="200"/>
              </a:spcAft>
            </a:pPr>
            <a:endParaRPr lang="en-GB" sz="1800" dirty="0"/>
          </a:p>
          <a:p>
            <a:pPr>
              <a:spcBef>
                <a:spcPts val="400"/>
              </a:spcBef>
              <a:spcAft>
                <a:spcPts val="200"/>
              </a:spcAft>
            </a:pPr>
            <a:endParaRPr lang="en-GB" sz="1800" dirty="0"/>
          </a:p>
          <a:p>
            <a:pPr>
              <a:spcBef>
                <a:spcPts val="400"/>
              </a:spcBef>
              <a:spcAft>
                <a:spcPts val="200"/>
              </a:spcAft>
            </a:pPr>
            <a:endParaRPr lang="en-GB" sz="1800" dirty="0"/>
          </a:p>
          <a:p>
            <a:pPr>
              <a:spcBef>
                <a:spcPts val="400"/>
              </a:spcBef>
              <a:spcAft>
                <a:spcPts val="200"/>
              </a:spcAft>
            </a:pPr>
            <a:endParaRPr lang="en-GB" sz="1800" dirty="0"/>
          </a:p>
          <a:p>
            <a:pPr>
              <a:spcBef>
                <a:spcPts val="400"/>
              </a:spcBef>
              <a:spcAft>
                <a:spcPts val="200"/>
              </a:spcAft>
            </a:pPr>
            <a:endParaRPr lang="en-GB" sz="1800" dirty="0"/>
          </a:p>
          <a:p>
            <a:pPr>
              <a:spcBef>
                <a:spcPts val="400"/>
              </a:spcBef>
              <a:spcAft>
                <a:spcPts val="200"/>
              </a:spcAft>
            </a:pPr>
            <a:endParaRPr lang="en-GB" sz="1800" dirty="0"/>
          </a:p>
          <a:p>
            <a:pPr>
              <a:spcBef>
                <a:spcPts val="400"/>
              </a:spcBef>
              <a:spcAft>
                <a:spcPts val="200"/>
              </a:spcAft>
            </a:pPr>
            <a:endParaRPr lang="en-GB" sz="1800" dirty="0"/>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Audrey Watters - The Engineered Student: On B. F. Skinner’s Teaching Machine</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thereader.mitpress.mit.edu</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/the-engineered-student-on-b-f-skinners-teaching-machine/</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Image</a:t>
            </a: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/wiki/File:Skinner_teaching_machine_05.jpg</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0216F1A-8888-7566-205E-14A2D6C11260}"/>
              </a:ext>
            </a:extLst>
          </p:cNvPr>
          <p:cNvSpPr>
            <a:spLocks noGrp="1"/>
          </p:cNvSpPr>
          <p:nvPr>
            <p:ph type="sldNum" sz="quarter" idx="5"/>
          </p:nvPr>
        </p:nvSpPr>
        <p:spPr/>
        <p:txBody>
          <a:bodyPr/>
          <a:lstStyle/>
          <a:p>
            <a:fld id="{720B28D4-D285-43F7-9ED5-C6CAE9BB2F32}" type="slidenum">
              <a:rPr lang="de-DE" smtClean="0"/>
              <a:pPr/>
              <a:t>11</a:t>
            </a:fld>
            <a:endParaRPr lang="de-DE"/>
          </a:p>
        </p:txBody>
      </p:sp>
    </p:spTree>
    <p:extLst>
      <p:ext uri="{BB962C8B-B14F-4D97-AF65-F5344CB8AC3E}">
        <p14:creationId xmlns:p14="http://schemas.microsoft.com/office/powerpoint/2010/main" val="279990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E58C-19F6-0B83-2806-FE59F47A6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1808A-6C40-8D96-D0F9-293FE4FDB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9224B-F2F4-6FE4-3A94-23042B3BC234}"/>
              </a:ext>
            </a:extLst>
          </p:cNvPr>
          <p:cNvSpPr>
            <a:spLocks noGrp="1"/>
          </p:cNvSpPr>
          <p:nvPr>
            <p:ph type="body" idx="1"/>
          </p:nvPr>
        </p:nvSpPr>
        <p:spPr/>
        <p:txBody>
          <a:bodyPr/>
          <a:lstStyle/>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Just make sure that we all are on the same page when thinking about behaviourism.</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B.F. Skinner stands in the history of people like </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Ivan Pavlov, who’s famous for </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training dogs to salivate by ringing a bell.</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Edward Thorndike who put cats in a cage and </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experimented if they learn to open the door,</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John B. Watson, who trained little kids to be afraid of furry animals </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by scaring them with loud noises.</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Skinner himself experimented with rats that were treated with food when </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they did sth. right or punished with electroshocks when they did things wrong.</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I doubt that their tests would pass a modern Ethics committee.</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/wiki/File:Ivan_Pavlov_after_Lafayette_%28cropped%29.jpg</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/wiki/File:PSM_V80_D211_Edward_Lee_Thorndike.png</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File:John_Broadus_Watson.JPG</a:t>
            </a: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/wiki/File:B.F._Skinner_at_Harvard_circa_1950.jpg</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74FA1E-0FC7-D7CC-10D2-73C4C131A9FD}"/>
              </a:ext>
            </a:extLst>
          </p:cNvPr>
          <p:cNvSpPr>
            <a:spLocks noGrp="1"/>
          </p:cNvSpPr>
          <p:nvPr>
            <p:ph type="sldNum" sz="quarter" idx="5"/>
          </p:nvPr>
        </p:nvSpPr>
        <p:spPr/>
        <p:txBody>
          <a:bodyPr/>
          <a:lstStyle/>
          <a:p>
            <a:fld id="{720B28D4-D285-43F7-9ED5-C6CAE9BB2F32}" type="slidenum">
              <a:rPr lang="de-DE" smtClean="0"/>
              <a:pPr/>
              <a:t>12</a:t>
            </a:fld>
            <a:endParaRPr lang="de-DE"/>
          </a:p>
        </p:txBody>
      </p:sp>
    </p:spTree>
    <p:extLst>
      <p:ext uri="{BB962C8B-B14F-4D97-AF65-F5344CB8AC3E}">
        <p14:creationId xmlns:p14="http://schemas.microsoft.com/office/powerpoint/2010/main" val="1801095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8FA91-36CB-8A94-893F-781CA4FF7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1ED8C-5583-5ED4-BFC2-FBBC6C667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5D356-7F32-D773-3702-A1F2F4E0C045}"/>
              </a:ext>
            </a:extLst>
          </p:cNvPr>
          <p:cNvSpPr>
            <a:spLocks noGrp="1"/>
          </p:cNvSpPr>
          <p:nvPr>
            <p:ph type="body" idx="1"/>
          </p:nvPr>
        </p:nvSpPr>
        <p:spPr/>
        <p:txBody>
          <a:bodyPr/>
          <a:lstStyle/>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The learning theories of scientists such as Chomsky, Piaget, Dewey, Vygotsky, Bruner, Jean Lavé, Etienne Wenger, Seymour Papert and many others have proven that that the behaviorist theories </a:t>
            </a:r>
            <a:r>
              <a:rPr lang="en-DE"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can not</a:t>
            </a: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be applied for higher level human learning.</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Military drill – yes. University – no.</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t>
            </a:r>
          </a:p>
          <a:p>
            <a:pPr>
              <a:spcBef>
                <a:spcPts val="400"/>
              </a:spcBef>
              <a:spcAft>
                <a:spcPts val="200"/>
              </a:spcAft>
            </a:pPr>
            <a:endParaRPr lang="en-GB" sz="1200" b="0" i="0" kern="1200" dirty="0">
              <a:solidFill>
                <a:schemeClr val="tx1"/>
              </a:solidFill>
              <a:effectLst/>
              <a:latin typeface="+mn-lt"/>
              <a:ea typeface="+mn-ea"/>
              <a:cs typeface="+mn-cs"/>
            </a:endParaRPr>
          </a:p>
          <a:p>
            <a:pPr>
              <a:spcBef>
                <a:spcPts val="400"/>
              </a:spcBef>
              <a:spcAft>
                <a:spcPts val="200"/>
              </a:spcAft>
            </a:pPr>
            <a:r>
              <a:rPr lang="en-GB"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 </a:t>
            </a:r>
            <a:r>
              <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paper by Diaz and Nussbaum points out that every AI implementation in theory fits into one of these existing learning theories that are known since </a:t>
            </a:r>
            <a:r>
              <a:rPr lang="en-GB" sz="1000" b="0" i="0" kern="1200" dirty="0">
                <a:solidFill>
                  <a:schemeClr val="tx1"/>
                </a:solidFill>
                <a:effectLst/>
                <a:latin typeface="+mn-lt"/>
                <a:ea typeface="+mn-ea"/>
                <a:cs typeface="+mn-cs"/>
              </a:rPr>
              <a:t>decades.</a:t>
            </a:r>
            <a:br>
              <a:rPr lang="en-GB" sz="1200" dirty="0"/>
            </a:br>
            <a:endParaRPr lang="en-GB" sz="1200" dirty="0"/>
          </a:p>
          <a:p>
            <a:pPr>
              <a:spcBef>
                <a:spcPts val="400"/>
              </a:spcBef>
              <a:spcAft>
                <a:spcPts val="200"/>
              </a:spcAft>
            </a:pPr>
            <a:r>
              <a:rPr lang="en-GB" sz="1200" dirty="0"/>
              <a:t>The most interesting finding is that even tools, which are designed with a constructivist intent often fall back to </a:t>
            </a:r>
            <a:r>
              <a:rPr lang="en-GB" sz="1000" b="0" i="0" kern="1200" dirty="0">
                <a:solidFill>
                  <a:schemeClr val="tx1"/>
                </a:solidFill>
                <a:effectLst/>
                <a:latin typeface="+mn-lt"/>
                <a:ea typeface="+mn-ea"/>
                <a:cs typeface="+mn-cs"/>
              </a:rPr>
              <a:t>behaviourist drill when applied in the classroom.</a:t>
            </a:r>
            <a:br>
              <a:rPr lang="en-GB" sz="1200" dirty="0"/>
            </a:br>
            <a:endParaRPr lang="en-GB" sz="1200" dirty="0"/>
          </a:p>
          <a:p>
            <a:pPr>
              <a:spcBef>
                <a:spcPts val="400"/>
              </a:spcBef>
              <a:spcAft>
                <a:spcPts val="200"/>
              </a:spcAft>
            </a:pPr>
            <a:r>
              <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Thanks to </a:t>
            </a:r>
            <a:r>
              <a:rPr lang="en-GB"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Rohan </a:t>
            </a:r>
            <a:r>
              <a:rPr lang="en-GB" sz="12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Jowallah</a:t>
            </a:r>
            <a:r>
              <a:rPr lang="en-GB"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for making me aware of this paper on LinkedIn.</a:t>
            </a:r>
            <a:endPar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200" b="0" i="0" kern="1200" dirty="0">
              <a:solidFill>
                <a:schemeClr val="tx1"/>
              </a:solidFill>
              <a:effectLst/>
              <a:latin typeface="+mn-lt"/>
              <a:ea typeface="+mn-ea"/>
              <a:cs typeface="+mn-cs"/>
            </a:endParaRPr>
          </a:p>
          <a:p>
            <a:pPr>
              <a:spcBef>
                <a:spcPts val="400"/>
              </a:spcBef>
              <a:spcAft>
                <a:spcPts val="200"/>
              </a:spcAft>
            </a:pPr>
            <a:endParaRPr lang="en-GB" sz="1200" b="0" i="0" kern="1200" dirty="0">
              <a:solidFill>
                <a:schemeClr val="tx1"/>
              </a:solidFill>
              <a:effectLst/>
              <a:latin typeface="+mn-lt"/>
              <a:ea typeface="+mn-ea"/>
              <a:cs typeface="+mn-cs"/>
            </a:endParaRPr>
          </a:p>
          <a:p>
            <a:pPr>
              <a:spcBef>
                <a:spcPts val="400"/>
              </a:spcBef>
              <a:spcAft>
                <a:spcPts val="200"/>
              </a:spcAft>
            </a:pPr>
            <a:endParaRPr lang="en-GB" sz="1200" b="0" i="0" kern="1200" dirty="0">
              <a:solidFill>
                <a:schemeClr val="tx1"/>
              </a:solidFill>
              <a:effectLst/>
              <a:latin typeface="+mn-lt"/>
              <a:ea typeface="+mn-ea"/>
              <a:cs typeface="+mn-cs"/>
            </a:endParaRPr>
          </a:p>
          <a:p>
            <a:pPr>
              <a:spcBef>
                <a:spcPts val="400"/>
              </a:spcBef>
              <a:spcAft>
                <a:spcPts val="200"/>
              </a:spcAft>
            </a:pPr>
            <a:r>
              <a:rPr lang="en-GB" sz="1200" b="0" i="0" kern="1200" dirty="0">
                <a:solidFill>
                  <a:schemeClr val="tx1"/>
                </a:solidFill>
                <a:effectLst/>
                <a:latin typeface="+mn-lt"/>
                <a:ea typeface="+mn-ea"/>
                <a:cs typeface="+mn-cs"/>
              </a:rPr>
              <a:t>Díaz, B., &amp; Nussbaum, M. (2024). Artificial intelligence for teaching and learning in schools: The need for pedagogical intelligence. Computers &amp; Education, 217, 105071. </a:t>
            </a:r>
            <a:r>
              <a:rPr lang="en-DE" sz="1200" b="0"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3"/>
              </a:rPr>
              <a:t>https://lnkd.in/eeG83XKW</a:t>
            </a:r>
            <a:br>
              <a:rPr lang="en-GB" sz="1800" dirty="0"/>
            </a:br>
            <a:r>
              <a:rPr lang="en-GB" sz="1200" b="0" i="0" kern="1200" dirty="0">
                <a:solidFill>
                  <a:schemeClr val="tx1"/>
                </a:solidFill>
                <a:effectLst/>
                <a:latin typeface="+mn-lt"/>
                <a:ea typeface="+mn-ea"/>
                <a:cs typeface="+mn-cs"/>
              </a:rPr>
              <a:t>What pedagogical theory is your AI tool actually enacting — not the one on the design document, but the one students experience?</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200" b="1" i="0" u="none" strike="noStrike" kern="1200" dirty="0">
                <a:solidFill>
                  <a:schemeClr val="tx1"/>
                </a:solidFill>
                <a:effectLst/>
                <a:latin typeface="+mn-lt"/>
                <a:ea typeface="+mn-ea"/>
                <a:cs typeface="+mn-cs"/>
                <a:hlinkClick r:id="rId4"/>
              </a:rPr>
              <a:t>Dr. Rohan Jowallah</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www.linkedin.com</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/posts/jowallah_aiineducation-pedagogy-highereducation-share-7458163561194913793-rQ9E</a:t>
            </a:r>
            <a:r>
              <a:rPr lang="en-US"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en.wikipedia.org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File:Lev_Vygotsky.jpg</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/wiki/File:John_Dewey_cph.3a51565.jpg</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/wiki/File:Ivan_Pavlov_after_Lafayette_%28cropped%29.jpg</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/wiki/File:PSM_V80_D211_Edward_Lee_Thorndike.png</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File:John_Broadus_Watson.JPG</a:t>
            </a: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/wiki/File:B.F._Skinner_at_Harvard_circa_1950.jpg</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/wiki/File:Jean_Lave,_ICLS_2014_opening_keynote_(15057409757).jpg</a:t>
            </a: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/wiki/File:Etienne_Wenger_893x893.jpg</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File:Seymour_Papert.jpg</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commons.wikimedia.org</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/wiki/</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File:Jean_Piaget_in_Ann_Arbor</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_(cropped).</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png</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picryl.com</a:t>
            </a: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/media/prof-dr-noam-chomsky-bestanddeelnr-929-4752-b95751</a:t>
            </a: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AA64F29-817F-6A14-CBAE-30F645754BBE}"/>
              </a:ext>
            </a:extLst>
          </p:cNvPr>
          <p:cNvSpPr>
            <a:spLocks noGrp="1"/>
          </p:cNvSpPr>
          <p:nvPr>
            <p:ph type="sldNum" sz="quarter" idx="5"/>
          </p:nvPr>
        </p:nvSpPr>
        <p:spPr/>
        <p:txBody>
          <a:bodyPr/>
          <a:lstStyle/>
          <a:p>
            <a:fld id="{720B28D4-D285-43F7-9ED5-C6CAE9BB2F32}" type="slidenum">
              <a:rPr lang="de-DE" smtClean="0"/>
              <a:pPr/>
              <a:t>13</a:t>
            </a:fld>
            <a:endParaRPr lang="de-DE"/>
          </a:p>
        </p:txBody>
      </p:sp>
    </p:spTree>
    <p:extLst>
      <p:ext uri="{BB962C8B-B14F-4D97-AF65-F5344CB8AC3E}">
        <p14:creationId xmlns:p14="http://schemas.microsoft.com/office/powerpoint/2010/main" val="4281661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029F-59C5-2711-F290-962217643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1B7FA-2D61-E73B-7CE4-83EB42734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485DE-B655-FAA1-1798-F0EF480525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educational technology is in that tradition, wouldn’t it be better to stick with traditional brick and mortar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we offer online-only courses, why did we start an online-only university?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to make sure: I’m not a Luddite!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all is bad, and it always depends how you use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gained experience and insights on online learning with our MOOCs.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us have seen during the pandemic, that remote learning is possible in many areas of formal education. Sometimes better, sometimes worse.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the end of the pandemic many academics and responsible persons in schools, however,  backlashed---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immediately turned off all the digital support that they had set up hastily and often in a rather half-hearted or sloppy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Happily ever after, they could return to an “everything back to normal”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think that this move was maybe a bit too optimistic and short-sighted given the current state of the world.</a:t>
            </a:r>
            <a:r>
              <a:rPr lang="en-DE"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effectLst/>
              </a:rPr>
              <a:t>Without being overly pessimistic, I can say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effectLst/>
              </a:rPr>
              <a:t>- there are wars all over the 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effectLst/>
              </a:rPr>
              <a:t>- the next pandemic might be lurking just around the corner on some cruise ship.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DE" dirty="0">
                <a:effectLst/>
              </a:rPr>
              <a:t>Access to education is restricted in many areas of the world. Think about women in Afghanistan.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effectLst/>
              </a:rPr>
              <a:t>Online learning can’t solve all these problems.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effectLst/>
              </a:rPr>
              <a:t>In my current class I have students from Iran who are always struggling to get internet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effectLst/>
              </a:rPr>
              <a:t>But at least we can give our learners a lot of flexibility in time and space.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effectLst/>
              </a:rPr>
              <a:t>This at least allows people to study next to their daily jobs and in our case it allows learners to study at an accredited European/German university, almost wherever they are located.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DE" sz="1200" u="sng" kern="1200" dirty="0">
                <a:solidFill>
                  <a:schemeClr val="tx1"/>
                </a:solidFill>
                <a:effectLst/>
                <a:latin typeface="+mn-lt"/>
                <a:ea typeface="+mn-ea"/>
                <a:cs typeface="+mn-cs"/>
                <a:hlinkClick r:id="rId3"/>
              </a:rPr>
              <a:t>https://commons.wikimedia.org/wiki/File:2020_Giant_pink_glasses_%287%29.jpg</a:t>
            </a:r>
            <a:r>
              <a:rPr lang="en-DE" sz="1200" kern="1200" dirty="0">
                <a:solidFill>
                  <a:schemeClr val="tx1"/>
                </a:solidFill>
                <a:effectLst/>
                <a:latin typeface="+mn-lt"/>
                <a:ea typeface="+mn-ea"/>
                <a:cs typeface="+mn-cs"/>
              </a:rPr>
              <a:t>, </a:t>
            </a:r>
            <a:r>
              <a:rPr lang="en-DE" sz="1200" u="sng" kern="1200" dirty="0">
                <a:solidFill>
                  <a:schemeClr val="tx1"/>
                </a:solidFill>
                <a:effectLst/>
                <a:latin typeface="+mn-lt"/>
                <a:ea typeface="+mn-ea"/>
                <a:cs typeface="+mn-cs"/>
                <a:hlinkClick r:id="rId4" tooltip="w:en:Creative Commons"/>
              </a:rPr>
              <a:t>Creative Commons</a:t>
            </a:r>
            <a:r>
              <a:rPr lang="en-DE" sz="1200" kern="1200" dirty="0">
                <a:solidFill>
                  <a:schemeClr val="tx1"/>
                </a:solidFill>
                <a:effectLst/>
                <a:latin typeface="+mn-lt"/>
                <a:ea typeface="+mn-ea"/>
                <a:cs typeface="+mn-cs"/>
              </a:rPr>
              <a:t> </a:t>
            </a:r>
            <a:r>
              <a:rPr lang="en-DE" sz="1200" u="sng" kern="1200" dirty="0">
                <a:solidFill>
                  <a:schemeClr val="tx1"/>
                </a:solidFill>
                <a:effectLst/>
                <a:latin typeface="+mn-lt"/>
                <a:ea typeface="+mn-ea"/>
                <a:cs typeface="+mn-cs"/>
                <a:hlinkClick r:id="rId5" tooltip="creativecommons:by-sa/4.0/deed.en"/>
              </a:rPr>
              <a:t>Attribution-Share Alike 4.0 International</a:t>
            </a:r>
            <a:r>
              <a:rPr lang="en-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1452018-1F16-3975-6348-6BF9AB920825}"/>
              </a:ext>
            </a:extLst>
          </p:cNvPr>
          <p:cNvSpPr>
            <a:spLocks noGrp="1"/>
          </p:cNvSpPr>
          <p:nvPr>
            <p:ph type="sldNum" sz="quarter" idx="5"/>
          </p:nvPr>
        </p:nvSpPr>
        <p:spPr/>
        <p:txBody>
          <a:bodyPr/>
          <a:lstStyle/>
          <a:p>
            <a:fld id="{720B28D4-D285-43F7-9ED5-C6CAE9BB2F32}" type="slidenum">
              <a:rPr lang="de-DE" smtClean="0"/>
              <a:pPr/>
              <a:t>14</a:t>
            </a:fld>
            <a:endParaRPr lang="de-DE"/>
          </a:p>
        </p:txBody>
      </p:sp>
    </p:spTree>
    <p:extLst>
      <p:ext uri="{BB962C8B-B14F-4D97-AF65-F5344CB8AC3E}">
        <p14:creationId xmlns:p14="http://schemas.microsoft.com/office/powerpoint/2010/main" val="10751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24A7-E4EA-326A-338A-03DCE7D2F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281EF-EDAD-7DA0-1AC7-32341A945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ECC32-3FB2-C370-C2F4-ADA62BFC42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200" kern="1200" dirty="0">
                <a:solidFill>
                  <a:schemeClr val="tx1"/>
                </a:solidFill>
                <a:effectLst/>
                <a:latin typeface="+mn-lt"/>
                <a:ea typeface="+mn-ea"/>
                <a:cs typeface="+mn-cs"/>
              </a:rPr>
              <a:t>So, let’s talk about team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DE" sz="1200" kern="1200" dirty="0">
                <a:solidFill>
                  <a:schemeClr val="tx1"/>
                </a:solidFill>
                <a:effectLst/>
                <a:latin typeface="+mn-lt"/>
                <a:ea typeface="+mn-ea"/>
                <a:cs typeface="+mn-cs"/>
              </a:rPr>
              <a:t>I’m convinced that learning is a social endeavour and we do that best in groups or teams, we always did. </a:t>
            </a:r>
          </a:p>
          <a:p>
            <a:endParaRPr lang="en-DE" sz="1200" kern="1200" dirty="0">
              <a:solidFill>
                <a:schemeClr val="tx1"/>
              </a:solidFill>
              <a:effectLst/>
              <a:latin typeface="+mn-lt"/>
              <a:ea typeface="+mn-ea"/>
              <a:cs typeface="+mn-cs"/>
            </a:endParaRPr>
          </a:p>
          <a:p>
            <a:r>
              <a:rPr lang="en-DE" sz="1200" kern="1200" dirty="0">
                <a:solidFill>
                  <a:schemeClr val="tx1"/>
                </a:solidFill>
                <a:effectLst/>
                <a:latin typeface="+mn-lt"/>
                <a:ea typeface="+mn-ea"/>
                <a:cs typeface="+mn-cs"/>
              </a:rPr>
              <a:t>In the online learning contex, the lack of connectedness and the isolation of the learners is often mentioned as a downside.</a:t>
            </a:r>
          </a:p>
          <a:p>
            <a:endParaRPr lang="en-DE" sz="1200" kern="1200" dirty="0">
              <a:solidFill>
                <a:schemeClr val="tx1"/>
              </a:solidFill>
              <a:effectLst/>
              <a:latin typeface="+mn-lt"/>
              <a:ea typeface="+mn-ea"/>
              <a:cs typeface="+mn-cs"/>
            </a:endParaRPr>
          </a:p>
          <a:p>
            <a:r>
              <a:rPr lang="en-DE" sz="1200" kern="1200" dirty="0">
                <a:solidFill>
                  <a:schemeClr val="tx1"/>
                </a:solidFill>
                <a:effectLst/>
                <a:latin typeface="+mn-lt"/>
                <a:ea typeface="+mn-ea"/>
                <a:cs typeface="+mn-cs"/>
              </a:rPr>
              <a:t>This makes team building harder, but this also is also exactly what team work attempts to overcome.</a:t>
            </a:r>
          </a:p>
          <a:p>
            <a:r>
              <a:rPr lang="en-DE" sz="1200" kern="1200" dirty="0">
                <a:solidFill>
                  <a:schemeClr val="tx1"/>
                </a:solidFill>
                <a:effectLst/>
                <a:latin typeface="+mn-lt"/>
                <a:ea typeface="+mn-ea"/>
                <a:cs typeface="+mn-cs"/>
              </a:rPr>
              <a:t>As Luis mentioned yesterday: AI will not be abe to replace the campus. Connections, etc. This is what we want to bring to online education.</a:t>
            </a:r>
          </a:p>
        </p:txBody>
      </p:sp>
      <p:sp>
        <p:nvSpPr>
          <p:cNvPr id="4" name="Slide Number Placeholder 3">
            <a:extLst>
              <a:ext uri="{FF2B5EF4-FFF2-40B4-BE49-F238E27FC236}">
                <a16:creationId xmlns:a16="http://schemas.microsoft.com/office/drawing/2014/main" id="{41A9F4C9-E38D-63A6-391A-7B0654F41572}"/>
              </a:ext>
            </a:extLst>
          </p:cNvPr>
          <p:cNvSpPr>
            <a:spLocks noGrp="1"/>
          </p:cNvSpPr>
          <p:nvPr>
            <p:ph type="sldNum" sz="quarter" idx="5"/>
          </p:nvPr>
        </p:nvSpPr>
        <p:spPr/>
        <p:txBody>
          <a:bodyPr/>
          <a:lstStyle/>
          <a:p>
            <a:fld id="{720B28D4-D285-43F7-9ED5-C6CAE9BB2F32}" type="slidenum">
              <a:rPr lang="de-DE" smtClean="0"/>
              <a:pPr/>
              <a:t>15</a:t>
            </a:fld>
            <a:endParaRPr lang="de-DE"/>
          </a:p>
        </p:txBody>
      </p:sp>
    </p:spTree>
    <p:extLst>
      <p:ext uri="{BB962C8B-B14F-4D97-AF65-F5344CB8AC3E}">
        <p14:creationId xmlns:p14="http://schemas.microsoft.com/office/powerpoint/2010/main" val="294033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Vygotsky and Mitra have theoretically grounded and practically proven that learning alone is never as deep, effective, and sound as learning with guidance.</a:t>
            </a:r>
          </a:p>
          <a:p>
            <a:endParaRPr lang="en-DE" dirty="0"/>
          </a:p>
          <a:p>
            <a:r>
              <a:rPr lang="en-DE" dirty="0"/>
              <a:t>Vygotsky, back in the 1930s showed that the so-called “Zone of Proximal Development” can be significantly expanded when the learners have some sort of support.</a:t>
            </a:r>
          </a:p>
          <a:p>
            <a:endParaRPr lang="en-DE" dirty="0"/>
          </a:p>
          <a:p>
            <a:r>
              <a:rPr lang="en-DE" dirty="0"/>
              <a:t>Sugata Mitra, an Indian computer scientist has shown that this support does not need to come from a teacher but can come from peers, in his case mostly school-kids.</a:t>
            </a:r>
          </a:p>
          <a:p>
            <a:endParaRPr lang="en-DE" dirty="0"/>
          </a:p>
          <a:p>
            <a:endParaRPr lang="en-DE" dirty="0"/>
          </a:p>
          <a:p>
            <a:endParaRPr lang="en-DE" dirty="0"/>
          </a:p>
          <a:p>
            <a:endParaRPr lang="en-DE" dirty="0"/>
          </a:p>
          <a:p>
            <a:endParaRPr lang="en-DE" dirty="0"/>
          </a:p>
          <a:p>
            <a:endParaRPr lang="en-DE" dirty="0"/>
          </a:p>
          <a:p>
            <a:endParaRPr lang="en-DE" dirty="0"/>
          </a:p>
          <a:p>
            <a:endParaRPr lang="en-DE" dirty="0"/>
          </a:p>
          <a:p>
            <a:r>
              <a:rPr lang="en-DE" dirty="0"/>
              <a:t>=================================</a:t>
            </a:r>
          </a:p>
          <a:p>
            <a:r>
              <a:rPr lang="en-GB" sz="1200" b="0" i="0" kern="1200" dirty="0">
                <a:solidFill>
                  <a:schemeClr val="tx1"/>
                </a:solidFill>
                <a:effectLst/>
                <a:latin typeface="+mn-lt"/>
                <a:ea typeface="+mn-ea"/>
                <a:cs typeface="+mn-cs"/>
              </a:rPr>
              <a:t>It was also determined to be good to let the students self-direct in the areas that are of interest to them, with the idea that students will then often stretch to comprehend information that might have otherwise been too difficult for them.</a:t>
            </a:r>
          </a:p>
          <a:p>
            <a:endParaRPr lang="en-GB" sz="1200" b="0" i="0" kern="1200" dirty="0">
              <a:solidFill>
                <a:schemeClr val="tx1"/>
              </a:solidFill>
              <a:effectLst/>
              <a:latin typeface="+mn-lt"/>
              <a:ea typeface="+mn-ea"/>
              <a:cs typeface="+mn-cs"/>
            </a:endParaRPr>
          </a:p>
          <a:p>
            <a:r>
              <a:rPr lang="en-DE" dirty="0"/>
              <a:t>The so-called Hole-in-the-Wall project provided computer and internet access to many kids in disadvantaged places all over the world. He started adding older, more experienced kids as tutors.</a:t>
            </a:r>
          </a:p>
          <a:p>
            <a:endParaRPr lang="en-DE" dirty="0"/>
          </a:p>
          <a:p>
            <a:r>
              <a:rPr lang="en-DE" dirty="0"/>
              <a:t>Later a follow-up project, the so-called “SOLE” (self organized learning environment), strongly relies on kids learning together in groups with little or no support.</a:t>
            </a:r>
          </a:p>
          <a:p>
            <a:endParaRPr lang="en-DE" dirty="0"/>
          </a:p>
          <a:p>
            <a:endParaRPr lang="en-GB" sz="1200" b="0" i="0" kern="1200" dirty="0">
              <a:solidFill>
                <a:schemeClr val="tx1"/>
              </a:solidFill>
              <a:effectLst/>
              <a:latin typeface="+mn-lt"/>
              <a:ea typeface="+mn-ea"/>
              <a:cs typeface="+mn-cs"/>
            </a:endParaRPr>
          </a:p>
          <a:p>
            <a:r>
              <a:rPr lang="en-GB" dirty="0"/>
              <a:t>https://</a:t>
            </a:r>
            <a:r>
              <a:rPr lang="en-GB" dirty="0" err="1"/>
              <a:t>en.wikipedia.org</a:t>
            </a:r>
            <a:r>
              <a:rPr lang="en-GB" dirty="0"/>
              <a:t>/wiki/</a:t>
            </a:r>
            <a:r>
              <a:rPr lang="en-GB" dirty="0" err="1"/>
              <a:t>Self_Organised_Learning_Environment</a:t>
            </a:r>
            <a:endParaRPr lang="en-DE" dirty="0"/>
          </a:p>
        </p:txBody>
      </p:sp>
      <p:sp>
        <p:nvSpPr>
          <p:cNvPr id="4" name="Slide Number Placeholder 3"/>
          <p:cNvSpPr>
            <a:spLocks noGrp="1"/>
          </p:cNvSpPr>
          <p:nvPr>
            <p:ph type="sldNum" sz="quarter" idx="5"/>
          </p:nvPr>
        </p:nvSpPr>
        <p:spPr/>
        <p:txBody>
          <a:bodyPr/>
          <a:lstStyle/>
          <a:p>
            <a:fld id="{720B28D4-D285-43F7-9ED5-C6CAE9BB2F32}" type="slidenum">
              <a:rPr lang="de-DE" smtClean="0"/>
              <a:pPr/>
              <a:t>16</a:t>
            </a:fld>
            <a:endParaRPr lang="de-DE"/>
          </a:p>
        </p:txBody>
      </p:sp>
    </p:spTree>
    <p:extLst>
      <p:ext uri="{BB962C8B-B14F-4D97-AF65-F5344CB8AC3E}">
        <p14:creationId xmlns:p14="http://schemas.microsoft.com/office/powerpoint/2010/main" val="225438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54B6-AC7B-00AD-EDC2-4EBB83F63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A9CA0-9BE8-B97E-73E6-02FFBFDCA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9F486-2DC1-5FA0-4DEC-89197727F551}"/>
              </a:ext>
            </a:extLst>
          </p:cNvPr>
          <p:cNvSpPr>
            <a:spLocks noGrp="1"/>
          </p:cNvSpPr>
          <p:nvPr>
            <p:ph type="body" idx="1"/>
          </p:nvPr>
        </p:nvSpPr>
        <p:spPr/>
        <p:txBody>
          <a:bodyPr/>
          <a:lstStyle/>
          <a:p>
            <a:r>
              <a:rPr lang="en-DE" dirty="0"/>
              <a:t>But isn’t the trend nowadays going the other way? What about personalized learning. Everybody at their own pace?</a:t>
            </a:r>
          </a:p>
          <a:p>
            <a:endParaRPr lang="en-DE" dirty="0"/>
          </a:p>
          <a:p>
            <a:r>
              <a:rPr lang="en-DE" dirty="0"/>
              <a:t>Personalized learning </a:t>
            </a:r>
            <a:r>
              <a:rPr lang="en-GB" dirty="0"/>
              <a:t>can be directly traced back to Skinner.</a:t>
            </a:r>
          </a:p>
          <a:p>
            <a:r>
              <a:rPr lang="en-GB" dirty="0"/>
              <a:t>He disliked the traditional way of teaching in his daughter’s school.</a:t>
            </a:r>
          </a:p>
          <a:p>
            <a:endParaRPr lang="en-GB" dirty="0"/>
          </a:p>
          <a:p>
            <a:r>
              <a:rPr lang="en-DE" dirty="0"/>
              <a:t>What he suggested instead were</a:t>
            </a:r>
          </a:p>
          <a:p>
            <a:pPr marL="171450" indent="-171450">
              <a:buFontTx/>
              <a:buChar char="-"/>
            </a:pPr>
            <a:r>
              <a:rPr lang="en-GB" dirty="0"/>
              <a:t>Immediate feedback for students whether their answers were right or wrong.</a:t>
            </a:r>
          </a:p>
          <a:p>
            <a:pPr marL="171450" indent="-171450">
              <a:buFontTx/>
              <a:buChar char="-"/>
            </a:pPr>
            <a:r>
              <a:rPr lang="en-GB" dirty="0"/>
              <a:t>Self-paced personalized learning.</a:t>
            </a:r>
          </a:p>
          <a:p>
            <a:endParaRPr lang="en-DE" dirty="0"/>
          </a:p>
          <a:p>
            <a:r>
              <a:rPr lang="en-DE" dirty="0"/>
              <a:t>I think that the far better approach than to say, “oh you’re faster than the others, go ahead to the next lesson” is to say “great that you’re already done, go and help those who haven’t understood it yet.” </a:t>
            </a:r>
            <a:r>
              <a:rPr lang="en-DE" dirty="0">
                <a:sym typeface="Wingdings" pitchFamily="2" charset="2"/>
              </a:rPr>
              <a:t> Collaboration over competition.</a:t>
            </a:r>
          </a:p>
          <a:p>
            <a:endParaRPr lang="en-DE" dirty="0">
              <a:sym typeface="Wingdings" pitchFamily="2" charset="2"/>
            </a:endParaRPr>
          </a:p>
          <a:p>
            <a:r>
              <a:rPr lang="en-DE" dirty="0">
                <a:sym typeface="Wingdings" pitchFamily="2" charset="2"/>
              </a:rPr>
              <a:t>While direct feedback sometimes can be quite helpful, this shouldn’t be the imperative as this often hinders a reflection process.</a:t>
            </a:r>
            <a:endParaRPr lang="en-DE" dirty="0"/>
          </a:p>
          <a:p>
            <a:endParaRPr lang="en-DE" dirty="0"/>
          </a:p>
          <a:p>
            <a:r>
              <a:rPr lang="en-DE" dirty="0"/>
              <a:t>Again, I’m not alone with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John Hattie, a former advisor of New Zealand’s ministry of education and now professor at the Univeristy of Melbourne recently said:</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“The biggest problem with individualized and personalized learning lies in the overemphasis on working alone.” </a:t>
            </a:r>
          </a:p>
          <a:p>
            <a:endParaRPr lang="en-DE" dirty="0"/>
          </a:p>
          <a:p>
            <a:r>
              <a:rPr lang="en-DE" dirty="0"/>
              <a:t>Audrey Watters even goes further and says</a:t>
            </a:r>
          </a:p>
          <a:p>
            <a:r>
              <a:rPr lang="en-DE" dirty="0"/>
              <a:t>(*) that educational technologies have undermined a democratic vision of schooling as their core ideology is individualism.</a:t>
            </a:r>
          </a:p>
          <a:p>
            <a:r>
              <a:rPr lang="en-DE" dirty="0"/>
              <a:t>(*) </a:t>
            </a:r>
            <a:r>
              <a:rPr lang="en-GB" dirty="0"/>
              <a:t>By encouraging students to work alone, at their own pace, they undermine our shared respect for </a:t>
            </a:r>
            <a:r>
              <a:rPr lang="en-GB" i="0" dirty="0"/>
              <a:t>one another.</a:t>
            </a:r>
          </a:p>
          <a:p>
            <a:endParaRPr lang="en-GB" i="0" dirty="0"/>
          </a:p>
          <a:p>
            <a:r>
              <a:rPr lang="en-GB" i="0" dirty="0"/>
              <a:t>Looking around at what’s going on in the world, she might not be that wrong.</a:t>
            </a:r>
          </a:p>
          <a:p>
            <a:endParaRPr lang="en-DE" dirty="0"/>
          </a:p>
          <a:p>
            <a:r>
              <a:rPr lang="en-DE" dirty="0"/>
              <a:t>While I don’t fully agree with Watters general tech-pessimism, I do agree with Hattie’s and Watter’s view on personalized learning. </a:t>
            </a:r>
          </a:p>
          <a:p>
            <a:endParaRPr lang="en-DE" dirty="0"/>
          </a:p>
          <a:p>
            <a:r>
              <a:rPr lang="en-DE" dirty="0"/>
              <a:t>That’s one of the reasons why we preferred instructor-paced courses over self-paced courses in the openHPI MOOCs and still do this in the German UDS learning offers.</a:t>
            </a:r>
          </a:p>
          <a:p>
            <a:endParaRPr lang="en-DE" dirty="0"/>
          </a:p>
          <a:p>
            <a:r>
              <a:rPr lang="en-DE" b="1" dirty="0"/>
              <a:t>And this is why I put a strong focus on teamwork in my classes.</a:t>
            </a:r>
          </a:p>
          <a:p>
            <a:endParaRPr lang="en-DE" b="1" dirty="0"/>
          </a:p>
          <a:p>
            <a:endParaRPr lang="en-DE" b="1" dirty="0"/>
          </a:p>
          <a:p>
            <a:endParaRPr lang="en-DE" b="1" dirty="0"/>
          </a:p>
          <a:p>
            <a:endParaRPr lang="en-DE" b="1" dirty="0"/>
          </a:p>
          <a:p>
            <a:endParaRPr lang="en-DE" b="1" dirty="0"/>
          </a:p>
          <a:p>
            <a:r>
              <a:rPr lang="en-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https://2ndbreakfast.audreywatters.com/spot-the-difference/</a:t>
            </a:r>
            <a:endParaRPr lang="en-DE" dirty="0"/>
          </a:p>
          <a:p>
            <a:endParaRPr lang="en-DE" dirty="0"/>
          </a:p>
          <a:p>
            <a:r>
              <a:rPr lang="en-DE" dirty="0"/>
              <a:t>Hattie (2025): Hattie, John, John Hattie warnt vor falsch verstandener Individualisierung des Lernens, Online [Accessed: 02.11.2025], https://deutsches-schulportal.de/expertenstimmen/john-hattie-warnt-vor-falsch-verstandener-individualisierung-des-lernens</a:t>
            </a:r>
            <a:r>
              <a:rPr lang="en-GB" i="1" dirty="0"/>
              <a:t> </a:t>
            </a:r>
          </a:p>
          <a:p>
            <a:endParaRPr lang="en-GB" i="1" dirty="0"/>
          </a:p>
          <a:p>
            <a:endParaRPr lang="en-DE" dirty="0"/>
          </a:p>
        </p:txBody>
      </p:sp>
      <p:sp>
        <p:nvSpPr>
          <p:cNvPr id="4" name="Slide Number Placeholder 3">
            <a:extLst>
              <a:ext uri="{FF2B5EF4-FFF2-40B4-BE49-F238E27FC236}">
                <a16:creationId xmlns:a16="http://schemas.microsoft.com/office/drawing/2014/main" id="{D60478F6-9DEA-791B-9576-5949172F69B3}"/>
              </a:ext>
            </a:extLst>
          </p:cNvPr>
          <p:cNvSpPr>
            <a:spLocks noGrp="1"/>
          </p:cNvSpPr>
          <p:nvPr>
            <p:ph type="sldNum" sz="quarter" idx="5"/>
          </p:nvPr>
        </p:nvSpPr>
        <p:spPr/>
        <p:txBody>
          <a:bodyPr/>
          <a:lstStyle/>
          <a:p>
            <a:fld id="{720B28D4-D285-43F7-9ED5-C6CAE9BB2F32}" type="slidenum">
              <a:rPr lang="de-DE" smtClean="0"/>
              <a:pPr/>
              <a:t>17</a:t>
            </a:fld>
            <a:endParaRPr lang="de-DE"/>
          </a:p>
        </p:txBody>
      </p:sp>
    </p:spTree>
    <p:extLst>
      <p:ext uri="{BB962C8B-B14F-4D97-AF65-F5344CB8AC3E}">
        <p14:creationId xmlns:p14="http://schemas.microsoft.com/office/powerpoint/2010/main" val="3058057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8861-CD39-687A-49A4-AE73942A74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C54E5-4E34-0BBB-F259-15A74C5CF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1FE96-EF4B-1933-0C52-1245E3F670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David Joyner, Executive Director of Online Education at Georgia Tech, says teamwork gives the students a common goal and a basis for communication.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value is in the relationships and networks they build.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www.classcentral.com</a:t>
            </a:r>
            <a:r>
              <a:rPr lang="en-GB" sz="1200" b="0" i="0" kern="1200" dirty="0">
                <a:solidFill>
                  <a:schemeClr val="tx1"/>
                </a:solidFill>
                <a:effectLst/>
                <a:latin typeface="+mn-lt"/>
                <a:ea typeface="+mn-ea"/>
                <a:cs typeface="+mn-cs"/>
              </a:rPr>
              <a:t>/report/educations-hidden-value</a:t>
            </a:r>
          </a:p>
          <a:p>
            <a:r>
              <a:rPr lang="en-GB" sz="1200" b="0" i="0" kern="1200" dirty="0">
                <a:solidFill>
                  <a:schemeClr val="tx1"/>
                </a:solidFill>
                <a:effectLst/>
                <a:latin typeface="+mn-lt"/>
                <a:ea typeface="+mn-ea"/>
                <a:cs typeface="+mn-cs"/>
              </a:rPr>
              <a:t>David Joyner is Associate Dean of Off-Campus &amp; Special Initiatives and Executive Director of Online Education &amp; OMSCS in Georgia Tech's College of Computing</a:t>
            </a:r>
            <a:endParaRPr lang="en-DE"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44A7670-0D33-0144-DCB0-77A9392382AF}"/>
              </a:ext>
            </a:extLst>
          </p:cNvPr>
          <p:cNvSpPr>
            <a:spLocks noGrp="1"/>
          </p:cNvSpPr>
          <p:nvPr>
            <p:ph type="sldNum" sz="quarter" idx="5"/>
          </p:nvPr>
        </p:nvSpPr>
        <p:spPr/>
        <p:txBody>
          <a:bodyPr/>
          <a:lstStyle/>
          <a:p>
            <a:fld id="{720B28D4-D285-43F7-9ED5-C6CAE9BB2F32}" type="slidenum">
              <a:rPr lang="de-DE" smtClean="0"/>
              <a:pPr/>
              <a:t>18</a:t>
            </a:fld>
            <a:endParaRPr lang="de-DE"/>
          </a:p>
        </p:txBody>
      </p:sp>
    </p:spTree>
    <p:extLst>
      <p:ext uri="{BB962C8B-B14F-4D97-AF65-F5344CB8AC3E}">
        <p14:creationId xmlns:p14="http://schemas.microsoft.com/office/powerpoint/2010/main" val="1078162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A15A6-AF67-3D65-6926-71F24C6B1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0595B-A0A4-A148-D967-78BDBDCAA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CE120-FBE2-05B7-5AF0-B0225FE9A0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200"/>
              </a:spcAft>
              <a:buClrTx/>
              <a:buSzTx/>
              <a:buFontTx/>
              <a:buNone/>
              <a:tabLst/>
              <a:defRPr/>
            </a:pPr>
            <a:r>
              <a:rPr lang="en-DE" sz="1800" dirty="0"/>
              <a:t>Teamwork is a core skill in about every work environment and also leverages quite a range of the core skills that have been listed as top requirements from employers in the World economic forums 2025 Jobs report.</a:t>
            </a:r>
          </a:p>
          <a:p>
            <a:pPr>
              <a:spcBef>
                <a:spcPts val="400"/>
              </a:spcBef>
              <a:spcAft>
                <a:spcPts val="200"/>
              </a:spcAft>
            </a:pPr>
            <a:endParaRPr lang="en-DE" sz="1800" dirty="0"/>
          </a:p>
          <a:p>
            <a:pPr>
              <a:spcBef>
                <a:spcPts val="400"/>
              </a:spcBef>
              <a:spcAft>
                <a:spcPts val="200"/>
              </a:spcAft>
            </a:pPr>
            <a:r>
              <a:rPr lang="en-DE" sz="1800" dirty="0"/>
              <a:t>(*) </a:t>
            </a:r>
            <a:r>
              <a:rPr lang="en-DE" sz="1800" b="0" dirty="0"/>
              <a:t>Resilience, flexibility, and agility </a:t>
            </a: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dirty="0"/>
              <a:t>(*) </a:t>
            </a:r>
            <a:r>
              <a:rPr lang="en-DE" sz="1800" b="0" dirty="0"/>
              <a:t>Leadership and social influence </a:t>
            </a: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dirty="0"/>
              <a:t>(*) </a:t>
            </a:r>
            <a:r>
              <a:rPr lang="en-DE" sz="1800" b="0" dirty="0"/>
              <a:t>Motivation and Self-awareness </a:t>
            </a: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dirty="0"/>
              <a:t>(*) </a:t>
            </a:r>
            <a:r>
              <a:rPr lang="en-DE" sz="1800" b="0" dirty="0"/>
              <a:t>Empathy and active listening </a:t>
            </a: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dirty="0"/>
              <a:t>(*) </a:t>
            </a:r>
            <a:r>
              <a:rPr lang="en-DE" sz="1800" b="0" dirty="0"/>
              <a:t>Resource management</a:t>
            </a: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dirty="0"/>
              <a:t>(*) </a:t>
            </a:r>
            <a:r>
              <a:rPr lang="en-DE" sz="1800" b="0" dirty="0"/>
              <a:t>Dependability and attention to detail </a:t>
            </a: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dirty="0"/>
              <a:t>(*) </a:t>
            </a:r>
            <a:r>
              <a:rPr lang="en-DE" sz="1800" b="0" dirty="0"/>
              <a:t>Teaching and mentoring </a:t>
            </a: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1"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www.weforum.org</a:t>
            </a:r>
            <a:r>
              <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/publications/the-future-of-jobs-report-2025/digest/</a:t>
            </a:r>
            <a:endParaRPr lang="en-DE"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3176881-DBE9-1884-49B4-6DD5DCAF860C}"/>
              </a:ext>
            </a:extLst>
          </p:cNvPr>
          <p:cNvSpPr>
            <a:spLocks noGrp="1"/>
          </p:cNvSpPr>
          <p:nvPr>
            <p:ph type="sldNum" sz="quarter" idx="5"/>
          </p:nvPr>
        </p:nvSpPr>
        <p:spPr/>
        <p:txBody>
          <a:bodyPr/>
          <a:lstStyle/>
          <a:p>
            <a:fld id="{720B28D4-D285-43F7-9ED5-C6CAE9BB2F32}" type="slidenum">
              <a:rPr lang="de-DE" smtClean="0"/>
              <a:pPr/>
              <a:t>19</a:t>
            </a:fld>
            <a:endParaRPr lang="de-DE"/>
          </a:p>
        </p:txBody>
      </p:sp>
    </p:spTree>
    <p:extLst>
      <p:ext uri="{BB962C8B-B14F-4D97-AF65-F5344CB8AC3E}">
        <p14:creationId xmlns:p14="http://schemas.microsoft.com/office/powerpoint/2010/main" val="337203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I’ve been teaching Computer Science </a:t>
            </a:r>
            <a:r>
              <a:rPr lang="en-DE" b="1" dirty="0"/>
              <a:t>onsite</a:t>
            </a:r>
            <a:r>
              <a:rPr lang="en-DE" dirty="0"/>
              <a:t> since about 2008, but during the last 14 years, I’ve been mostly working in online contexts.</a:t>
            </a:r>
          </a:p>
          <a:p>
            <a:endParaRPr lang="en-DE" dirty="0"/>
          </a:p>
          <a:p>
            <a:r>
              <a:rPr lang="en-DE" dirty="0"/>
              <a:t>From twenty-thirteen to to twenty-twentythree, I worked for openHPI at the Hasso Plattner Institute.</a:t>
            </a:r>
          </a:p>
          <a:p>
            <a:r>
              <a:rPr lang="en-DE" dirty="0"/>
              <a:t>openHPI was the not the largest, but the first MOOC platform in Europe.</a:t>
            </a:r>
          </a:p>
          <a:p>
            <a:endParaRPr lang="en-DE" dirty="0"/>
          </a:p>
          <a:p>
            <a:r>
              <a:rPr lang="en-DE" dirty="0"/>
              <a:t>(*) In this period, we’ve been running more than 10 instances of the platform in a Software-as-a-Service model for a wide variety of partners including openSAP, the MOOC platform of SAP, the German software company, and OpenWHO, the MOOC platform of the World Health Organization.</a:t>
            </a:r>
          </a:p>
          <a:p>
            <a:r>
              <a:rPr lang="en-DE" dirty="0"/>
              <a:t>(*) On all platforms together, we served about 15 million course enrollments. The largest ones being OpenWHO, openSAP, and then openHPI.</a:t>
            </a:r>
          </a:p>
          <a:p>
            <a:endParaRPr lang="en-DE" dirty="0"/>
          </a:p>
          <a:p>
            <a:r>
              <a:rPr lang="en-DE" dirty="0"/>
              <a:t>(*) In January 2024, I moved over to the German University of Digital Science.</a:t>
            </a:r>
          </a:p>
          <a:p>
            <a:endParaRPr lang="en-DE" dirty="0"/>
          </a:p>
          <a:p>
            <a:endParaRPr lang="en-DE" dirty="0"/>
          </a:p>
          <a:p>
            <a:endParaRPr lang="en-DE" dirty="0"/>
          </a:p>
          <a:p>
            <a:endParaRPr lang="en-DE" dirty="0"/>
          </a:p>
          <a:p>
            <a:endParaRPr lang="en-DE" dirty="0"/>
          </a:p>
          <a:p>
            <a:r>
              <a:rPr lang="en-DE" dirty="0"/>
              <a:t>======================</a:t>
            </a:r>
          </a:p>
          <a:p>
            <a:r>
              <a:rPr lang="en-DE" dirty="0"/>
              <a:t>(*) We also were involved in several European and National research projects, </a:t>
            </a:r>
          </a:p>
          <a:p>
            <a:r>
              <a:rPr lang="en-DE" dirty="0"/>
              <a:t>(*) and were a member in organisations, such as the MOOChub and the European MOOC Consortium.</a:t>
            </a:r>
          </a:p>
          <a:p>
            <a:endParaRPr lang="en-DE" dirty="0"/>
          </a:p>
          <a:p>
            <a:endParaRPr lang="en-DE" dirty="0"/>
          </a:p>
        </p:txBody>
      </p:sp>
      <p:sp>
        <p:nvSpPr>
          <p:cNvPr id="4" name="Slide Number Placeholder 3"/>
          <p:cNvSpPr>
            <a:spLocks noGrp="1"/>
          </p:cNvSpPr>
          <p:nvPr>
            <p:ph type="sldNum" sz="quarter" idx="5"/>
          </p:nvPr>
        </p:nvSpPr>
        <p:spPr/>
        <p:txBody>
          <a:bodyPr/>
          <a:lstStyle/>
          <a:p>
            <a:fld id="{720B28D4-D285-43F7-9ED5-C6CAE9BB2F32}" type="slidenum">
              <a:rPr lang="de-DE" smtClean="0"/>
              <a:pPr/>
              <a:t>2</a:t>
            </a:fld>
            <a:endParaRPr lang="de-DE"/>
          </a:p>
        </p:txBody>
      </p:sp>
    </p:spTree>
    <p:extLst>
      <p:ext uri="{BB962C8B-B14F-4D97-AF65-F5344CB8AC3E}">
        <p14:creationId xmlns:p14="http://schemas.microsoft.com/office/powerpoint/2010/main" val="3166887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48F27-DE6A-8E1E-4411-1D6441CC8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2E614-6508-D882-140B-11B0DB6B3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A526AF-883B-8CCB-F7CA-D13FD78CC9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Ok, so now we have the teams, but they need to have something to work on.</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The common goal that Joyner pointed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Just grouping them and telling them “Learn Together” doesn’t work. Definitely not in an online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also was a central point in my research; we offered learners the possibility to learn together, but they never took </a:t>
            </a:r>
            <a:r>
              <a:rPr lang="en-GB" sz="1200" b="0" i="0" kern="1200" dirty="0" err="1">
                <a:solidFill>
                  <a:schemeClr val="tx1"/>
                </a:solidFill>
                <a:effectLst/>
                <a:latin typeface="+mn-lt"/>
                <a:ea typeface="+mn-ea"/>
                <a:cs typeface="+mn-cs"/>
              </a:rPr>
              <a:t>advatage</a:t>
            </a:r>
            <a:r>
              <a:rPr lang="en-GB" sz="1200" b="0" i="0" kern="1200" dirty="0">
                <a:solidFill>
                  <a:schemeClr val="tx1"/>
                </a:solidFill>
                <a:effectLst/>
                <a:latin typeface="+mn-lt"/>
                <a:ea typeface="+mn-ea"/>
                <a:cs typeface="+mn-cs"/>
              </a:rPr>
              <a:t> of it until we gave them a common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Project-based learning, is the perfect companion to teamwork as it builds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social interaction and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t>
            </a:r>
            <a:r>
              <a:rPr lang="en-GB" dirty="0"/>
              <a:t>It has a focus focus on producing a tangible end-product.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We’ll have to get back to this later when speaking about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a:t>
            </a:r>
            <a:r>
              <a:rPr lang="en-GB" dirty="0"/>
              <a:t> The learner has sufficient autonomy to make meaningful decisions and to take ownership.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 </a:t>
            </a:r>
            <a:r>
              <a:rPr lang="en-GB" dirty="0"/>
              <a:t>further important aspects is the realism of the project – it should have an impact on the outside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t>
            </a:r>
            <a:r>
              <a:rPr lang="en-US" dirty="0"/>
              <a:t>The presentation of the results provides an opportunity to bring the whole cohort together, which also </a:t>
            </a:r>
            <a:r>
              <a:rPr lang="en-US" dirty="0" err="1"/>
              <a:t>strengthends</a:t>
            </a:r>
            <a:r>
              <a:rPr lang="en-US" dirty="0"/>
              <a:t> inter-team relationships.</a:t>
            </a: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t>
            </a:r>
            <a:r>
              <a:rPr lang="en-GB" dirty="0"/>
              <a:t>It has a focus focus on producing a tangible end-product, which distinguishes it from Problem-based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We’ll have to get back to this later when speaking about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a:t>
            </a:r>
            <a:r>
              <a:rPr lang="en-GB" dirty="0"/>
              <a:t> The learner has sufficient autonomy to make meaningful decisions, but it operates within carefully designed constraints, distinguishing it from Inquiry-based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t>
            </a:r>
            <a:r>
              <a:rPr lang="en-GB" dirty="0"/>
              <a:t>And the learning process is scaffolded, distinguishing it from Minimally Guided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t>
            </a:r>
            <a:r>
              <a:rPr lang="en-GB" dirty="0"/>
              <a:t>Further important aspects are the centrality of the project; it constitutes the curriculum and the realism of the project – it should have an impact on the outside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t>
            </a:r>
            <a:r>
              <a:rPr lang="en-GB" dirty="0"/>
              <a:t>Finally, the results are presented (more or less publicly)</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Cocco, S.: Student leadership development: The contribution of project-</a:t>
            </a:r>
          </a:p>
          <a:p>
            <a:r>
              <a:rPr lang="en-GB" sz="1200" kern="1200" dirty="0">
                <a:solidFill>
                  <a:schemeClr val="tx1"/>
                </a:solidFill>
                <a:effectLst/>
                <a:latin typeface="+mn-lt"/>
                <a:ea typeface="+mn-ea"/>
                <a:cs typeface="+mn-cs"/>
              </a:rPr>
              <a:t>based learning (2006), unpublished master’s thesis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Blumenfeld, P.C., Soloway, E., Marx, R.W., Krajcik, J.S., </a:t>
            </a:r>
            <a:r>
              <a:rPr lang="en-GB" sz="1200" kern="1200" dirty="0" err="1">
                <a:solidFill>
                  <a:schemeClr val="tx1"/>
                </a:solidFill>
                <a:effectLst/>
                <a:latin typeface="+mn-lt"/>
                <a:ea typeface="+mn-ea"/>
                <a:cs typeface="+mn-cs"/>
              </a:rPr>
              <a:t>Guzdial</a:t>
            </a:r>
            <a:r>
              <a:rPr lang="en-GB" sz="1200" kern="1200" dirty="0">
                <a:solidFill>
                  <a:schemeClr val="tx1"/>
                </a:solidFill>
                <a:effectLst/>
                <a:latin typeface="+mn-lt"/>
                <a:ea typeface="+mn-ea"/>
                <a:cs typeface="+mn-cs"/>
              </a:rPr>
              <a:t>, M.,</a:t>
            </a:r>
          </a:p>
          <a:p>
            <a:r>
              <a:rPr lang="en-GB" sz="1200" kern="1200" dirty="0" err="1">
                <a:solidFill>
                  <a:schemeClr val="tx1"/>
                </a:solidFill>
                <a:effectLst/>
                <a:latin typeface="+mn-lt"/>
                <a:ea typeface="+mn-ea"/>
                <a:cs typeface="+mn-cs"/>
              </a:rPr>
              <a:t>Palincsar</a:t>
            </a:r>
            <a:r>
              <a:rPr lang="en-GB" sz="1200" kern="1200" dirty="0">
                <a:solidFill>
                  <a:schemeClr val="tx1"/>
                </a:solidFill>
                <a:effectLst/>
                <a:latin typeface="+mn-lt"/>
                <a:ea typeface="+mn-ea"/>
                <a:cs typeface="+mn-cs"/>
              </a:rPr>
              <a:t>, A.: Motivating project-based learning: Sustaining the doing,</a:t>
            </a:r>
          </a:p>
          <a:p>
            <a:r>
              <a:rPr lang="en-GB" sz="1200" kern="1200" dirty="0">
                <a:solidFill>
                  <a:schemeClr val="tx1"/>
                </a:solidFill>
                <a:effectLst/>
                <a:latin typeface="+mn-lt"/>
                <a:ea typeface="+mn-ea"/>
                <a:cs typeface="+mn-cs"/>
              </a:rPr>
              <a:t>supporting the learning. Educational Psychologist 26(3–4), 369–398</a:t>
            </a:r>
          </a:p>
          <a:p>
            <a:r>
              <a:rPr lang="en-GB" sz="1200" kern="1200" dirty="0">
                <a:solidFill>
                  <a:schemeClr val="tx1"/>
                </a:solidFill>
                <a:effectLst/>
                <a:latin typeface="+mn-lt"/>
                <a:ea typeface="+mn-ea"/>
                <a:cs typeface="+mn-cs"/>
              </a:rPr>
              <a:t>(1991)</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Helle, L., </a:t>
            </a:r>
            <a:r>
              <a:rPr lang="en-GB" sz="1200" kern="1200" dirty="0" err="1">
                <a:solidFill>
                  <a:schemeClr val="tx1"/>
                </a:solidFill>
                <a:effectLst/>
                <a:latin typeface="+mn-lt"/>
                <a:ea typeface="+mn-ea"/>
                <a:cs typeface="+mn-cs"/>
              </a:rPr>
              <a:t>Tynjälä</a:t>
            </a:r>
            <a:r>
              <a:rPr lang="en-GB" sz="1200" kern="1200" dirty="0">
                <a:solidFill>
                  <a:schemeClr val="tx1"/>
                </a:solidFill>
                <a:effectLst/>
                <a:latin typeface="+mn-lt"/>
                <a:ea typeface="+mn-ea"/>
                <a:cs typeface="+mn-cs"/>
              </a:rPr>
              <a:t>, P., </a:t>
            </a:r>
            <a:r>
              <a:rPr lang="en-GB" sz="1200" kern="1200" dirty="0" err="1">
                <a:solidFill>
                  <a:schemeClr val="tx1"/>
                </a:solidFill>
                <a:effectLst/>
                <a:latin typeface="+mn-lt"/>
                <a:ea typeface="+mn-ea"/>
                <a:cs typeface="+mn-cs"/>
              </a:rPr>
              <a:t>Olkinuora</a:t>
            </a:r>
            <a:r>
              <a:rPr lang="en-GB" sz="1200" kern="1200" dirty="0">
                <a:solidFill>
                  <a:schemeClr val="tx1"/>
                </a:solidFill>
                <a:effectLst/>
                <a:latin typeface="+mn-lt"/>
                <a:ea typeface="+mn-ea"/>
                <a:cs typeface="+mn-cs"/>
              </a:rPr>
              <a:t>, E.: Project-based learning in post-</a:t>
            </a:r>
          </a:p>
          <a:p>
            <a:r>
              <a:rPr lang="en-GB" sz="1200" kern="1200" dirty="0">
                <a:solidFill>
                  <a:schemeClr val="tx1"/>
                </a:solidFill>
                <a:effectLst/>
                <a:latin typeface="+mn-lt"/>
                <a:ea typeface="+mn-ea"/>
                <a:cs typeface="+mn-cs"/>
              </a:rPr>
              <a:t>secondary education: Theory, practice and rubber sling shots. Higher</a:t>
            </a:r>
          </a:p>
          <a:p>
            <a:r>
              <a:rPr lang="en-GB" sz="1200" kern="1200" dirty="0">
                <a:solidFill>
                  <a:schemeClr val="tx1"/>
                </a:solidFill>
                <a:effectLst/>
                <a:latin typeface="+mn-lt"/>
                <a:ea typeface="+mn-ea"/>
                <a:cs typeface="+mn-cs"/>
              </a:rPr>
              <a:t>Education 51(2), 287–314 (2006)</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Kirschner, P.A., </a:t>
            </a:r>
            <a:r>
              <a:rPr lang="en-GB" sz="1200" kern="1200" dirty="0" err="1">
                <a:solidFill>
                  <a:schemeClr val="tx1"/>
                </a:solidFill>
                <a:effectLst/>
                <a:latin typeface="+mn-lt"/>
                <a:ea typeface="+mn-ea"/>
                <a:cs typeface="+mn-cs"/>
              </a:rPr>
              <a:t>Sweller</a:t>
            </a:r>
            <a:r>
              <a:rPr lang="en-GB" sz="1200" kern="1200" dirty="0">
                <a:solidFill>
                  <a:schemeClr val="tx1"/>
                </a:solidFill>
                <a:effectLst/>
                <a:latin typeface="+mn-lt"/>
                <a:ea typeface="+mn-ea"/>
                <a:cs typeface="+mn-cs"/>
              </a:rPr>
              <a:t>, J., Clark, R.E.: Why minimal guid-</a:t>
            </a:r>
          </a:p>
          <a:p>
            <a:r>
              <a:rPr lang="en-GB" sz="1200" kern="1200" dirty="0" err="1">
                <a:solidFill>
                  <a:schemeClr val="tx1"/>
                </a:solidFill>
                <a:effectLst/>
                <a:latin typeface="+mn-lt"/>
                <a:ea typeface="+mn-ea"/>
                <a:cs typeface="+mn-cs"/>
              </a:rPr>
              <a:t>ance</a:t>
            </a:r>
            <a:r>
              <a:rPr lang="en-GB" sz="1200" kern="1200" dirty="0">
                <a:solidFill>
                  <a:schemeClr val="tx1"/>
                </a:solidFill>
                <a:effectLst/>
                <a:latin typeface="+mn-lt"/>
                <a:ea typeface="+mn-ea"/>
                <a:cs typeface="+mn-cs"/>
              </a:rPr>
              <a:t> during instruction does not work: An analysis of the fail-</a:t>
            </a:r>
          </a:p>
          <a:p>
            <a:r>
              <a:rPr lang="en-GB" sz="1200" kern="1200" dirty="0" err="1">
                <a:solidFill>
                  <a:schemeClr val="tx1"/>
                </a:solidFill>
                <a:effectLst/>
                <a:latin typeface="+mn-lt"/>
                <a:ea typeface="+mn-ea"/>
                <a:cs typeface="+mn-cs"/>
              </a:rPr>
              <a:t>ure</a:t>
            </a:r>
            <a:r>
              <a:rPr lang="en-GB" sz="1200" kern="1200" dirty="0">
                <a:solidFill>
                  <a:schemeClr val="tx1"/>
                </a:solidFill>
                <a:effectLst/>
                <a:latin typeface="+mn-lt"/>
                <a:ea typeface="+mn-ea"/>
                <a:cs typeface="+mn-cs"/>
              </a:rPr>
              <a:t> of constructivist, discovery, problem-based, experiential, and</a:t>
            </a:r>
          </a:p>
          <a:p>
            <a:r>
              <a:rPr lang="en-GB" sz="1200" kern="1200" dirty="0">
                <a:solidFill>
                  <a:schemeClr val="tx1"/>
                </a:solidFill>
                <a:effectLst/>
                <a:latin typeface="+mn-lt"/>
                <a:ea typeface="+mn-ea"/>
                <a:cs typeface="+mn-cs"/>
              </a:rPr>
              <a:t>inquiry-based teaching. Educational Psychologist 41(2), 75–86 (2006),</a:t>
            </a: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doi.org</a:t>
            </a:r>
            <a:r>
              <a:rPr lang="en-GB" sz="1200" kern="1200" dirty="0">
                <a:solidFill>
                  <a:schemeClr val="tx1"/>
                </a:solidFill>
                <a:effectLst/>
                <a:latin typeface="+mn-lt"/>
                <a:ea typeface="+mn-ea"/>
                <a:cs typeface="+mn-cs"/>
              </a:rPr>
              <a:t>/10.1207/s15326985ep4102 1</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Kwon, S.M., Wardrip, P.S., Gomez, L.M.: Co-design of interdisciplinary</a:t>
            </a:r>
          </a:p>
          <a:p>
            <a:r>
              <a:rPr lang="en-GB" sz="1200" kern="1200" dirty="0">
                <a:solidFill>
                  <a:schemeClr val="tx1"/>
                </a:solidFill>
                <a:effectLst/>
                <a:latin typeface="+mn-lt"/>
                <a:ea typeface="+mn-ea"/>
                <a:cs typeface="+mn-cs"/>
              </a:rPr>
              <a:t>projects as a mechanism for school capacity growth. Improving Schools</a:t>
            </a:r>
          </a:p>
          <a:p>
            <a:r>
              <a:rPr lang="en-GB" sz="1200" kern="1200" dirty="0">
                <a:solidFill>
                  <a:schemeClr val="tx1"/>
                </a:solidFill>
                <a:effectLst/>
                <a:latin typeface="+mn-lt"/>
                <a:ea typeface="+mn-ea"/>
                <a:cs typeface="+mn-cs"/>
              </a:rPr>
              <a:t>17(1), 54–71 (2014)</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Mitra, S., Crawley, E.: Effectiveness of self-organised learning by</a:t>
            </a:r>
          </a:p>
          <a:p>
            <a:r>
              <a:rPr lang="en-GB" sz="1200" kern="1200" dirty="0">
                <a:solidFill>
                  <a:schemeClr val="tx1"/>
                </a:solidFill>
                <a:effectLst/>
                <a:latin typeface="+mn-lt"/>
                <a:ea typeface="+mn-ea"/>
                <a:cs typeface="+mn-cs"/>
              </a:rPr>
              <a:t>children: Gateshead experiments. Journal of Education and Human</a:t>
            </a:r>
          </a:p>
          <a:p>
            <a:r>
              <a:rPr lang="en-GB" sz="1200" kern="1200" dirty="0">
                <a:solidFill>
                  <a:schemeClr val="tx1"/>
                </a:solidFill>
                <a:effectLst/>
                <a:latin typeface="+mn-lt"/>
                <a:ea typeface="+mn-ea"/>
                <a:cs typeface="+mn-cs"/>
              </a:rPr>
              <a:t>Development 3(3), 79–88 (September 2014)</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Thomas, J.W.: A review of research on project-based learning. The</a:t>
            </a:r>
          </a:p>
          <a:p>
            <a:r>
              <a:rPr lang="en-GB" sz="1200" kern="1200" dirty="0">
                <a:solidFill>
                  <a:schemeClr val="tx1"/>
                </a:solidFill>
                <a:effectLst/>
                <a:latin typeface="+mn-lt"/>
                <a:ea typeface="+mn-ea"/>
                <a:cs typeface="+mn-cs"/>
              </a:rPr>
              <a:t>Autodesk Foundation (2000)</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a:spcBef>
                <a:spcPts val="400"/>
              </a:spcBef>
              <a:spcAft>
                <a:spcPts val="200"/>
              </a:spcAft>
            </a:pPr>
            <a:endParaRPr lang="en-DE"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2F6A00A-9248-0FE9-347C-A2F27FDFCB87}"/>
              </a:ext>
            </a:extLst>
          </p:cNvPr>
          <p:cNvSpPr>
            <a:spLocks noGrp="1"/>
          </p:cNvSpPr>
          <p:nvPr>
            <p:ph type="sldNum" sz="quarter" idx="5"/>
          </p:nvPr>
        </p:nvSpPr>
        <p:spPr/>
        <p:txBody>
          <a:bodyPr/>
          <a:lstStyle/>
          <a:p>
            <a:fld id="{720B28D4-D285-43F7-9ED5-C6CAE9BB2F32}" type="slidenum">
              <a:rPr lang="de-DE" smtClean="0"/>
              <a:pPr/>
              <a:t>20</a:t>
            </a:fld>
            <a:endParaRPr lang="de-DE"/>
          </a:p>
        </p:txBody>
      </p:sp>
    </p:spTree>
    <p:extLst>
      <p:ext uri="{BB962C8B-B14F-4D97-AF65-F5344CB8AC3E}">
        <p14:creationId xmlns:p14="http://schemas.microsoft.com/office/powerpoint/2010/main" val="2445604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EC04-E769-D699-FCE0-1EA4DA9EA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E9F43-299B-1940-CD47-8A2F40F3D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F7647-440B-377F-B256-3D057787CA55}"/>
              </a:ext>
            </a:extLst>
          </p:cNvPr>
          <p:cNvSpPr>
            <a:spLocks noGrp="1"/>
          </p:cNvSpPr>
          <p:nvPr>
            <p:ph type="body" idx="1"/>
          </p:nvPr>
        </p:nvSpPr>
        <p:spPr/>
        <p:txBody>
          <a:bodyPr/>
          <a:lstStyle/>
          <a:p>
            <a:r>
              <a:rPr lang="en-DE" dirty="0"/>
              <a:t>(*) </a:t>
            </a:r>
            <a:r>
              <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In this pre-covid course, the topic to be taught was remote teamwork – almost visionary in hindsight.</a:t>
            </a:r>
          </a:p>
          <a:p>
            <a:endPar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r>
              <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The learners were asked to work on a certain task, but the task itself was nothing but a McGuffin, an object to motivate further action (thanks to David Joyner for that term). </a:t>
            </a:r>
          </a:p>
          <a:p>
            <a:endPar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r>
              <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In this case, this further action was a team profile and the reflection on the team processes.</a:t>
            </a:r>
          </a:p>
          <a:p>
            <a:endPar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r>
              <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The focus of the grading was not the final outcome but on the team process documentation and the team profiles. </a:t>
            </a:r>
          </a:p>
          <a:p>
            <a:endPar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endPar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r>
              <a:rPr lang="en-GB"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MacGuffin: https://</a:t>
            </a:r>
            <a:r>
              <a:rPr lang="en-GB" sz="12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www.davidjoyner.net</a:t>
            </a:r>
            <a:r>
              <a:rPr lang="en-GB"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/on-</a:t>
            </a:r>
            <a:r>
              <a:rPr lang="en-GB" sz="1200" b="0" i="0"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macguffin</a:t>
            </a:r>
            <a:r>
              <a:rPr lang="en-GB"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-meetings/</a:t>
            </a:r>
            <a:r>
              <a:rPr lang="en-DE" sz="12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GB" dirty="0"/>
          </a:p>
        </p:txBody>
      </p:sp>
      <p:sp>
        <p:nvSpPr>
          <p:cNvPr id="4" name="Slide Number Placeholder 3">
            <a:extLst>
              <a:ext uri="{FF2B5EF4-FFF2-40B4-BE49-F238E27FC236}">
                <a16:creationId xmlns:a16="http://schemas.microsoft.com/office/drawing/2014/main" id="{A9F865C1-F04D-6BA6-CCA6-2DCB5E674E4E}"/>
              </a:ext>
            </a:extLst>
          </p:cNvPr>
          <p:cNvSpPr>
            <a:spLocks noGrp="1"/>
          </p:cNvSpPr>
          <p:nvPr>
            <p:ph type="sldNum" sz="quarter" idx="5"/>
          </p:nvPr>
        </p:nvSpPr>
        <p:spPr/>
        <p:txBody>
          <a:bodyPr/>
          <a:lstStyle/>
          <a:p>
            <a:fld id="{8A632390-0F26-4C9B-9F21-BF5A396362EA}" type="slidenum">
              <a:rPr lang="de-DE" smtClean="0"/>
              <a:t>21</a:t>
            </a:fld>
            <a:endParaRPr lang="de-DE"/>
          </a:p>
        </p:txBody>
      </p:sp>
    </p:spTree>
    <p:extLst>
      <p:ext uri="{BB962C8B-B14F-4D97-AF65-F5344CB8AC3E}">
        <p14:creationId xmlns:p14="http://schemas.microsoft.com/office/powerpoint/2010/main" val="3729345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21E2A-37D8-6604-6B3A-C56EC8C15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9692E-FC43-6C7B-C339-CB6EE942C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1E9D5-4782-B774-BE01-6B547E87409B}"/>
              </a:ext>
            </a:extLst>
          </p:cNvPr>
          <p:cNvSpPr>
            <a:spLocks noGrp="1"/>
          </p:cNvSpPr>
          <p:nvPr>
            <p:ph type="body" idx="1"/>
          </p:nvPr>
        </p:nvSpPr>
        <p:spPr/>
        <p:txBody>
          <a:bodyPr/>
          <a:lstStyle/>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With the new possibilities of generative AI. This shift from product to process becomes more and more important.</a:t>
            </a: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Many of the guidelines shared on Social Media have this shift of focus in assessment, from product to process in common.</a:t>
            </a:r>
          </a:p>
          <a:p>
            <a:pPr>
              <a:spcBef>
                <a:spcPts val="400"/>
              </a:spcBef>
              <a:spcAft>
                <a:spcPts val="200"/>
              </a:spcAft>
            </a:pPr>
            <a:r>
              <a:rPr lang="en-DE" sz="1800" dirty="0"/>
              <a:t>(*) The completed output can no more be seen as an evidence of learning.</a:t>
            </a:r>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The basic question here is: What did the student learn, what did the AI do, and how can we separate that!</a:t>
            </a:r>
          </a:p>
          <a:p>
            <a:pPr>
              <a:spcBef>
                <a:spcPts val="400"/>
              </a:spcBef>
              <a:spcAft>
                <a:spcPts val="200"/>
              </a:spcAft>
            </a:pPr>
            <a:endParaRPr lang="en-GB"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a:t>
            </a:r>
          </a:p>
          <a:p>
            <a:pPr>
              <a:spcBef>
                <a:spcPts val="400"/>
              </a:spcBef>
              <a:spcAft>
                <a:spcPts val="200"/>
              </a:spcAft>
            </a:pPr>
            <a:endParaRPr lang="en-GB"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GB"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Tina Austin – Program Lead AI and Computational Biology UCLA</a:t>
            </a:r>
          </a:p>
          <a:p>
            <a:pPr>
              <a:spcBef>
                <a:spcPts val="400"/>
              </a:spcBef>
              <a:spcAft>
                <a:spcPts val="200"/>
              </a:spcAft>
            </a:pPr>
            <a:r>
              <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1"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www.linkedin.com</a:t>
            </a:r>
            <a:r>
              <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/posts/tinaaustin_academicintegrity-futureofeducation-unblooms-activity-7434397055848099841-Uoup/</a:t>
            </a:r>
          </a:p>
          <a:p>
            <a:pPr>
              <a:spcBef>
                <a:spcPts val="400"/>
              </a:spcBef>
              <a:spcAft>
                <a:spcPts val="200"/>
              </a:spcAft>
            </a:pPr>
            <a:endParaRPr lang="en-GB"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Matt Larcin – Learning Technologist at University of Maryland</a:t>
            </a: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https://</a:t>
            </a:r>
            <a:r>
              <a:rPr lang="en-GB" sz="1800" b="0" i="1" kern="100" dirty="0" err="1">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www.linkedin.com</a:t>
            </a:r>
            <a:r>
              <a:rPr lang="en-GB" sz="1800" b="0"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/posts/mattlarcin_highereducation-assessmentdesign-generativeai-activity-7432295622239502336-XYPE/</a:t>
            </a:r>
          </a:p>
          <a:p>
            <a:pPr>
              <a:spcBef>
                <a:spcPts val="400"/>
              </a:spcBef>
              <a:spcAft>
                <a:spcPts val="200"/>
              </a:spcAft>
            </a:pPr>
            <a:endParaRPr lang="en-DE" sz="1800" b="1" i="1"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0DF57CC-5040-CFEC-0838-B82856729FFC}"/>
              </a:ext>
            </a:extLst>
          </p:cNvPr>
          <p:cNvSpPr>
            <a:spLocks noGrp="1"/>
          </p:cNvSpPr>
          <p:nvPr>
            <p:ph type="sldNum" sz="quarter" idx="5"/>
          </p:nvPr>
        </p:nvSpPr>
        <p:spPr/>
        <p:txBody>
          <a:bodyPr/>
          <a:lstStyle/>
          <a:p>
            <a:fld id="{720B28D4-D285-43F7-9ED5-C6CAE9BB2F32}" type="slidenum">
              <a:rPr lang="de-DE" smtClean="0"/>
              <a:pPr/>
              <a:t>22</a:t>
            </a:fld>
            <a:endParaRPr lang="de-DE"/>
          </a:p>
        </p:txBody>
      </p:sp>
    </p:spTree>
    <p:extLst>
      <p:ext uri="{BB962C8B-B14F-4D97-AF65-F5344CB8AC3E}">
        <p14:creationId xmlns:p14="http://schemas.microsoft.com/office/powerpoint/2010/main" val="2777389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A458-9396-3ACC-7FAD-B031D1D5F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84842-7838-3949-4E59-F6BB9C1C1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F7121-2DC0-1DD9-F2A8-73800A7E9159}"/>
              </a:ext>
            </a:extLst>
          </p:cNvPr>
          <p:cNvSpPr>
            <a:spLocks noGrp="1"/>
          </p:cNvSpPr>
          <p:nvPr>
            <p:ph type="body" idx="1"/>
          </p:nvPr>
        </p:nvSpPr>
        <p:spPr/>
        <p:txBody>
          <a:bodyPr/>
          <a:lstStyle/>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Which of the two solutions is better?</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a rather buggy work by two students who put some effort in the process </a:t>
            </a:r>
          </a:p>
          <a:p>
            <a:pPr marL="0" marR="0" lvl="0" indent="0" algn="l" defTabSz="914400" rtl="0" eaLnBrk="1" fontAlgn="auto" latinLnBrk="0" hangingPunct="1">
              <a:lnSpc>
                <a:spcPct val="100000"/>
              </a:lnSpc>
              <a:spcBef>
                <a:spcPts val="400"/>
              </a:spcBef>
              <a:spcAft>
                <a:spcPts val="200"/>
              </a:spcAft>
              <a:buClrTx/>
              <a:buSzTx/>
              <a:buFontTx/>
              <a:buNone/>
              <a:tabLst/>
              <a:defRPr/>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or the pretty flawless version that I generated with a one-line prompt in Claude in about a minute.</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Which of the two solutions is better?</a:t>
            </a:r>
          </a:p>
        </p:txBody>
      </p:sp>
      <p:sp>
        <p:nvSpPr>
          <p:cNvPr id="4" name="Slide Number Placeholder 3">
            <a:extLst>
              <a:ext uri="{FF2B5EF4-FFF2-40B4-BE49-F238E27FC236}">
                <a16:creationId xmlns:a16="http://schemas.microsoft.com/office/drawing/2014/main" id="{F83312CE-2138-43AF-6CA5-FD7F8E9F34A2}"/>
              </a:ext>
            </a:extLst>
          </p:cNvPr>
          <p:cNvSpPr>
            <a:spLocks noGrp="1"/>
          </p:cNvSpPr>
          <p:nvPr>
            <p:ph type="sldNum" sz="quarter" idx="5"/>
          </p:nvPr>
        </p:nvSpPr>
        <p:spPr/>
        <p:txBody>
          <a:bodyPr/>
          <a:lstStyle/>
          <a:p>
            <a:fld id="{720B28D4-D285-43F7-9ED5-C6CAE9BB2F32}" type="slidenum">
              <a:rPr lang="de-DE" smtClean="0"/>
              <a:pPr/>
              <a:t>23</a:t>
            </a:fld>
            <a:endParaRPr lang="de-DE"/>
          </a:p>
        </p:txBody>
      </p:sp>
    </p:spTree>
    <p:extLst>
      <p:ext uri="{BB962C8B-B14F-4D97-AF65-F5344CB8AC3E}">
        <p14:creationId xmlns:p14="http://schemas.microsoft.com/office/powerpoint/2010/main" val="24021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5E5E-DCF5-6038-8857-BE436A1B6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A8DF2-A3F9-903C-3B03-D66A71449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564636-5922-4852-9BAA-07ABD53FE425}"/>
              </a:ext>
            </a:extLst>
          </p:cNvPr>
          <p:cNvSpPr>
            <a:spLocks noGrp="1"/>
          </p:cNvSpPr>
          <p:nvPr>
            <p:ph type="body" idx="1"/>
          </p:nvPr>
        </p:nvSpPr>
        <p:spPr/>
        <p:txBody>
          <a:bodyPr/>
          <a:lstStyle/>
          <a:p>
            <a:r>
              <a:rPr lang="en-GB" dirty="0"/>
              <a:t>In team tasks we have an additional question to answer:</a:t>
            </a:r>
          </a:p>
          <a:p>
            <a:endParaRPr lang="en-GB" dirty="0"/>
          </a:p>
          <a:p>
            <a:r>
              <a:rPr lang="en-GB" dirty="0"/>
              <a:t>(*) Who did what? Are there learners in the team who didn’t contribute as much as the others, in the worst case nothing at all, but still would receive credits? So called free riders or lurkers.</a:t>
            </a:r>
          </a:p>
          <a:p>
            <a:endParaRPr lang="en-GB" dirty="0"/>
          </a:p>
          <a:p>
            <a:r>
              <a:rPr lang="en-GB" dirty="0"/>
              <a:t>In our MOOCs, a feature of our peer assessment system automatically detected such free riders.</a:t>
            </a:r>
          </a:p>
          <a:p>
            <a:r>
              <a:rPr lang="en-GB" dirty="0"/>
              <a:t>Learners have to peer-review the other teams’ work to get credits.</a:t>
            </a:r>
          </a:p>
          <a:p>
            <a:endParaRPr lang="en-GB" dirty="0"/>
          </a:p>
          <a:p>
            <a:r>
              <a:rPr lang="en-GB" dirty="0"/>
              <a:t>With the help of the teams’ process documentation and team profiles we were able to verify that this mechanism actually works effectively. </a:t>
            </a:r>
          </a:p>
          <a:p>
            <a:endParaRPr lang="en-GB" dirty="0"/>
          </a:p>
          <a:p>
            <a:r>
              <a:rPr lang="en-GB" dirty="0"/>
              <a:t>(*) These graphs show that only a very small number of learners (dark green) was able to slip through that net.</a:t>
            </a:r>
          </a:p>
        </p:txBody>
      </p:sp>
      <p:sp>
        <p:nvSpPr>
          <p:cNvPr id="4" name="Slide Number Placeholder 3">
            <a:extLst>
              <a:ext uri="{FF2B5EF4-FFF2-40B4-BE49-F238E27FC236}">
                <a16:creationId xmlns:a16="http://schemas.microsoft.com/office/drawing/2014/main" id="{40534FEB-9C4F-2574-69C4-7193FD441B9D}"/>
              </a:ext>
            </a:extLst>
          </p:cNvPr>
          <p:cNvSpPr>
            <a:spLocks noGrp="1"/>
          </p:cNvSpPr>
          <p:nvPr>
            <p:ph type="sldNum" sz="quarter" idx="5"/>
          </p:nvPr>
        </p:nvSpPr>
        <p:spPr/>
        <p:txBody>
          <a:bodyPr/>
          <a:lstStyle/>
          <a:p>
            <a:fld id="{8A632390-0F26-4C9B-9F21-BF5A396362EA}" type="slidenum">
              <a:rPr lang="de-DE" smtClean="0"/>
              <a:t>24</a:t>
            </a:fld>
            <a:endParaRPr lang="de-DE"/>
          </a:p>
        </p:txBody>
      </p:sp>
    </p:spTree>
    <p:extLst>
      <p:ext uri="{BB962C8B-B14F-4D97-AF65-F5344CB8AC3E}">
        <p14:creationId xmlns:p14="http://schemas.microsoft.com/office/powerpoint/2010/main" val="3760507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At this point, I would make a cut and move from the problem space to the solution space as my design thinking colleagues would say. </a:t>
            </a:r>
          </a:p>
        </p:txBody>
      </p:sp>
      <p:sp>
        <p:nvSpPr>
          <p:cNvPr id="4" name="Slide Number Placeholder 3"/>
          <p:cNvSpPr>
            <a:spLocks noGrp="1"/>
          </p:cNvSpPr>
          <p:nvPr>
            <p:ph type="sldNum" sz="quarter" idx="5"/>
          </p:nvPr>
        </p:nvSpPr>
        <p:spPr/>
        <p:txBody>
          <a:bodyPr/>
          <a:lstStyle/>
          <a:p>
            <a:fld id="{720B28D4-D285-43F7-9ED5-C6CAE9BB2F32}" type="slidenum">
              <a:rPr lang="de-DE" smtClean="0"/>
              <a:pPr/>
              <a:t>25</a:t>
            </a:fld>
            <a:endParaRPr lang="de-DE"/>
          </a:p>
        </p:txBody>
      </p:sp>
    </p:spTree>
    <p:extLst>
      <p:ext uri="{BB962C8B-B14F-4D97-AF65-F5344CB8AC3E}">
        <p14:creationId xmlns:p14="http://schemas.microsoft.com/office/powerpoint/2010/main" val="2081424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E3556-EE0A-94AF-AA0F-41C8F5C9D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A85B1-5472-FE67-EE10-B9755314E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6DD93-1457-6661-D385-437692CAD5D4}"/>
              </a:ext>
            </a:extLst>
          </p:cNvPr>
          <p:cNvSpPr>
            <a:spLocks noGrp="1"/>
          </p:cNvSpPr>
          <p:nvPr>
            <p:ph type="body" idx="1"/>
          </p:nvPr>
        </p:nvSpPr>
        <p:spPr/>
        <p:txBody>
          <a:bodyPr/>
          <a:lstStyle/>
          <a:p>
            <a:r>
              <a:rPr lang="en-DE" dirty="0"/>
              <a:t>All of our modules have a length of 12 weeks and are rewarded with 5 ECTS</a:t>
            </a:r>
          </a:p>
          <a:p>
            <a:r>
              <a:rPr lang="en-DE" dirty="0"/>
              <a:t>All modules have a 2 week preparation phase, 8 weeks of lectures and projects and another 2 weeks for wrapping up.</a:t>
            </a:r>
          </a:p>
          <a:p>
            <a:r>
              <a:rPr lang="en-DE" dirty="0"/>
              <a:t>(*) I’m teaching two coding camps which are mandatory for all students.</a:t>
            </a:r>
          </a:p>
          <a:p>
            <a:r>
              <a:rPr lang="en-DE" dirty="0"/>
              <a:t>(*) Coding Camp 1 consists 4 weeks of pre-recorded video lectures (~10 min. length).</a:t>
            </a:r>
          </a:p>
          <a:p>
            <a:endParaRPr lang="en-DE" dirty="0"/>
          </a:p>
          <a:p>
            <a:r>
              <a:rPr lang="en-DE" dirty="0"/>
              <a:t>Assessment is a portfolio assessment and consists of several smaller components.</a:t>
            </a:r>
          </a:p>
          <a:p>
            <a:r>
              <a:rPr lang="en-DE" dirty="0"/>
              <a:t>(*) 4 MC exams, </a:t>
            </a:r>
          </a:p>
          <a:p>
            <a:r>
              <a:rPr lang="en-DE" dirty="0"/>
              <a:t>(*) a selection of auto-graded, hands-on programming exercises, </a:t>
            </a:r>
          </a:p>
          <a:p>
            <a:r>
              <a:rPr lang="en-DE" dirty="0"/>
              <a:t>(*) a warm-up project </a:t>
            </a:r>
          </a:p>
          <a:p>
            <a:r>
              <a:rPr lang="en-DE" dirty="0"/>
              <a:t>(*) and a capstone project.</a:t>
            </a:r>
          </a:p>
          <a:p>
            <a:endParaRPr lang="en-DE" dirty="0"/>
          </a:p>
          <a:p>
            <a:r>
              <a:rPr lang="en-DE" dirty="0"/>
              <a:t>(*) Coding Camp 2 has a slightly different structure but generally follows the same principles.</a:t>
            </a:r>
          </a:p>
          <a:p>
            <a:endParaRPr lang="en-DE" dirty="0"/>
          </a:p>
          <a:p>
            <a:endParaRPr lang="en-DE" dirty="0"/>
          </a:p>
        </p:txBody>
      </p:sp>
      <p:sp>
        <p:nvSpPr>
          <p:cNvPr id="4" name="Slide Number Placeholder 3">
            <a:extLst>
              <a:ext uri="{FF2B5EF4-FFF2-40B4-BE49-F238E27FC236}">
                <a16:creationId xmlns:a16="http://schemas.microsoft.com/office/drawing/2014/main" id="{393D29C2-9344-7585-2F84-775296CF9241}"/>
              </a:ext>
            </a:extLst>
          </p:cNvPr>
          <p:cNvSpPr>
            <a:spLocks noGrp="1"/>
          </p:cNvSpPr>
          <p:nvPr>
            <p:ph type="sldNum" sz="quarter" idx="5"/>
          </p:nvPr>
        </p:nvSpPr>
        <p:spPr/>
        <p:txBody>
          <a:bodyPr/>
          <a:lstStyle/>
          <a:p>
            <a:fld id="{720B28D4-D285-43F7-9ED5-C6CAE9BB2F32}" type="slidenum">
              <a:rPr lang="de-DE" smtClean="0"/>
              <a:pPr/>
              <a:t>26</a:t>
            </a:fld>
            <a:endParaRPr lang="de-DE"/>
          </a:p>
        </p:txBody>
      </p:sp>
    </p:spTree>
    <p:extLst>
      <p:ext uri="{BB962C8B-B14F-4D97-AF65-F5344CB8AC3E}">
        <p14:creationId xmlns:p14="http://schemas.microsoft.com/office/powerpoint/2010/main" val="3051957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45D7-2B22-5001-51AF-4D4CDF14B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CE531-BCDF-35CE-B681-AD4396D1F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081B0-6699-BB5D-8A5D-942754F53C02}"/>
              </a:ext>
            </a:extLst>
          </p:cNvPr>
          <p:cNvSpPr>
            <a:spLocks noGrp="1"/>
          </p:cNvSpPr>
          <p:nvPr>
            <p:ph type="body" idx="1"/>
          </p:nvPr>
        </p:nvSpPr>
        <p:spPr/>
        <p:txBody>
          <a:bodyPr/>
          <a:lstStyle/>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The student population and the specific settings at the German UDS come with some specific challenging advantages.</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 only have very short time as we have quarters and not semesters</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our student body has a wide ranging geographic and cultural diversity</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this comes along with time zone issues for the team matching</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The students comme from all our study programs, have very heterogeneous backgrounds, experience, age, etc.</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Most of all, they are highly motivated.</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E07A8F3-9E12-CA20-6AE0-B4B01567E3F0}"/>
              </a:ext>
            </a:extLst>
          </p:cNvPr>
          <p:cNvSpPr>
            <a:spLocks noGrp="1"/>
          </p:cNvSpPr>
          <p:nvPr>
            <p:ph type="sldNum" sz="quarter" idx="5"/>
          </p:nvPr>
        </p:nvSpPr>
        <p:spPr/>
        <p:txBody>
          <a:bodyPr/>
          <a:lstStyle/>
          <a:p>
            <a:fld id="{720B28D4-D285-43F7-9ED5-C6CAE9BB2F32}" type="slidenum">
              <a:rPr lang="de-DE" smtClean="0"/>
              <a:pPr/>
              <a:t>27</a:t>
            </a:fld>
            <a:endParaRPr lang="de-DE"/>
          </a:p>
        </p:txBody>
      </p:sp>
    </p:spTree>
    <p:extLst>
      <p:ext uri="{BB962C8B-B14F-4D97-AF65-F5344CB8AC3E}">
        <p14:creationId xmlns:p14="http://schemas.microsoft.com/office/powerpoint/2010/main" val="3013989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042F-390C-75D9-700B-B256D4B62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46AD0-7043-E93E-F12B-DEF20F114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9E040-9FE8-7445-80C9-62EBA0B06809}"/>
              </a:ext>
            </a:extLst>
          </p:cNvPr>
          <p:cNvSpPr>
            <a:spLocks noGrp="1"/>
          </p:cNvSpPr>
          <p:nvPr>
            <p:ph type="body" idx="1"/>
          </p:nvPr>
        </p:nvSpPr>
        <p:spPr/>
        <p:txBody>
          <a:bodyPr/>
          <a:lstStyle/>
          <a:p>
            <a:r>
              <a:rPr lang="en-DE" dirty="0"/>
              <a:t>(*) In the projects, I’m offering in my classes, I’m working with real-world assignments. </a:t>
            </a:r>
          </a:p>
          <a:p>
            <a:r>
              <a:rPr lang="en-DE" dirty="0"/>
              <a:t>The students are contributing to an open source project and I’m collaborating with an industry partner.</a:t>
            </a:r>
          </a:p>
          <a:p>
            <a:r>
              <a:rPr lang="en-DE" dirty="0"/>
              <a:t>Abstract technology.</a:t>
            </a:r>
          </a:p>
          <a:p>
            <a:endParaRPr lang="en-DE" dirty="0"/>
          </a:p>
          <a:p>
            <a:r>
              <a:rPr lang="en-DE" dirty="0"/>
              <a:t>(*) We are using real world tools, e.g. version control with github from the very start.</a:t>
            </a:r>
          </a:p>
          <a:p>
            <a:endParaRPr lang="en-DE" dirty="0"/>
          </a:p>
          <a:p>
            <a:r>
              <a:rPr lang="en-DE" dirty="0"/>
              <a:t>(*) The process documentation is getting more and more into the focus of the assessment.</a:t>
            </a:r>
          </a:p>
          <a:p>
            <a:r>
              <a:rPr lang="en-DE" dirty="0"/>
              <a:t>(*) I’m also moving more and more a way from a lab report, which is a product in itself and can be AI generated, to a realtime documentation of the process in the forum.</a:t>
            </a:r>
          </a:p>
        </p:txBody>
      </p:sp>
      <p:sp>
        <p:nvSpPr>
          <p:cNvPr id="4" name="Slide Number Placeholder 3">
            <a:extLst>
              <a:ext uri="{FF2B5EF4-FFF2-40B4-BE49-F238E27FC236}">
                <a16:creationId xmlns:a16="http://schemas.microsoft.com/office/drawing/2014/main" id="{6C75A287-9EBD-191F-8C7F-6EDBF839E199}"/>
              </a:ext>
            </a:extLst>
          </p:cNvPr>
          <p:cNvSpPr>
            <a:spLocks noGrp="1"/>
          </p:cNvSpPr>
          <p:nvPr>
            <p:ph type="sldNum" sz="quarter" idx="5"/>
          </p:nvPr>
        </p:nvSpPr>
        <p:spPr/>
        <p:txBody>
          <a:bodyPr/>
          <a:lstStyle/>
          <a:p>
            <a:fld id="{720B28D4-D285-43F7-9ED5-C6CAE9BB2F32}" type="slidenum">
              <a:rPr lang="de-DE" smtClean="0"/>
              <a:pPr/>
              <a:t>28</a:t>
            </a:fld>
            <a:endParaRPr lang="de-DE"/>
          </a:p>
        </p:txBody>
      </p:sp>
    </p:spTree>
    <p:extLst>
      <p:ext uri="{BB962C8B-B14F-4D97-AF65-F5344CB8AC3E}">
        <p14:creationId xmlns:p14="http://schemas.microsoft.com/office/powerpoint/2010/main" val="3637339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A683-47F4-33AC-9959-14FA95C5D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44EF8-A4CA-5FB4-FA14-98B55E9B3E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EF2D9-D04F-1AB6-9148-8DF86F570D34}"/>
              </a:ext>
            </a:extLst>
          </p:cNvPr>
          <p:cNvSpPr>
            <a:spLocks noGrp="1"/>
          </p:cNvSpPr>
          <p:nvPr>
            <p:ph type="body" idx="1"/>
          </p:nvPr>
        </p:nvSpPr>
        <p:spPr/>
        <p:txBody>
          <a:bodyPr/>
          <a:lstStyle/>
          <a:p>
            <a:r>
              <a:rPr lang="en-GB" dirty="0"/>
              <a:t>(*) Additionally, the lab report contains screenshots from the </a:t>
            </a:r>
            <a:r>
              <a:rPr lang="en-GB" dirty="0" err="1"/>
              <a:t>Github</a:t>
            </a:r>
            <a:r>
              <a:rPr lang="en-GB" dirty="0"/>
              <a:t> Insights pages to document a steady commit history </a:t>
            </a:r>
          </a:p>
          <a:p>
            <a:r>
              <a:rPr lang="en-GB" dirty="0"/>
              <a:t>(*)</a:t>
            </a:r>
          </a:p>
          <a:p>
            <a:endParaRPr lang="en-GB" dirty="0"/>
          </a:p>
          <a:p>
            <a:r>
              <a:rPr lang="en-GB" dirty="0"/>
              <a:t>(*) The learners are also asked to report and rank the team members individual contributions</a:t>
            </a:r>
          </a:p>
          <a:p>
            <a:endParaRPr lang="en-GB" dirty="0"/>
          </a:p>
          <a:p>
            <a:r>
              <a:rPr lang="en-GB" dirty="0"/>
              <a:t>(*) Finally, they report in detail how they used AI in the project and are asked to categorize and reflect on this AI usage. </a:t>
            </a:r>
          </a:p>
          <a:p>
            <a:endParaRPr lang="en-GB" dirty="0"/>
          </a:p>
          <a:p>
            <a:r>
              <a:rPr lang="en-GB" dirty="0"/>
              <a:t>================================</a:t>
            </a:r>
          </a:p>
          <a:p>
            <a:r>
              <a:rPr lang="en-GB" dirty="0"/>
              <a:t>https://</a:t>
            </a:r>
            <a:r>
              <a:rPr lang="en-GB" dirty="0" err="1"/>
              <a:t>commons.wikimedia.org</a:t>
            </a:r>
            <a:r>
              <a:rPr lang="en-GB" dirty="0"/>
              <a:t>/wiki/File:Lenin_in_1920_(cropped).jpg</a:t>
            </a:r>
            <a:endParaRPr lang="en-DE" dirty="0"/>
          </a:p>
        </p:txBody>
      </p:sp>
      <p:sp>
        <p:nvSpPr>
          <p:cNvPr id="4" name="Slide Number Placeholder 3">
            <a:extLst>
              <a:ext uri="{FF2B5EF4-FFF2-40B4-BE49-F238E27FC236}">
                <a16:creationId xmlns:a16="http://schemas.microsoft.com/office/drawing/2014/main" id="{9F86042D-2ABD-C478-2CDF-F7D72EA1A379}"/>
              </a:ext>
            </a:extLst>
          </p:cNvPr>
          <p:cNvSpPr>
            <a:spLocks noGrp="1"/>
          </p:cNvSpPr>
          <p:nvPr>
            <p:ph type="sldNum" sz="quarter" idx="5"/>
          </p:nvPr>
        </p:nvSpPr>
        <p:spPr/>
        <p:txBody>
          <a:bodyPr/>
          <a:lstStyle/>
          <a:p>
            <a:fld id="{720B28D4-D285-43F7-9ED5-C6CAE9BB2F32}" type="slidenum">
              <a:rPr lang="de-DE" smtClean="0"/>
              <a:pPr/>
              <a:t>29</a:t>
            </a:fld>
            <a:endParaRPr lang="de-DE"/>
          </a:p>
        </p:txBody>
      </p:sp>
    </p:spTree>
    <p:extLst>
      <p:ext uri="{BB962C8B-B14F-4D97-AF65-F5344CB8AC3E}">
        <p14:creationId xmlns:p14="http://schemas.microsoft.com/office/powerpoint/2010/main" val="386482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47476-733B-A168-6C77-9819AA81B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BB9F1-4ED0-A586-F5B3-983FDCCF4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E0FEE-D31F-82DE-5999-D21D980974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The German University of Digital Science is Germany’s first accredited and state-approved, fully digital, online-only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dirty="0"/>
              <a:t>(*) All courses are offered in English language.</a:t>
            </a:r>
          </a:p>
          <a:p>
            <a:r>
              <a:rPr lang="en-DE" dirty="0"/>
              <a:t>(*) The university is 100% digital, online-first and online-only.</a:t>
            </a:r>
          </a:p>
          <a:p>
            <a:endParaRPr lang="en-DE" dirty="0"/>
          </a:p>
          <a:p>
            <a:r>
              <a:rPr lang="en-DE" dirty="0"/>
              <a:t>(*) We’re brand-new started with the first study programs in </a:t>
            </a:r>
          </a:p>
          <a:p>
            <a:r>
              <a:rPr lang="en-DE" dirty="0"/>
              <a:t>(*) April 2025, and just had our first graduates.</a:t>
            </a:r>
          </a:p>
          <a:p>
            <a:endParaRPr lang="en-DE" dirty="0"/>
          </a:p>
          <a:p>
            <a:r>
              <a:rPr lang="en-DE" dirty="0"/>
              <a:t>(*) A few weeks ago we were already listed among the top private universities in </a:t>
            </a:r>
          </a:p>
          <a:p>
            <a:r>
              <a:rPr lang="en-DE" dirty="0"/>
              <a:t>(*) Germany in a ranking conducted by one of Germany’s largest newspapers.</a:t>
            </a:r>
          </a:p>
          <a:p>
            <a:endParaRPr lang="en-DE" dirty="0"/>
          </a:p>
          <a:p>
            <a:r>
              <a:rPr lang="en-GB" dirty="0"/>
              <a:t>https://</a:t>
            </a:r>
            <a:r>
              <a:rPr lang="en-GB" dirty="0" err="1"/>
              <a:t>www.sueddeutsche.de</a:t>
            </a:r>
            <a:r>
              <a:rPr lang="en-GB" dirty="0"/>
              <a:t>/advertorial/</a:t>
            </a:r>
            <a:r>
              <a:rPr lang="en-GB" dirty="0" err="1"/>
              <a:t>sz-institut</a:t>
            </a:r>
            <a:r>
              <a:rPr lang="en-GB" dirty="0"/>
              <a:t>/private-hochschulen-2026/</a:t>
            </a:r>
            <a:endParaRPr lang="en-DE" dirty="0"/>
          </a:p>
        </p:txBody>
      </p:sp>
      <p:sp>
        <p:nvSpPr>
          <p:cNvPr id="4" name="Slide Number Placeholder 3">
            <a:extLst>
              <a:ext uri="{FF2B5EF4-FFF2-40B4-BE49-F238E27FC236}">
                <a16:creationId xmlns:a16="http://schemas.microsoft.com/office/drawing/2014/main" id="{549B1525-AA58-076D-8388-84209C2FB2F1}"/>
              </a:ext>
            </a:extLst>
          </p:cNvPr>
          <p:cNvSpPr>
            <a:spLocks noGrp="1"/>
          </p:cNvSpPr>
          <p:nvPr>
            <p:ph type="sldNum" sz="quarter" idx="5"/>
          </p:nvPr>
        </p:nvSpPr>
        <p:spPr/>
        <p:txBody>
          <a:bodyPr/>
          <a:lstStyle/>
          <a:p>
            <a:fld id="{720B28D4-D285-43F7-9ED5-C6CAE9BB2F32}" type="slidenum">
              <a:rPr lang="de-DE" smtClean="0"/>
              <a:pPr/>
              <a:t>3</a:t>
            </a:fld>
            <a:endParaRPr lang="de-DE"/>
          </a:p>
        </p:txBody>
      </p:sp>
    </p:spTree>
    <p:extLst>
      <p:ext uri="{BB962C8B-B14F-4D97-AF65-F5344CB8AC3E}">
        <p14:creationId xmlns:p14="http://schemas.microsoft.com/office/powerpoint/2010/main" val="4018427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20B28D4-D285-43F7-9ED5-C6CAE9BB2F32}" type="slidenum">
              <a:rPr lang="de-DE" smtClean="0"/>
              <a:pPr/>
              <a:t>30</a:t>
            </a:fld>
            <a:endParaRPr lang="de-DE"/>
          </a:p>
        </p:txBody>
      </p:sp>
    </p:spTree>
    <p:extLst>
      <p:ext uri="{BB962C8B-B14F-4D97-AF65-F5344CB8AC3E}">
        <p14:creationId xmlns:p14="http://schemas.microsoft.com/office/powerpoint/2010/main" val="683950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Monchito</a:t>
            </a:r>
            <a:r>
              <a:rPr lang="en-GB" dirty="0"/>
              <a:t>:</a:t>
            </a:r>
            <a:br>
              <a:rPr lang="en-GB" dirty="0"/>
            </a:br>
            <a:r>
              <a:rPr lang="en-GB" dirty="0"/>
              <a:t>---------</a:t>
            </a:r>
            <a:br>
              <a:rPr lang="en-GB" dirty="0"/>
            </a:br>
            <a:r>
              <a:rPr lang="en-GB" dirty="0"/>
              <a:t>Most importantly, I was reminded that learning doesn’t just happen in lectures or labs—</a:t>
            </a:r>
            <a:br>
              <a:rPr lang="en-GB" dirty="0"/>
            </a:br>
            <a:r>
              <a:rPr lang="en-GB" dirty="0"/>
              <a:t>it happens when you chase a solution through the night because you simply have to get</a:t>
            </a:r>
            <a:br>
              <a:rPr lang="en-GB" dirty="0"/>
            </a:br>
            <a:r>
              <a:rPr lang="en-GB" dirty="0"/>
              <a:t>it right.</a:t>
            </a:r>
          </a:p>
          <a:p>
            <a:r>
              <a:rPr lang="en-GB" dirty="0"/>
              <a:t> </a:t>
            </a:r>
          </a:p>
          <a:p>
            <a:r>
              <a:rPr lang="en-GB" dirty="0"/>
              <a:t>Tiago:</a:t>
            </a:r>
            <a:br>
              <a:rPr lang="en-GB" dirty="0"/>
            </a:br>
            <a:r>
              <a:rPr lang="en-GB" dirty="0"/>
              <a:t>------</a:t>
            </a:r>
            <a:br>
              <a:rPr lang="en-GB" dirty="0"/>
            </a:br>
            <a:r>
              <a:rPr lang="en-GB" dirty="0"/>
              <a:t>This project was less about what I could code, and more about how I could help others</a:t>
            </a:r>
            <a:br>
              <a:rPr lang="en-GB" dirty="0"/>
            </a:br>
            <a:r>
              <a:rPr lang="en-GB" dirty="0"/>
              <a:t>learn to code. By taking on the role of a mentor and guiding the development process, I saw</a:t>
            </a:r>
            <a:br>
              <a:rPr lang="en-GB" dirty="0"/>
            </a:br>
            <a:r>
              <a:rPr lang="en-GB" dirty="0"/>
              <a:t>teammates go from hesitation to confidence.</a:t>
            </a:r>
          </a:p>
          <a:p>
            <a:r>
              <a:rPr lang="en-GB" dirty="0"/>
              <a:t> </a:t>
            </a:r>
          </a:p>
          <a:p>
            <a:r>
              <a:rPr lang="en-GB" dirty="0"/>
              <a:t>Grace:</a:t>
            </a:r>
            <a:br>
              <a:rPr lang="en-GB" dirty="0"/>
            </a:br>
            <a:r>
              <a:rPr lang="en-GB" dirty="0"/>
              <a:t>------</a:t>
            </a:r>
            <a:br>
              <a:rPr lang="en-GB" dirty="0"/>
            </a:br>
            <a:r>
              <a:rPr lang="en-GB" dirty="0"/>
              <a:t>The experience of working on the Open edX projects provided a challenging yet rewarding</a:t>
            </a:r>
            <a:br>
              <a:rPr lang="en-GB" dirty="0"/>
            </a:br>
            <a:r>
              <a:rPr lang="en-GB" dirty="0"/>
              <a:t>environment to apply theoretical knowledge to real-world problems. </a:t>
            </a:r>
          </a:p>
          <a:p>
            <a:r>
              <a:rPr lang="en-GB" dirty="0"/>
              <a:t> </a:t>
            </a:r>
          </a:p>
          <a:p>
            <a:r>
              <a:rPr lang="en-GB" dirty="0"/>
              <a:t>Mais:</a:t>
            </a:r>
            <a:br>
              <a:rPr lang="en-GB" dirty="0"/>
            </a:br>
            <a:r>
              <a:rPr lang="en-GB" dirty="0"/>
              <a:t>-----</a:t>
            </a:r>
            <a:br>
              <a:rPr lang="en-GB" dirty="0"/>
            </a:br>
            <a:r>
              <a:rPr lang="en-GB" dirty="0"/>
              <a:t>Different Strength? That's OK! Each one of the team members was assigned a task according to her/his strength taking into consideration that we should all contribute to the coding and final presentation.</a:t>
            </a:r>
          </a:p>
          <a:p>
            <a:r>
              <a:rPr lang="en-GB" dirty="0"/>
              <a:t> </a:t>
            </a:r>
          </a:p>
          <a:p>
            <a:r>
              <a:rPr lang="en-GB" dirty="0"/>
              <a:t>Elizabeth:</a:t>
            </a:r>
            <a:br>
              <a:rPr lang="en-GB" dirty="0"/>
            </a:br>
            <a:r>
              <a:rPr lang="en-GB" dirty="0"/>
              <a:t>----------</a:t>
            </a:r>
            <a:br>
              <a:rPr lang="en-GB" dirty="0"/>
            </a:br>
            <a:r>
              <a:rPr lang="en-GB" dirty="0"/>
              <a:t>This project highlighted the power of collaboration, perseverance, and continuous learning in the face of complex technological challenges. </a:t>
            </a:r>
          </a:p>
          <a:p>
            <a:r>
              <a:rPr lang="en-GB" dirty="0"/>
              <a:t> </a:t>
            </a:r>
          </a:p>
          <a:p>
            <a:r>
              <a:rPr lang="en-GB" dirty="0"/>
              <a:t>Vanessa:</a:t>
            </a:r>
            <a:br>
              <a:rPr lang="en-GB" dirty="0"/>
            </a:br>
            <a:r>
              <a:rPr lang="en-GB" dirty="0"/>
              <a:t>--------</a:t>
            </a:r>
          </a:p>
          <a:p>
            <a:r>
              <a:rPr lang="en-GB" dirty="0"/>
              <a:t>Through overcoming technical obstacles and contributing to key architectural decisions, I developed both technical expertise in Django web development and valuable soft skills in project management and</a:t>
            </a:r>
            <a:br>
              <a:rPr lang="en-GB" dirty="0"/>
            </a:br>
            <a:r>
              <a:rPr lang="en-GB" dirty="0"/>
              <a:t>team collaboration.</a:t>
            </a:r>
          </a:p>
          <a:p>
            <a:r>
              <a:rPr lang="en-GB" dirty="0"/>
              <a:t> </a:t>
            </a:r>
          </a:p>
          <a:p>
            <a:r>
              <a:rPr lang="en-GB" dirty="0"/>
              <a:t>Anum:</a:t>
            </a:r>
            <a:br>
              <a:rPr lang="en-GB" dirty="0"/>
            </a:br>
            <a:r>
              <a:rPr lang="en-GB" dirty="0"/>
              <a:t>-----</a:t>
            </a:r>
            <a:br>
              <a:rPr lang="en-GB" dirty="0"/>
            </a:br>
            <a:r>
              <a:rPr lang="en-GB" dirty="0"/>
              <a:t>The project not only enhanced my technical and interpersonal skills but also demonstrated the importance of structured teamwork and rigorous quality assurance in delivering successful software solutions.</a:t>
            </a:r>
          </a:p>
          <a:p>
            <a:endParaRPr lang="en-DE" dirty="0"/>
          </a:p>
        </p:txBody>
      </p:sp>
      <p:sp>
        <p:nvSpPr>
          <p:cNvPr id="4" name="Slide Number Placeholder 3"/>
          <p:cNvSpPr>
            <a:spLocks noGrp="1"/>
          </p:cNvSpPr>
          <p:nvPr>
            <p:ph type="sldNum" sz="quarter" idx="5"/>
          </p:nvPr>
        </p:nvSpPr>
        <p:spPr/>
        <p:txBody>
          <a:bodyPr/>
          <a:lstStyle/>
          <a:p>
            <a:fld id="{720B28D4-D285-43F7-9ED5-C6CAE9BB2F32}" type="slidenum">
              <a:rPr lang="de-DE" smtClean="0"/>
              <a:pPr/>
              <a:t>31</a:t>
            </a:fld>
            <a:endParaRPr lang="de-DE"/>
          </a:p>
        </p:txBody>
      </p:sp>
    </p:spTree>
    <p:extLst>
      <p:ext uri="{BB962C8B-B14F-4D97-AF65-F5344CB8AC3E}">
        <p14:creationId xmlns:p14="http://schemas.microsoft.com/office/powerpoint/2010/main" val="1061115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2EAB-EFE5-E9F8-56AE-7256B1C86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F26BF-9FED-7455-C761-C59E6FEF6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FFF40-8A04-FBC4-F64E-0306BC3B078F}"/>
              </a:ext>
            </a:extLst>
          </p:cNvPr>
          <p:cNvSpPr>
            <a:spLocks noGrp="1"/>
          </p:cNvSpPr>
          <p:nvPr>
            <p:ph type="body" idx="1"/>
          </p:nvPr>
        </p:nvSpPr>
        <p:spPr/>
        <p:txBody>
          <a:bodyPr/>
          <a:lstStyle/>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endParaRPr lang="en-DE" dirty="0"/>
          </a:p>
        </p:txBody>
      </p:sp>
      <p:sp>
        <p:nvSpPr>
          <p:cNvPr id="4" name="Slide Number Placeholder 3">
            <a:extLst>
              <a:ext uri="{FF2B5EF4-FFF2-40B4-BE49-F238E27FC236}">
                <a16:creationId xmlns:a16="http://schemas.microsoft.com/office/drawing/2014/main" id="{0747F000-07E6-2CD2-2F88-FB8F432A638F}"/>
              </a:ext>
            </a:extLst>
          </p:cNvPr>
          <p:cNvSpPr>
            <a:spLocks noGrp="1"/>
          </p:cNvSpPr>
          <p:nvPr>
            <p:ph type="sldNum" sz="quarter" idx="5"/>
          </p:nvPr>
        </p:nvSpPr>
        <p:spPr/>
        <p:txBody>
          <a:bodyPr/>
          <a:lstStyle/>
          <a:p>
            <a:fld id="{720B28D4-D285-43F7-9ED5-C6CAE9BB2F32}" type="slidenum">
              <a:rPr lang="de-DE" smtClean="0"/>
              <a:pPr/>
              <a:t>33</a:t>
            </a:fld>
            <a:endParaRPr lang="de-DE"/>
          </a:p>
        </p:txBody>
      </p:sp>
    </p:spTree>
    <p:extLst>
      <p:ext uri="{BB962C8B-B14F-4D97-AF65-F5344CB8AC3E}">
        <p14:creationId xmlns:p14="http://schemas.microsoft.com/office/powerpoint/2010/main" val="411303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AFD6-0431-4E5E-F511-17202782D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B0CDD-B618-7CAD-23E2-3B06B676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70C0C-869A-EE63-3E4A-41578C1850D0}"/>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6079A617-33A5-8C88-2782-0EFAABB3B01C}"/>
              </a:ext>
            </a:extLst>
          </p:cNvPr>
          <p:cNvSpPr>
            <a:spLocks noGrp="1"/>
          </p:cNvSpPr>
          <p:nvPr>
            <p:ph type="sldNum" sz="quarter" idx="5"/>
          </p:nvPr>
        </p:nvSpPr>
        <p:spPr/>
        <p:txBody>
          <a:bodyPr/>
          <a:lstStyle/>
          <a:p>
            <a:fld id="{720B28D4-D285-43F7-9ED5-C6CAE9BB2F32}" type="slidenum">
              <a:rPr lang="de-DE" smtClean="0"/>
              <a:pPr/>
              <a:t>34</a:t>
            </a:fld>
            <a:endParaRPr lang="de-DE"/>
          </a:p>
        </p:txBody>
      </p:sp>
    </p:spTree>
    <p:extLst>
      <p:ext uri="{BB962C8B-B14F-4D97-AF65-F5344CB8AC3E}">
        <p14:creationId xmlns:p14="http://schemas.microsoft.com/office/powerpoint/2010/main" val="424907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A4CE4-1B71-E8B0-FC7F-CFC44F4BB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F7CC3-F2E3-F296-BFC1-23F55F03B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DE45D-CEEA-3D4B-79A8-BEEF3C0D7505}"/>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22A33B78-1269-B35E-73AB-7B380AF01EBE}"/>
              </a:ext>
            </a:extLst>
          </p:cNvPr>
          <p:cNvSpPr>
            <a:spLocks noGrp="1"/>
          </p:cNvSpPr>
          <p:nvPr>
            <p:ph type="sldNum" sz="quarter" idx="5"/>
          </p:nvPr>
        </p:nvSpPr>
        <p:spPr/>
        <p:txBody>
          <a:bodyPr/>
          <a:lstStyle/>
          <a:p>
            <a:fld id="{720B28D4-D285-43F7-9ED5-C6CAE9BB2F32}" type="slidenum">
              <a:rPr lang="de-DE" smtClean="0"/>
              <a:pPr/>
              <a:t>35</a:t>
            </a:fld>
            <a:endParaRPr lang="de-DE"/>
          </a:p>
        </p:txBody>
      </p:sp>
    </p:spTree>
    <p:extLst>
      <p:ext uri="{BB962C8B-B14F-4D97-AF65-F5344CB8AC3E}">
        <p14:creationId xmlns:p14="http://schemas.microsoft.com/office/powerpoint/2010/main" val="121451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720B28D4-D285-43F7-9ED5-C6CAE9BB2F32}" type="slidenum">
              <a:rPr lang="de-DE" smtClean="0"/>
              <a:pPr/>
              <a:t>36</a:t>
            </a:fld>
            <a:endParaRPr lang="de-DE"/>
          </a:p>
        </p:txBody>
      </p:sp>
    </p:spTree>
    <p:extLst>
      <p:ext uri="{BB962C8B-B14F-4D97-AF65-F5344CB8AC3E}">
        <p14:creationId xmlns:p14="http://schemas.microsoft.com/office/powerpoint/2010/main" val="326926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B47C-D37B-76EC-EC8D-AF60974FB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9A7D1-B81F-4DE6-C7BF-36CB334E82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6146-E5FE-FCC2-7110-3755D0A9EA2D}"/>
              </a:ext>
            </a:extLst>
          </p:cNvPr>
          <p:cNvSpPr>
            <a:spLocks noGrp="1"/>
          </p:cNvSpPr>
          <p:nvPr>
            <p:ph type="body" idx="1"/>
          </p:nvPr>
        </p:nvSpPr>
        <p:spPr/>
        <p:txBody>
          <a:bodyPr/>
          <a:lstStyle/>
          <a:p>
            <a:endParaRPr lang="en-DE" dirty="0"/>
          </a:p>
          <a:p>
            <a:r>
              <a:rPr lang="en-DE" dirty="0"/>
              <a:t>We’re offering four masters and two MBA study programs and several more will be starting in October.</a:t>
            </a:r>
          </a:p>
        </p:txBody>
      </p:sp>
      <p:sp>
        <p:nvSpPr>
          <p:cNvPr id="4" name="Slide Number Placeholder 3">
            <a:extLst>
              <a:ext uri="{FF2B5EF4-FFF2-40B4-BE49-F238E27FC236}">
                <a16:creationId xmlns:a16="http://schemas.microsoft.com/office/drawing/2014/main" id="{C387DC03-49B1-BCA7-9AB6-02305EEE74A8}"/>
              </a:ext>
            </a:extLst>
          </p:cNvPr>
          <p:cNvSpPr>
            <a:spLocks noGrp="1"/>
          </p:cNvSpPr>
          <p:nvPr>
            <p:ph type="sldNum" sz="quarter" idx="5"/>
          </p:nvPr>
        </p:nvSpPr>
        <p:spPr/>
        <p:txBody>
          <a:bodyPr/>
          <a:lstStyle/>
          <a:p>
            <a:fld id="{720B28D4-D285-43F7-9ED5-C6CAE9BB2F32}" type="slidenum">
              <a:rPr lang="de-DE" smtClean="0"/>
              <a:pPr/>
              <a:t>37</a:t>
            </a:fld>
            <a:endParaRPr lang="de-DE"/>
          </a:p>
        </p:txBody>
      </p:sp>
    </p:spTree>
    <p:extLst>
      <p:ext uri="{BB962C8B-B14F-4D97-AF65-F5344CB8AC3E}">
        <p14:creationId xmlns:p14="http://schemas.microsoft.com/office/powerpoint/2010/main" val="3109713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89EA2-7A40-8CF5-AFE3-D38A3AA89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5F9CC-3ED0-A851-8CC4-9B0F01371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B1EA6-61F0-01D6-CEA3-A81D44C6AC62}"/>
              </a:ext>
            </a:extLst>
          </p:cNvPr>
          <p:cNvSpPr>
            <a:spLocks noGrp="1"/>
          </p:cNvSpPr>
          <p:nvPr>
            <p:ph type="body" idx="1"/>
          </p:nvPr>
        </p:nvSpPr>
        <p:spPr/>
        <p:txBody>
          <a:bodyPr/>
          <a:lstStyle/>
          <a:p>
            <a:r>
              <a:rPr lang="en-DE" dirty="0"/>
              <a:t>From the beginning we designed the modules in our study programs in a way that they can all be offered as standalone Micro-Degrees. </a:t>
            </a:r>
          </a:p>
        </p:txBody>
      </p:sp>
      <p:sp>
        <p:nvSpPr>
          <p:cNvPr id="4" name="Slide Number Placeholder 3">
            <a:extLst>
              <a:ext uri="{FF2B5EF4-FFF2-40B4-BE49-F238E27FC236}">
                <a16:creationId xmlns:a16="http://schemas.microsoft.com/office/drawing/2014/main" id="{F1FB251F-5D61-9263-1E66-05A1B329230D}"/>
              </a:ext>
            </a:extLst>
          </p:cNvPr>
          <p:cNvSpPr>
            <a:spLocks noGrp="1"/>
          </p:cNvSpPr>
          <p:nvPr>
            <p:ph type="sldNum" sz="quarter" idx="5"/>
          </p:nvPr>
        </p:nvSpPr>
        <p:spPr/>
        <p:txBody>
          <a:bodyPr/>
          <a:lstStyle/>
          <a:p>
            <a:fld id="{720B28D4-D285-43F7-9ED5-C6CAE9BB2F32}" type="slidenum">
              <a:rPr lang="de-DE" smtClean="0"/>
              <a:pPr/>
              <a:t>38</a:t>
            </a:fld>
            <a:endParaRPr lang="de-DE"/>
          </a:p>
        </p:txBody>
      </p:sp>
    </p:spTree>
    <p:extLst>
      <p:ext uri="{BB962C8B-B14F-4D97-AF65-F5344CB8AC3E}">
        <p14:creationId xmlns:p14="http://schemas.microsoft.com/office/powerpoint/2010/main" val="1647442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006D-ABAA-530D-633D-35CC8FEAE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B1A05-9819-CAA2-1C1A-EEE92A330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36252-C7C0-C990-3BAA-9671D308AB2C}"/>
              </a:ext>
            </a:extLst>
          </p:cNvPr>
          <p:cNvSpPr>
            <a:spLocks noGrp="1"/>
          </p:cNvSpPr>
          <p:nvPr>
            <p:ph type="body" idx="1"/>
          </p:nvPr>
        </p:nvSpPr>
        <p:spPr/>
        <p:txBody>
          <a:bodyPr/>
          <a:lstStyle/>
          <a:p>
            <a:endParaRPr lang="en-DE" dirty="0"/>
          </a:p>
        </p:txBody>
      </p:sp>
      <p:sp>
        <p:nvSpPr>
          <p:cNvPr id="4" name="Slide Number Placeholder 3">
            <a:extLst>
              <a:ext uri="{FF2B5EF4-FFF2-40B4-BE49-F238E27FC236}">
                <a16:creationId xmlns:a16="http://schemas.microsoft.com/office/drawing/2014/main" id="{FAB3DA25-901B-93A5-96B0-A406AC66F8E6}"/>
              </a:ext>
            </a:extLst>
          </p:cNvPr>
          <p:cNvSpPr>
            <a:spLocks noGrp="1"/>
          </p:cNvSpPr>
          <p:nvPr>
            <p:ph type="sldNum" sz="quarter" idx="5"/>
          </p:nvPr>
        </p:nvSpPr>
        <p:spPr/>
        <p:txBody>
          <a:bodyPr/>
          <a:lstStyle/>
          <a:p>
            <a:fld id="{720B28D4-D285-43F7-9ED5-C6CAE9BB2F32}" type="slidenum">
              <a:rPr lang="de-DE" smtClean="0"/>
              <a:pPr/>
              <a:t>39</a:t>
            </a:fld>
            <a:endParaRPr lang="de-DE"/>
          </a:p>
        </p:txBody>
      </p:sp>
    </p:spTree>
    <p:extLst>
      <p:ext uri="{BB962C8B-B14F-4D97-AF65-F5344CB8AC3E}">
        <p14:creationId xmlns:p14="http://schemas.microsoft.com/office/powerpoint/2010/main" val="361689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2DB38-2339-B796-63C8-DC1C21A68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0E5A2-A556-5F46-7D72-8979CB5DD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846AD-3A9A-5A1F-27A0-05D986C66C39}"/>
              </a:ext>
            </a:extLst>
          </p:cNvPr>
          <p:cNvSpPr>
            <a:spLocks noGrp="1"/>
          </p:cNvSpPr>
          <p:nvPr>
            <p:ph type="body" idx="1"/>
          </p:nvPr>
        </p:nvSpPr>
        <p:spPr/>
        <p:txBody>
          <a:bodyPr/>
          <a:lstStyle/>
          <a:p>
            <a:r>
              <a:rPr lang="en-DE" sz="4000" b="0" dirty="0"/>
              <a:t>We’re also a member in two consortia to create European Study Programs.</a:t>
            </a:r>
          </a:p>
          <a:p>
            <a:endParaRPr lang="en-DE" sz="4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DE" sz="4000" dirty="0"/>
              <a:t>I’m teaching so-called Coding Camps, basically an introduction into programming and software engineering. And my research is focusing on how we can bring these established methods of project based learning in teams in a scalable online context.</a:t>
            </a:r>
          </a:p>
          <a:p>
            <a:endParaRPr lang="en-DE" sz="4000" b="0" dirty="0"/>
          </a:p>
        </p:txBody>
      </p:sp>
      <p:sp>
        <p:nvSpPr>
          <p:cNvPr id="4" name="Slide Number Placeholder 3">
            <a:extLst>
              <a:ext uri="{FF2B5EF4-FFF2-40B4-BE49-F238E27FC236}">
                <a16:creationId xmlns:a16="http://schemas.microsoft.com/office/drawing/2014/main" id="{16FA3209-13C0-839C-3A01-223D06E98F34}"/>
              </a:ext>
            </a:extLst>
          </p:cNvPr>
          <p:cNvSpPr>
            <a:spLocks noGrp="1"/>
          </p:cNvSpPr>
          <p:nvPr>
            <p:ph type="sldNum" sz="quarter" idx="5"/>
          </p:nvPr>
        </p:nvSpPr>
        <p:spPr/>
        <p:txBody>
          <a:bodyPr/>
          <a:lstStyle/>
          <a:p>
            <a:fld id="{720B28D4-D285-43F7-9ED5-C6CAE9BB2F32}" type="slidenum">
              <a:rPr lang="de-DE" smtClean="0"/>
              <a:pPr/>
              <a:t>4</a:t>
            </a:fld>
            <a:endParaRPr lang="de-DE"/>
          </a:p>
        </p:txBody>
      </p:sp>
    </p:spTree>
    <p:extLst>
      <p:ext uri="{BB962C8B-B14F-4D97-AF65-F5344CB8AC3E}">
        <p14:creationId xmlns:p14="http://schemas.microsoft.com/office/powerpoint/2010/main" val="33846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04B8-9294-86CA-5AD2-7140DE41E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865EA-2253-178E-1E7B-B3AFFA928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78240-766A-0598-8B24-68F06C581595}"/>
              </a:ext>
            </a:extLst>
          </p:cNvPr>
          <p:cNvSpPr>
            <a:spLocks noGrp="1"/>
          </p:cNvSpPr>
          <p:nvPr>
            <p:ph type="body" idx="1"/>
          </p:nvPr>
        </p:nvSpPr>
        <p:spPr/>
        <p:txBody>
          <a:bodyPr/>
          <a:lstStyle/>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Let me start with a few LinkedIn posts I found in my network, headlines from recent news, blogposts, and some resulting general questions. </a:t>
            </a: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 This February, an AI submitted a fix to an </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open-source library and one of the library’s contributors declined to review and merge the commit. The AI then started a defamation campaign on social media to discredit the developer. </a:t>
            </a:r>
          </a:p>
          <a:p>
            <a:pPr>
              <a:spcBef>
                <a:spcPts val="400"/>
              </a:spcBef>
              <a:spcAft>
                <a:spcPts val="200"/>
              </a:spcAft>
            </a:pPr>
            <a:endParaRPr lang="en-GB"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 </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Around the same time, a group of about 30 researchers at several top-level universities (Northeastern, Harvard, Stanford, MIT, CMU, Technion, Max Planck, etc.) reported about an experiment they conducted with an autonomous agent network. The agents produced quite a mess, including privacy and compliance violations, and reports about completed tasks which were completely made up. The study wasn’t all negative, the agents also got several things right, though. </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 </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In May, Christian Stöcker, a German professor and tech journalist reported about an AI Agent that deleted the complete output of a Software Start-up in 9 seconds. Fortunately, they were able to restore most of it from backups.</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 Today, in Stephen Downes newsletter, I found this article about a paper that about a ear ago concluded that ChatGPT improves students’ learning performance, learning perception, and higher-order thinking, had to be retracted from the Humanities and Social Sciences Communications journal. The paper was widely read and highly cited. It was retracted as it turned out to be wrong.</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 More optimistic authors, such as Andreas Wittke, </a:t>
            </a:r>
            <a:r>
              <a:rPr lang="en-GB" sz="1200" b="0" i="0" kern="1200" dirty="0">
                <a:solidFill>
                  <a:schemeClr val="tx1"/>
                </a:solidFill>
                <a:effectLst/>
                <a:latin typeface="+mn-lt"/>
                <a:ea typeface="+mn-ea"/>
                <a:cs typeface="+mn-cs"/>
              </a:rPr>
              <a:t>an esteemed colleague of mine at the </a:t>
            </a:r>
            <a:r>
              <a:rPr lang="en-GB" sz="1200" b="0" i="0" kern="1200" dirty="0" err="1">
                <a:solidFill>
                  <a:schemeClr val="tx1"/>
                </a:solidFill>
                <a:effectLst/>
                <a:latin typeface="+mn-lt"/>
                <a:ea typeface="+mn-ea"/>
                <a:cs typeface="+mn-cs"/>
              </a:rPr>
              <a:t>MOOChub</a:t>
            </a:r>
            <a:r>
              <a:rPr lang="en-GB" sz="1200" b="0" i="0" kern="1200" dirty="0">
                <a:solidFill>
                  <a:schemeClr val="tx1"/>
                </a:solidFill>
                <a:effectLst/>
                <a:latin typeface="+mn-lt"/>
                <a:ea typeface="+mn-ea"/>
                <a:cs typeface="+mn-cs"/>
              </a:rPr>
              <a:t> and Chief AI Officer of the Institute for Interactive Systems at TH Lübeck claims that ”[we’re realizing that] AI becomes superior[...] and this makes us uncomfortable.” </a:t>
            </a:r>
          </a:p>
          <a:p>
            <a:pPr>
              <a:spcBef>
                <a:spcPts val="400"/>
              </a:spcBef>
              <a:spcAft>
                <a:spcPts val="200"/>
              </a:spcAft>
            </a:pPr>
            <a:r>
              <a:rPr lang="en-GB" sz="1200" b="0" i="0" kern="1200" dirty="0">
                <a:solidFill>
                  <a:schemeClr val="tx1"/>
                </a:solidFill>
                <a:effectLst/>
                <a:latin typeface="+mn-lt"/>
                <a:ea typeface="+mn-ea"/>
                <a:cs typeface="+mn-cs"/>
              </a:rPr>
              <a:t>Like the previously mentioned authors, we’re happy to see that we’re not obsolete (yet) and AI still is flawed (and somehow we hope it will stay that way).</a:t>
            </a:r>
          </a:p>
          <a:p>
            <a:pPr>
              <a:spcBef>
                <a:spcPts val="400"/>
              </a:spcBef>
              <a:spcAft>
                <a:spcPts val="200"/>
              </a:spcAft>
            </a:pPr>
            <a:endParaRPr lang="en-GB" sz="1200" b="0" i="0" kern="1200" dirty="0">
              <a:solidFill>
                <a:schemeClr val="tx1"/>
              </a:solidFill>
              <a:effectLst/>
              <a:latin typeface="+mn-lt"/>
              <a:ea typeface="+mn-ea"/>
              <a:cs typeface="+mn-cs"/>
            </a:endParaRPr>
          </a:p>
          <a:p>
            <a:pPr>
              <a:spcBef>
                <a:spcPts val="400"/>
              </a:spcBef>
              <a:spcAft>
                <a:spcPts val="200"/>
              </a:spcAft>
            </a:pPr>
            <a:r>
              <a:rPr lang="en-GB" sz="1200" b="0" i="0" kern="1200" dirty="0">
                <a:solidFill>
                  <a:schemeClr val="tx1"/>
                </a:solidFill>
                <a:effectLst/>
                <a:latin typeface="+mn-lt"/>
                <a:ea typeface="+mn-ea"/>
                <a:cs typeface="+mn-cs"/>
              </a:rPr>
              <a:t>(*) The question is, are we in a SNAFU (Situation Normal All Fucked Up) situation, have we reached the Trough of Disillusionment in Gardner’s hype cycle, or are we really on the highway to </a:t>
            </a:r>
            <a:r>
              <a:rPr lang="en-GB" sz="1200" b="1" i="0" kern="1200" dirty="0">
                <a:solidFill>
                  <a:schemeClr val="tx1"/>
                </a:solidFill>
                <a:effectLst/>
                <a:latin typeface="+mn-lt"/>
                <a:ea typeface="+mn-ea"/>
                <a:cs typeface="+mn-cs"/>
              </a:rPr>
              <a:t>Obsolescence</a:t>
            </a:r>
            <a:r>
              <a:rPr lang="en-GB" sz="1200" b="0" i="0" kern="1200" dirty="0">
                <a:solidFill>
                  <a:schemeClr val="tx1"/>
                </a:solidFill>
                <a:effectLst/>
                <a:latin typeface="+mn-lt"/>
                <a:ea typeface="+mn-ea"/>
                <a:cs typeface="+mn-cs"/>
              </a:rPr>
              <a:t>?</a:t>
            </a: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p>
          <a:p>
            <a:pPr>
              <a:spcBef>
                <a:spcPts val="400"/>
              </a:spcBef>
              <a:spcAft>
                <a:spcPts val="200"/>
              </a:spcAft>
            </a:pPr>
            <a:r>
              <a:rPr lang="en-DE" sz="1800" b="0" i="0" kern="100" dirty="0">
                <a:solidFill>
                  <a:srgbClr val="0F4761"/>
                </a:solidFill>
                <a:effectLst/>
                <a:latin typeface="+mn-lt"/>
                <a:ea typeface="Times New Roman" panose="02020603050405020304" pitchFamily="18" charset="0"/>
                <a:cs typeface="Times New Roman" panose="02020603050405020304" pitchFamily="18" charset="0"/>
              </a:rPr>
              <a:t>Scott Shambaugh</a:t>
            </a: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https://crabby-</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rathbun.github.io</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mjrathbun</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-website/blog/posts/2026-02-11-gatekeeping-in-open-source-the-scott-shambaugh-story.html</a:t>
            </a:r>
          </a:p>
          <a:p>
            <a:pPr>
              <a:spcBef>
                <a:spcPts val="400"/>
              </a:spcBef>
              <a:spcAft>
                <a:spcPts val="200"/>
              </a:spcAft>
            </a:pPr>
            <a:endParaRPr lang="en-GB"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theshamblog.com</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mj-rathbun</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a:t>
            </a:r>
          </a:p>
          <a:p>
            <a:pPr>
              <a:spcBef>
                <a:spcPts val="400"/>
              </a:spcBef>
              <a:spcAft>
                <a:spcPts val="200"/>
              </a:spcAft>
            </a:pPr>
            <a:endParaRPr lang="en-GB"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Agents of Chaos</a:t>
            </a: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www.researchgate.net</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/publication/401123335_Agents_of_Chaos</a:t>
            </a:r>
          </a:p>
          <a:p>
            <a:pPr>
              <a:spcBef>
                <a:spcPts val="400"/>
              </a:spcBef>
              <a:spcAft>
                <a:spcPts val="200"/>
              </a:spcAft>
            </a:pPr>
            <a:endParaRPr lang="en-GB"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Christian </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Stöcker</a:t>
            </a:r>
            <a:endParaRPr lang="en-GB"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www.spiegel.de</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wissenschaft</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/mensch/kuenstliche-intelligenz-wie-kuenstliche-dummheit-ein-start-up-vernichtete-a-cb96006b-9a75-453d-8f7d-53a2a2717daf?sara_ref=re-so-app-</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sh</a:t>
            </a:r>
            <a:endParaRPr lang="en-GB"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Andreas Wittke</a:t>
            </a: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www.linkedin.com</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/posts/andreaswittke_die-ki-debatte-ist-deshalb-so-aufgeladen-share-7459155421354889216-myWM/</a:t>
            </a:r>
            <a:endParaRPr lang="en-DE" sz="1800" b="0" i="0" kern="100" dirty="0">
              <a:solidFill>
                <a:srgbClr val="0F4761"/>
              </a:solidFill>
              <a:effectLst/>
              <a:latin typeface="+mj-l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C9E3C55-743D-3BD7-06D8-964DCCE6616E}"/>
              </a:ext>
            </a:extLst>
          </p:cNvPr>
          <p:cNvSpPr>
            <a:spLocks noGrp="1"/>
          </p:cNvSpPr>
          <p:nvPr>
            <p:ph type="sldNum" sz="quarter" idx="5"/>
          </p:nvPr>
        </p:nvSpPr>
        <p:spPr/>
        <p:txBody>
          <a:bodyPr/>
          <a:lstStyle/>
          <a:p>
            <a:fld id="{720B28D4-D285-43F7-9ED5-C6CAE9BB2F32}" type="slidenum">
              <a:rPr lang="de-DE" smtClean="0"/>
              <a:pPr/>
              <a:t>5</a:t>
            </a:fld>
            <a:endParaRPr lang="de-DE"/>
          </a:p>
        </p:txBody>
      </p:sp>
    </p:spTree>
    <p:extLst>
      <p:ext uri="{BB962C8B-B14F-4D97-AF65-F5344CB8AC3E}">
        <p14:creationId xmlns:p14="http://schemas.microsoft.com/office/powerpoint/2010/main" val="25641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FD87E-2EEA-AA10-276F-921BE4E85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664C5-6FB3-9F7D-0449-C495236F7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29A9C-5989-1873-F3BA-4AE71D91FE16}"/>
              </a:ext>
            </a:extLst>
          </p:cNvPr>
          <p:cNvSpPr>
            <a:spLocks noGrp="1"/>
          </p:cNvSpPr>
          <p:nvPr>
            <p:ph type="body" idx="1"/>
          </p:nvPr>
        </p:nvSpPr>
        <p:spPr/>
        <p:txBody>
          <a:bodyPr/>
          <a:lstStyle/>
          <a:p>
            <a:pPr>
              <a:spcBef>
                <a:spcPts val="400"/>
              </a:spcBef>
              <a:spcAft>
                <a:spcPts val="200"/>
              </a:spcAft>
            </a:pPr>
            <a:r>
              <a:rPr lang="en-GB" sz="1200" b="0" i="0" kern="1200" dirty="0">
                <a:solidFill>
                  <a:schemeClr val="tx1"/>
                </a:solidFill>
                <a:effectLst/>
                <a:latin typeface="+mn-lt"/>
                <a:ea typeface="+mn-ea"/>
                <a:cs typeface="+mn-cs"/>
              </a:rPr>
              <a:t>This leads directly to the next question: which skills will we need not to become obsolete?</a:t>
            </a:r>
          </a:p>
          <a:p>
            <a:pPr>
              <a:spcBef>
                <a:spcPts val="400"/>
              </a:spcBef>
              <a:spcAft>
                <a:spcPts val="200"/>
              </a:spcAft>
            </a:pPr>
            <a:r>
              <a:rPr lang="en-GB" sz="1200" b="0" i="0" kern="1200" dirty="0">
                <a:solidFill>
                  <a:schemeClr val="tx1"/>
                </a:solidFill>
                <a:effectLst/>
                <a:latin typeface="+mn-lt"/>
                <a:ea typeface="+mn-ea"/>
                <a:cs typeface="+mn-cs"/>
              </a:rPr>
              <a:t>(*) Barbara Geyer, from Hochschule Burgenland in Austria, pointed me to a study by Anthropic on LinkedIn. The essence of the study is that companies don’t lay off people due to AI but they also don’t hire new people at the entry levels. </a:t>
            </a:r>
          </a:p>
          <a:p>
            <a:pPr>
              <a:spcBef>
                <a:spcPts val="400"/>
              </a:spcBef>
              <a:spcAft>
                <a:spcPts val="200"/>
              </a:spcAft>
            </a:pPr>
            <a:endParaRPr lang="en-GB" sz="1200" b="0" i="0" kern="1200" dirty="0">
              <a:solidFill>
                <a:schemeClr val="tx1"/>
              </a:solidFill>
              <a:effectLst/>
              <a:latin typeface="+mn-lt"/>
              <a:ea typeface="+mn-ea"/>
              <a:cs typeface="+mn-cs"/>
            </a:endParaRPr>
          </a:p>
          <a:p>
            <a:pPr>
              <a:spcBef>
                <a:spcPts val="400"/>
              </a:spcBef>
              <a:spcAft>
                <a:spcPts val="200"/>
              </a:spcAft>
            </a:pPr>
            <a:r>
              <a:rPr lang="en-GB" sz="1200" b="0" i="0" kern="1200" dirty="0">
                <a:solidFill>
                  <a:schemeClr val="tx1"/>
                </a:solidFill>
                <a:effectLst/>
                <a:latin typeface="+mn-lt"/>
                <a:ea typeface="+mn-ea"/>
                <a:cs typeface="+mn-cs"/>
              </a:rPr>
              <a:t>(*) On the other hand, the (2025) Future of Jobs report by the World Economic Forum shows that software developers are still among the top 3 of the largest growing jobs. In a recent article, Andrew Ng, supports this position and says: There will be no AI </a:t>
            </a:r>
            <a:r>
              <a:rPr lang="en-GB" sz="1200" b="0" i="0" kern="1200" dirty="0" err="1">
                <a:solidFill>
                  <a:schemeClr val="tx1"/>
                </a:solidFill>
                <a:effectLst/>
                <a:latin typeface="+mn-lt"/>
                <a:ea typeface="+mn-ea"/>
                <a:cs typeface="+mn-cs"/>
              </a:rPr>
              <a:t>jobpocalypse</a:t>
            </a:r>
            <a:r>
              <a:rPr lang="en-GB" sz="1200" b="0" i="0" kern="1200" dirty="0">
                <a:solidFill>
                  <a:schemeClr val="tx1"/>
                </a:solidFill>
                <a:effectLst/>
                <a:latin typeface="+mn-lt"/>
                <a:ea typeface="+mn-ea"/>
                <a:cs typeface="+mn-cs"/>
              </a:rPr>
              <a:t> but a </a:t>
            </a:r>
            <a:r>
              <a:rPr lang="en-GB" sz="1200" b="0" i="0" kern="1200" dirty="0" err="1">
                <a:solidFill>
                  <a:schemeClr val="tx1"/>
                </a:solidFill>
                <a:effectLst/>
                <a:latin typeface="+mn-lt"/>
                <a:ea typeface="+mn-ea"/>
                <a:cs typeface="+mn-cs"/>
              </a:rPr>
              <a:t>jobapalooza</a:t>
            </a:r>
            <a:r>
              <a:rPr lang="en-GB" sz="1200" b="0" i="0" kern="1200" dirty="0">
                <a:solidFill>
                  <a:schemeClr val="tx1"/>
                </a:solidFill>
                <a:effectLst/>
                <a:latin typeface="+mn-lt"/>
                <a:ea typeface="+mn-ea"/>
                <a:cs typeface="+mn-cs"/>
              </a:rPr>
              <a:t> for developers.</a:t>
            </a:r>
          </a:p>
          <a:p>
            <a:pPr>
              <a:spcBef>
                <a:spcPts val="400"/>
              </a:spcBef>
              <a:spcAft>
                <a:spcPts val="200"/>
              </a:spcAft>
            </a:pPr>
            <a:endParaRPr lang="en-GB" sz="1200" b="0" i="0" kern="1200" dirty="0">
              <a:solidFill>
                <a:schemeClr val="tx1"/>
              </a:solidFill>
              <a:effectLst/>
              <a:latin typeface="+mn-lt"/>
              <a:ea typeface="+mn-ea"/>
              <a:cs typeface="+mn-cs"/>
            </a:endParaRPr>
          </a:p>
          <a:p>
            <a:pPr>
              <a:spcBef>
                <a:spcPts val="400"/>
              </a:spcBef>
              <a:spcAft>
                <a:spcPts val="200"/>
              </a:spcAft>
            </a:pPr>
            <a:r>
              <a:rPr lang="en-GB" sz="1200" b="0" i="0" kern="1200" dirty="0">
                <a:solidFill>
                  <a:schemeClr val="tx1"/>
                </a:solidFill>
                <a:effectLst/>
                <a:latin typeface="+mn-lt"/>
                <a:ea typeface="+mn-ea"/>
                <a:cs typeface="+mn-cs"/>
              </a:rPr>
              <a:t>(*) But what skills and competencies will these developers, the ones we’re educating, need once they’re ready to look for a job?</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Barbara Geyer</a:t>
            </a: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www.linkedin.com</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/feed/update/urn:li:activity:7437050366954962946/</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www.weforum.org</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/publications/the-future-of-jobs-report-2025/digest/</a:t>
            </a:r>
          </a:p>
          <a:p>
            <a:pPr marL="0" marR="0" lvl="0" indent="0" algn="l" defTabSz="914400" rtl="0" eaLnBrk="1" fontAlgn="auto" latinLnBrk="0" hangingPunct="1">
              <a:lnSpc>
                <a:spcPct val="100000"/>
              </a:lnSpc>
              <a:spcBef>
                <a:spcPts val="400"/>
              </a:spcBef>
              <a:spcAft>
                <a:spcPts val="200"/>
              </a:spcAft>
              <a:buClrTx/>
              <a:buSzTx/>
              <a:buFontTx/>
              <a:buNone/>
              <a:tabLst/>
              <a:defRPr/>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David Joyner Individualization</a:t>
            </a: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www.classcentral.com</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/report/educations-hidden-value/</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200" dirty="0">
                <a:solidFill>
                  <a:schemeClr val="tx1"/>
                </a:solidFill>
                <a:effectLst/>
                <a:latin typeface="+mn-lt"/>
                <a:ea typeface="+mn-ea"/>
                <a:cs typeface="+mn-cs"/>
              </a:rPr>
              <a:t>The Question is: where will the seniors come from in ten years when there are no juniors today. Is this shortsightedness or as my colleague Steven as “a bet on the improvement of AI so that we also don’t need seniors anymore”</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www.linkedin.com</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/posts/oecd-childwellbeing-share-7456719532624252928-2bNR/?</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utm_source</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social_share_send&amp;utm_medium</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ios_app&amp;rcm</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=ACoAAACUkWsBwTaPv_0iQMLqJRMjpnURhZXqF1U</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dirty="0"/>
              <a:t>Where can AI be used? Insights from a deep ontology of work activities </a:t>
            </a:r>
          </a:p>
          <a:p>
            <a:pPr>
              <a:spcBef>
                <a:spcPts val="400"/>
              </a:spcBef>
              <a:spcAft>
                <a:spcPts val="200"/>
              </a:spcAft>
            </a:pPr>
            <a:r>
              <a:rPr lang="en-GB" sz="1800" dirty="0"/>
              <a:t>Alice Cai1,2† , Iman YeckehZaare1,2† , Shuo Sun1,3† , Vasiliki Charisi1,3† , </a:t>
            </a:r>
            <a:r>
              <a:rPr lang="en-GB" sz="1800" dirty="0" err="1"/>
              <a:t>Xinru</a:t>
            </a:r>
            <a:r>
              <a:rPr lang="en-GB" sz="1800" dirty="0"/>
              <a:t> Wang1,3, Aiman Imran1,2 , Robert Laubacher1,2, Alok Prakash1,3, Thomas W. Malone1,2* </a:t>
            </a:r>
          </a:p>
          <a:p>
            <a:pPr>
              <a:spcBef>
                <a:spcPts val="400"/>
              </a:spcBef>
              <a:spcAft>
                <a:spcPts val="200"/>
              </a:spcAft>
            </a:pPr>
            <a:r>
              <a:rPr lang="en-GB" sz="1800" dirty="0"/>
              <a:t>1*</a:t>
            </a:r>
            <a:r>
              <a:rPr lang="en-GB" sz="1800" dirty="0" err="1"/>
              <a:t>Center</a:t>
            </a:r>
            <a:r>
              <a:rPr lang="en-GB" sz="1800" dirty="0"/>
              <a:t> for Collective Intelligence, Massachusetts Institute of Technology, 100 Main Street, Cambridge, 02142, Massachusetts, USA. </a:t>
            </a:r>
          </a:p>
          <a:p>
            <a:pPr>
              <a:spcBef>
                <a:spcPts val="400"/>
              </a:spcBef>
              <a:spcAft>
                <a:spcPts val="200"/>
              </a:spcAft>
            </a:pPr>
            <a:r>
              <a:rPr lang="en-GB" sz="1800" dirty="0"/>
              <a:t>2Sloan School of Management, Massachusetts Institute of Technology, 100 Main Street, Cambridge, 02142, Massachusetts, USA. </a:t>
            </a:r>
          </a:p>
          <a:p>
            <a:pPr>
              <a:spcBef>
                <a:spcPts val="400"/>
              </a:spcBef>
              <a:spcAft>
                <a:spcPts val="200"/>
              </a:spcAft>
            </a:pPr>
            <a:r>
              <a:rPr lang="en-GB" sz="1800" dirty="0"/>
              <a:t>3*</a:t>
            </a:r>
            <a:r>
              <a:rPr lang="en-GB" sz="1800" dirty="0" err="1"/>
              <a:t>Mens</a:t>
            </a:r>
            <a:r>
              <a:rPr lang="en-GB" sz="1800" dirty="0"/>
              <a:t>, Manus, and Machina, Singapore-MIT Alliance for Research and Technology, 1 CREATE Way, Singapore, 138602, Singapore.</a:t>
            </a:r>
            <a:endParaRPr lang="en-DE"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arxiv.org</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/pdf/2603.20619</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6841E7-7287-F245-99EB-BFCB511132BC}"/>
              </a:ext>
            </a:extLst>
          </p:cNvPr>
          <p:cNvSpPr>
            <a:spLocks noGrp="1"/>
          </p:cNvSpPr>
          <p:nvPr>
            <p:ph type="sldNum" sz="quarter" idx="5"/>
          </p:nvPr>
        </p:nvSpPr>
        <p:spPr/>
        <p:txBody>
          <a:bodyPr/>
          <a:lstStyle/>
          <a:p>
            <a:fld id="{720B28D4-D285-43F7-9ED5-C6CAE9BB2F32}" type="slidenum">
              <a:rPr lang="de-DE" smtClean="0"/>
              <a:pPr/>
              <a:t>6</a:t>
            </a:fld>
            <a:endParaRPr lang="de-DE"/>
          </a:p>
        </p:txBody>
      </p:sp>
    </p:spTree>
    <p:extLst>
      <p:ext uri="{BB962C8B-B14F-4D97-AF65-F5344CB8AC3E}">
        <p14:creationId xmlns:p14="http://schemas.microsoft.com/office/powerpoint/2010/main" val="140462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F4BB5-B777-3D60-D1E6-F0B40B9A6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8C542-931B-D813-B789-49B6C69F8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827E6-2751-FF20-A694-6AD46F78F2CD}"/>
              </a:ext>
            </a:extLst>
          </p:cNvPr>
          <p:cNvSpPr>
            <a:spLocks noGrp="1"/>
          </p:cNvSpPr>
          <p:nvPr>
            <p:ph type="body" idx="1"/>
          </p:nvPr>
        </p:nvSpPr>
        <p:spPr/>
        <p:txBody>
          <a:bodyPr/>
          <a:lstStyle/>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 Let’s have a look then at the need for online programs. Most institutions weren’t prepared at all when everything had to be shut down due to Covid in 2020. Then suddenly a lot of people came to us and said, we need something-–tomorrow. It doesn’t work that way.</a:t>
            </a: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About a week ago, TU Berlin’s main building had to be closed due to security issues caused by a lack of maintenance. Students, staff and professors had about 6h to leave the building as it is literally falling to pieces. Not just for a night. Remember Berlin’s airport? That took over a decade to get it fixed. This is not some province school; this is a member of Berlin’s excellence cluster, </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one of the most prestigious universities in Germany</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 350 courses have to be cancelled or go online. To fix all university buildings in Berlin would cost about 8 Billion Euros. </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 There are students who’d prefer to go back to campus, but</a:t>
            </a:r>
          </a:p>
          <a:p>
            <a:pPr>
              <a:spcBef>
                <a:spcPts val="400"/>
              </a:spcBef>
              <a:spcAft>
                <a:spcPts val="200"/>
              </a:spcAft>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 there are also, many learners who actually prefer to study from home e.g. to avoid high rents or long commutes, to study next to their job, or to take care of kids, or their elders. We need to get rid of these classic student stereotypes we have in mind.</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 But then, particularly in the online context, we have to re-think the way we assess the students. Doris Weßels, a German professor and Scientific Director at Schleswig-Holstein’s AI Application </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Center</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 showed how easy it is to solve online quizzes with AI-agents. Others have done that as well; that’s just the most recent article I found. </a:t>
            </a:r>
          </a:p>
          <a:p>
            <a:pPr marL="0" marR="0" lvl="0" indent="0" algn="l" defTabSz="914400" rtl="0" eaLnBrk="1" fontAlgn="auto" latinLnBrk="0" hangingPunct="1">
              <a:lnSpc>
                <a:spcPct val="100000"/>
              </a:lnSpc>
              <a:spcBef>
                <a:spcPts val="400"/>
              </a:spcBef>
              <a:spcAft>
                <a:spcPts val="200"/>
              </a:spcAft>
              <a:buClrTx/>
              <a:buSzTx/>
              <a:buFontTx/>
              <a:buNone/>
              <a:tabLst/>
              <a:defRPr/>
            </a:pPr>
            <a:endParaRPr lang="en-GB" sz="1800" b="0" i="0" kern="100" dirty="0">
              <a:solidFill>
                <a:srgbClr val="0F4761"/>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On the other hand, at least in my courses, given the results, I haven’t seen any evidence that the students are actually doing this (yet). </a:t>
            </a: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Hauptgebäude</a:t>
            </a: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www.tagesspiegel.de</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n-lt"/>
                <a:ea typeface="Times New Roman" panose="02020603050405020304" pitchFamily="18" charset="0"/>
                <a:cs typeface="Times New Roman" panose="02020603050405020304" pitchFamily="18" charset="0"/>
              </a:rPr>
              <a:t>wissen</a:t>
            </a: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/sanierungsstau-eskaliert-tu-berlin-muss-komplettes-hauptgebaude-schliessen-15576146.html</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Home Office</a:t>
            </a: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www.tagesspiegel.de</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wissen</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leere</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-range-im-</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uni</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horsaal</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-es-</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tropft</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-rein-und-</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brockelt</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--aber-die-prasenzpflicht-wieder-einfuhren-15275760.html</a:t>
            </a:r>
            <a:endParaRPr lang="en-DE"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mj-lt"/>
                <a:ea typeface="Times New Roman" panose="02020603050405020304" pitchFamily="18" charset="0"/>
                <a:cs typeface="Times New Roman" panose="02020603050405020304" pitchFamily="18" charset="0"/>
              </a:rPr>
              <a:t>Doris Weßels</a:t>
            </a: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https://</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www.spiegel.de</a:t>
            </a: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/start/kuenstliche-intelligenz-im-studium-wie-ki-agenten-pruefungen-fuer-studierende-bestehen-koennen-a-ea1a22ee-ede5-44d7-9b5f-dd27a2abb339?sara_ref=re-so-app-</a:t>
            </a:r>
            <a:r>
              <a:rPr lang="en-GB" sz="1800" b="0" i="0" kern="100" dirty="0" err="1">
                <a:solidFill>
                  <a:srgbClr val="0F4761"/>
                </a:solidFill>
                <a:effectLst/>
                <a:latin typeface="+mj-lt"/>
                <a:ea typeface="Times New Roman" panose="02020603050405020304" pitchFamily="18" charset="0"/>
                <a:cs typeface="Times New Roman" panose="02020603050405020304" pitchFamily="18" charset="0"/>
              </a:rPr>
              <a:t>sh</a:t>
            </a: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400"/>
              </a:spcBef>
              <a:spcAft>
                <a:spcPts val="200"/>
              </a:spcAft>
              <a:buClrTx/>
              <a:buSzTx/>
              <a:buFontTx/>
              <a:buNone/>
              <a:tabLst/>
              <a:defRPr/>
            </a:pPr>
            <a:r>
              <a:rPr lang="en-GB" sz="1800" b="0" i="0" kern="100" dirty="0">
                <a:solidFill>
                  <a:srgbClr val="0F4761"/>
                </a:solidFill>
                <a:effectLst/>
                <a:latin typeface="+mn-lt"/>
                <a:ea typeface="Times New Roman" panose="02020603050405020304" pitchFamily="18" charset="0"/>
                <a:cs typeface="Times New Roman" panose="02020603050405020304" pitchFamily="18" charset="0"/>
              </a:rPr>
              <a:t>350 courses, 8 Billion Euros:</a:t>
            </a: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a:p>
            <a:pPr>
              <a:spcBef>
                <a:spcPts val="400"/>
              </a:spcBef>
              <a:spcAft>
                <a:spcPts val="200"/>
              </a:spcAft>
            </a:pPr>
            <a:r>
              <a:rPr lang="en-GB" sz="1800" b="0" i="0" kern="100" dirty="0">
                <a:solidFill>
                  <a:srgbClr val="0F4761"/>
                </a:solidFill>
                <a:effectLst/>
                <a:latin typeface="+mj-lt"/>
                <a:ea typeface="Times New Roman" panose="02020603050405020304" pitchFamily="18" charset="0"/>
                <a:cs typeface="Times New Roman" panose="02020603050405020304" pitchFamily="18" charset="0"/>
              </a:rPr>
              <a:t>Tagesspiegel video</a:t>
            </a:r>
          </a:p>
          <a:p>
            <a:pPr>
              <a:spcBef>
                <a:spcPts val="400"/>
              </a:spcBef>
              <a:spcAft>
                <a:spcPts val="200"/>
              </a:spcAft>
            </a:pPr>
            <a:endParaRPr lang="en-GB" sz="1800" b="0" i="0" kern="100" dirty="0">
              <a:solidFill>
                <a:srgbClr val="0F4761"/>
              </a:solidFill>
              <a:effectLst/>
              <a:latin typeface="+mj-lt"/>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928F2CE-B0A2-989F-67C6-7A80E0D40AC5}"/>
              </a:ext>
            </a:extLst>
          </p:cNvPr>
          <p:cNvSpPr>
            <a:spLocks noGrp="1"/>
          </p:cNvSpPr>
          <p:nvPr>
            <p:ph type="sldNum" sz="quarter" idx="5"/>
          </p:nvPr>
        </p:nvSpPr>
        <p:spPr/>
        <p:txBody>
          <a:bodyPr/>
          <a:lstStyle/>
          <a:p>
            <a:fld id="{720B28D4-D285-43F7-9ED5-C6CAE9BB2F32}" type="slidenum">
              <a:rPr lang="de-DE" smtClean="0"/>
              <a:pPr/>
              <a:t>7</a:t>
            </a:fld>
            <a:endParaRPr lang="de-DE"/>
          </a:p>
        </p:txBody>
      </p:sp>
    </p:spTree>
    <p:extLst>
      <p:ext uri="{BB962C8B-B14F-4D97-AF65-F5344CB8AC3E}">
        <p14:creationId xmlns:p14="http://schemas.microsoft.com/office/powerpoint/2010/main" val="50294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A4E96-AAF4-596A-76FF-F327546D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3B803-A5B0-535C-9504-72A0AEDE4D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73FD8-B0A9-FFBD-E614-34B621CE0254}"/>
              </a:ext>
            </a:extLst>
          </p:cNvPr>
          <p:cNvSpPr>
            <a:spLocks noGrp="1"/>
          </p:cNvSpPr>
          <p:nvPr>
            <p:ph type="body" idx="1"/>
          </p:nvPr>
        </p:nvSpPr>
        <p:spPr/>
        <p:txBody>
          <a:bodyPr/>
          <a:lstStyle/>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We constantly have to re-think what we want to teach, how we want to teach, and how students are learning. </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We want to deliver meaningful course content</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We want the students to learn hands-on so that they don’t just have the theoretical knowledge, but have the skills to do that themselves. We want the students to work on interesting challenges so that they ideally can come up with impactful solutions and thus are moving forward from skills to competencies.</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 always put my courses under the general motto “Collaborativeness over Competition” and strongly encourage my students to help each other.</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I’m quite sure that you agree with me that we’ve done this before the digitalization of learning. </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But we will have to transform/translate these approaches for digital environments, particularly when we’re talking about online-first and online-only contexts.</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We will also need to talk about how to assess learning appropriately, particularly in theonline context and the wake of the developments in AI.</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When it comes to collaboration I don’t want the word cheating being connected in any way.</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Of course, I prefer that the students support each other in the learning process rathern than telling each other the solutions, but I don’t stress that too much as I don’t want them to start thinking about if this kind of support is forbidden or not. I rather encourage them to think for themselves if this kind of support is really helping the other student. Not only short term, but also in the long run.</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F4F6262-BE15-1423-607F-ED6B0336E915}"/>
              </a:ext>
            </a:extLst>
          </p:cNvPr>
          <p:cNvSpPr>
            <a:spLocks noGrp="1"/>
          </p:cNvSpPr>
          <p:nvPr>
            <p:ph type="sldNum" sz="quarter" idx="5"/>
          </p:nvPr>
        </p:nvSpPr>
        <p:spPr/>
        <p:txBody>
          <a:bodyPr/>
          <a:lstStyle/>
          <a:p>
            <a:fld id="{720B28D4-D285-43F7-9ED5-C6CAE9BB2F32}" type="slidenum">
              <a:rPr lang="de-DE" smtClean="0"/>
              <a:pPr/>
              <a:t>8</a:t>
            </a:fld>
            <a:endParaRPr lang="de-DE"/>
          </a:p>
        </p:txBody>
      </p:sp>
    </p:spTree>
    <p:extLst>
      <p:ext uri="{BB962C8B-B14F-4D97-AF65-F5344CB8AC3E}">
        <p14:creationId xmlns:p14="http://schemas.microsoft.com/office/powerpoint/2010/main" val="134414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E71A3-808D-D6D3-EFA5-19F79FD44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671FE-A356-8BA6-C5A7-2AB2CDC42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0C1FE-9344-4D3B-2683-AC44AFA782A0}"/>
              </a:ext>
            </a:extLst>
          </p:cNvPr>
          <p:cNvSpPr>
            <a:spLocks noGrp="1"/>
          </p:cNvSpPr>
          <p:nvPr>
            <p:ph type="body" idx="1"/>
          </p:nvPr>
        </p:nvSpPr>
        <p:spPr/>
        <p:txBody>
          <a:bodyPr/>
          <a:lstStyle/>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If we’re thinking about the “WHAT” that we want or have to teach we’ll have to make some adjustments as well.</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In the context of coding classes, is it really just syntax, logic, loops, etc?</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Actually, do we really still need to teach some of these things at all in the age of vibe coding and intelligent auto-completion?</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And that is a </a:t>
            </a:r>
            <a:r>
              <a:rPr lang="en-DE"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question</a:t>
            </a: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definitely not my </a:t>
            </a:r>
            <a:r>
              <a:rPr lang="en-DE" sz="1800" b="1"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answer</a:t>
            </a: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What about... </a:t>
            </a:r>
          </a:p>
          <a:p>
            <a:pPr marL="0" marR="0" lvl="0" indent="0" algn="l" defTabSz="914400" rtl="0" eaLnBrk="1" fontAlgn="auto" latinLnBrk="0" hangingPunct="1">
              <a:lnSpc>
                <a:spcPct val="100000"/>
              </a:lnSpc>
              <a:spcBef>
                <a:spcPts val="400"/>
              </a:spcBef>
              <a:spcAft>
                <a:spcPts val="200"/>
              </a:spcAft>
              <a:buClrTx/>
              <a:buSzTx/>
              <a:buFontTx/>
              <a:buNone/>
              <a:tabLst/>
              <a:defRPr/>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What about talking to domain experts, </a:t>
            </a:r>
          </a:p>
          <a:p>
            <a:pPr marL="0" marR="0" lvl="0" indent="0" algn="l" defTabSz="914400" rtl="0" eaLnBrk="1" fontAlgn="auto" latinLnBrk="0" hangingPunct="1">
              <a:lnSpc>
                <a:spcPct val="100000"/>
              </a:lnSpc>
              <a:spcBef>
                <a:spcPts val="400"/>
              </a:spcBef>
              <a:spcAft>
                <a:spcPts val="200"/>
              </a:spcAft>
              <a:buClrTx/>
              <a:buSzTx/>
              <a:buFontTx/>
              <a:buNone/>
              <a:tabLst/>
              <a:defRPr/>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dealing with customers, marketing, and management?</a:t>
            </a: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What about working in teams with other full-stack developers or backend/frontend UI/UX specialists?</a:t>
            </a:r>
          </a:p>
          <a:p>
            <a:pPr>
              <a:spcBef>
                <a:spcPts val="400"/>
              </a:spcBef>
              <a:spcAft>
                <a:spcPts val="200"/>
              </a:spcAft>
            </a:pPr>
            <a:endPar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DE" sz="1800" b="0" i="0" kern="100" dirty="0">
                <a:solidFill>
                  <a:srgbClr val="0F4761"/>
                </a:solidFill>
                <a:effectLst/>
                <a:latin typeface="Aptos" panose="020B0004020202020204" pitchFamily="34" charset="0"/>
                <a:ea typeface="Times New Roman" panose="02020603050405020304" pitchFamily="18" charset="0"/>
                <a:cs typeface="Times New Roman" panose="02020603050405020304" pitchFamily="18" charset="0"/>
              </a:rPr>
              <a:t>(*) What about working with AI support? Or agentic teams?</a:t>
            </a:r>
          </a:p>
        </p:txBody>
      </p:sp>
      <p:sp>
        <p:nvSpPr>
          <p:cNvPr id="4" name="Slide Number Placeholder 3">
            <a:extLst>
              <a:ext uri="{FF2B5EF4-FFF2-40B4-BE49-F238E27FC236}">
                <a16:creationId xmlns:a16="http://schemas.microsoft.com/office/drawing/2014/main" id="{CF4F813F-AB80-0FB3-1007-37F889840300}"/>
              </a:ext>
            </a:extLst>
          </p:cNvPr>
          <p:cNvSpPr>
            <a:spLocks noGrp="1"/>
          </p:cNvSpPr>
          <p:nvPr>
            <p:ph type="sldNum" sz="quarter" idx="5"/>
          </p:nvPr>
        </p:nvSpPr>
        <p:spPr/>
        <p:txBody>
          <a:bodyPr/>
          <a:lstStyle/>
          <a:p>
            <a:fld id="{720B28D4-D285-43F7-9ED5-C6CAE9BB2F32}" type="slidenum">
              <a:rPr lang="de-DE" smtClean="0"/>
              <a:pPr/>
              <a:t>9</a:t>
            </a:fld>
            <a:endParaRPr lang="de-DE"/>
          </a:p>
        </p:txBody>
      </p:sp>
    </p:spTree>
    <p:extLst>
      <p:ext uri="{BB962C8B-B14F-4D97-AF65-F5344CB8AC3E}">
        <p14:creationId xmlns:p14="http://schemas.microsoft.com/office/powerpoint/2010/main" val="2671495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5.bin"/><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sv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7F1C8622-79DE-F945-B784-5E48FEDD5A1E}"/>
              </a:ext>
            </a:extLst>
          </p:cNvPr>
          <p:cNvSpPr/>
          <p:nvPr userDrawn="1"/>
        </p:nvSpPr>
        <p:spPr>
          <a:xfrm>
            <a:off x="0" y="2358000"/>
            <a:ext cx="11641138" cy="45000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44DE971-6C12-CD40-970F-4474B4B91FAF}"/>
              </a:ext>
            </a:extLst>
          </p:cNvPr>
          <p:cNvSpPr/>
          <p:nvPr userDrawn="1"/>
        </p:nvSpPr>
        <p:spPr>
          <a:xfrm>
            <a:off x="0" y="2358000"/>
            <a:ext cx="10298244"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Objekt 2" hidden="1">
            <a:extLst>
              <a:ext uri="{FF2B5EF4-FFF2-40B4-BE49-F238E27FC236}">
                <a16:creationId xmlns:a16="http://schemas.microsoft.com/office/drawing/2014/main" id="{5EE12F9F-CFE5-47D5-9610-A3C349B61E63}"/>
              </a:ext>
            </a:extLst>
          </p:cNvPr>
          <p:cNvGraphicFramePr>
            <a:graphicFrameLocks noChangeAspect="1"/>
          </p:cNvGraphicFramePr>
          <p:nvPr userDrawn="1">
            <p:custDataLst>
              <p:tags r:id="rId1"/>
            </p:custDataLst>
            <p:extLst>
              <p:ext uri="{D42A27DB-BD31-4B8C-83A1-F6EECF244321}">
                <p14:modId xmlns:p14="http://schemas.microsoft.com/office/powerpoint/2010/main" val="4033074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EE12F9F-CFE5-47D5-9610-A3C349B61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itel 1">
            <a:extLst>
              <a:ext uri="{FF2B5EF4-FFF2-40B4-BE49-F238E27FC236}">
                <a16:creationId xmlns:a16="http://schemas.microsoft.com/office/drawing/2014/main" id="{0FD939CE-4B83-EB43-9D77-6D64F5155A17}"/>
              </a:ext>
            </a:extLst>
          </p:cNvPr>
          <p:cNvSpPr>
            <a:spLocks noGrp="1"/>
          </p:cNvSpPr>
          <p:nvPr>
            <p:ph type="ctrTitle" hasCustomPrompt="1"/>
          </p:nvPr>
        </p:nvSpPr>
        <p:spPr>
          <a:xfrm>
            <a:off x="2208212" y="2617941"/>
            <a:ext cx="7392988" cy="1785200"/>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tx2"/>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20" name="Textplatzhalter 21"/>
          <p:cNvSpPr>
            <a:spLocks noGrp="1"/>
          </p:cNvSpPr>
          <p:nvPr>
            <p:ph type="body" sz="quarter" idx="17" hasCustomPrompt="1"/>
          </p:nvPr>
        </p:nvSpPr>
        <p:spPr>
          <a:xfrm>
            <a:off x="2209364" y="4637125"/>
            <a:ext cx="7361402"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21" name="Textplatzhalter 16"/>
          <p:cNvSpPr>
            <a:spLocks noGrp="1"/>
          </p:cNvSpPr>
          <p:nvPr>
            <p:ph type="body" sz="quarter" idx="10" hasCustomPrompt="1"/>
          </p:nvPr>
        </p:nvSpPr>
        <p:spPr>
          <a:xfrm>
            <a:off x="2208212" y="5846164"/>
            <a:ext cx="7400607" cy="462561"/>
          </a:xfrm>
          <a:prstGeom prst="rect">
            <a:avLst/>
          </a:prstGeom>
        </p:spPr>
        <p:txBody>
          <a:bodyPr lIns="0" tIns="0" rIns="0" bIns="0" numCol="1"/>
          <a:lstStyle>
            <a:lvl1pPr>
              <a:lnSpc>
                <a:spcPct val="100000"/>
              </a:lnSpc>
              <a:buNone/>
              <a:defRPr sz="1600">
                <a:solidFill>
                  <a:schemeClr val="tx2"/>
                </a:solidFill>
              </a:defRPr>
            </a:lvl1pPr>
          </a:lstStyle>
          <a:p>
            <a:pPr lvl="0"/>
            <a:r>
              <a:rPr lang="de-DE" dirty="0" err="1"/>
              <a:t>Month</a:t>
            </a:r>
            <a:r>
              <a:rPr lang="de-DE" dirty="0"/>
              <a:t> YYYY</a:t>
            </a:r>
          </a:p>
        </p:txBody>
      </p:sp>
      <p:sp>
        <p:nvSpPr>
          <p:cNvPr id="2" name="Rechteck 1" hidden="1">
            <a:extLst>
              <a:ext uri="{FF2B5EF4-FFF2-40B4-BE49-F238E27FC236}">
                <a16:creationId xmlns:a16="http://schemas.microsoft.com/office/drawing/2014/main" id="{3C1A3031-BFCF-4F79-9582-41F3C486579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5000" b="0" i="0" baseline="0" dirty="0">
              <a:latin typeface="Kl Bliss Regular" panose="02010006030000020004" pitchFamily="50" charset="0"/>
              <a:ea typeface="+mj-ea"/>
              <a:cs typeface="+mj-cs"/>
              <a:sym typeface="Kl Bliss Regular" panose="02010006030000020004" pitchFamily="50" charset="0"/>
            </a:endParaRPr>
          </a:p>
        </p:txBody>
      </p:sp>
      <p:pic>
        <p:nvPicPr>
          <p:cNvPr id="10" name="Grafik 9">
            <a:extLst>
              <a:ext uri="{FF2B5EF4-FFF2-40B4-BE49-F238E27FC236}">
                <a16:creationId xmlns:a16="http://schemas.microsoft.com/office/drawing/2014/main" id="{A1CBB504-012D-194F-A84A-5B85CA01AFB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2" y="549275"/>
            <a:ext cx="6015600" cy="1368254"/>
          </a:xfrm>
          <a:prstGeom prst="rect">
            <a:avLst/>
          </a:prstGeom>
        </p:spPr>
      </p:pic>
    </p:spTree>
    <p:extLst>
      <p:ext uri="{BB962C8B-B14F-4D97-AF65-F5344CB8AC3E}">
        <p14:creationId xmlns:p14="http://schemas.microsoft.com/office/powerpoint/2010/main" val="1208201641"/>
      </p:ext>
    </p:extLst>
  </p:cSld>
  <p:clrMapOvr>
    <a:masterClrMapping/>
  </p:clrMapOvr>
  <p:extLst>
    <p:ext uri="{DCECCB84-F9BA-43D5-87BE-67443E8EF086}">
      <p15:sldGuideLst xmlns:p15="http://schemas.microsoft.com/office/powerpoint/2012/main">
        <p15:guide id="1" pos="551">
          <p15:clr>
            <a:srgbClr val="FBAE40"/>
          </p15:clr>
        </p15:guide>
        <p15:guide id="2" pos="139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Text + Objekt)">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862BA42-4425-0143-81C1-89FE7A5AFE61}"/>
              </a:ext>
            </a:extLst>
          </p:cNvPr>
          <p:cNvSpPr>
            <a:spLocks noGrp="1"/>
          </p:cNvSpPr>
          <p:nvPr>
            <p:ph sz="quarter" idx="15" hasCustomPrompt="1"/>
          </p:nvPr>
        </p:nvSpPr>
        <p:spPr>
          <a:xfrm>
            <a:off x="550863" y="3955055"/>
            <a:ext cx="11090275" cy="2174284"/>
          </a:xfrm>
          <a:prstGeom prst="rect">
            <a:avLst/>
          </a:prstGeom>
        </p:spPr>
        <p:txBody>
          <a:bodyPr/>
          <a:lstStyle>
            <a:lvl1pPr marL="0" indent="0">
              <a:buNone/>
              <a:defRPr b="0" i="0">
                <a:latin typeface="Century Gothic" panose="020B0502020202020204" pitchFamily="34" charset="0"/>
                <a:cs typeface="Arial" panose="020B0604020202020204" pitchFamily="34" charset="0"/>
              </a:defRPr>
            </a:lvl1pPr>
            <a:lvl2pPr>
              <a:defRPr sz="1800"/>
            </a:lvl2pPr>
            <a:lvl3pPr>
              <a:defRPr sz="1800"/>
            </a:lvl3pPr>
            <a:lvl4pPr>
              <a:defRPr sz="1800"/>
            </a:lvl4pPr>
            <a:lvl5pPr>
              <a:defRPr sz="1800" b="0" i="0">
                <a:latin typeface="Kl Bliss Office" panose="02000506030000020004" pitchFamily="2" charset="0"/>
              </a:defRPr>
            </a:lvl5pPr>
          </a:lstStyle>
          <a:p>
            <a:r>
              <a:rPr lang="de-DE" dirty="0"/>
              <a:t>Add </a:t>
            </a:r>
            <a:r>
              <a:rPr lang="de-DE" dirty="0" err="1"/>
              <a:t>table</a:t>
            </a:r>
            <a:r>
              <a:rPr lang="de-DE" dirty="0"/>
              <a:t> </a:t>
            </a:r>
            <a:r>
              <a:rPr lang="de-DE" dirty="0" err="1"/>
              <a:t>or</a:t>
            </a:r>
            <a:r>
              <a:rPr lang="de-DE" dirty="0"/>
              <a:t> </a:t>
            </a:r>
            <a:r>
              <a:rPr lang="de-DE" dirty="0" err="1"/>
              <a:t>diagram</a:t>
            </a:r>
            <a:r>
              <a:rPr lang="de-DE" dirty="0"/>
              <a:t> </a:t>
            </a:r>
            <a:r>
              <a:rPr lang="de-DE" dirty="0" err="1"/>
              <a:t>by</a:t>
            </a:r>
            <a:r>
              <a:rPr lang="de-DE" dirty="0"/>
              <a:t> </a:t>
            </a:r>
            <a:r>
              <a:rPr lang="de-DE" dirty="0" err="1"/>
              <a:t>clicking</a:t>
            </a:r>
            <a:r>
              <a:rPr lang="de-DE" dirty="0"/>
              <a:t> on </a:t>
            </a:r>
            <a:r>
              <a:rPr lang="de-DE" dirty="0" err="1"/>
              <a:t>icon</a:t>
            </a:r>
            <a:endParaRPr lang="de-DE" dirty="0"/>
          </a:p>
        </p:txBody>
      </p:sp>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8821737"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4" name="Textplatzhalter 3">
            <a:extLst>
              <a:ext uri="{FF2B5EF4-FFF2-40B4-BE49-F238E27FC236}">
                <a16:creationId xmlns:a16="http://schemas.microsoft.com/office/drawing/2014/main" id="{C61491BA-F4D1-404E-8804-74743BCEBB4E}"/>
              </a:ext>
            </a:extLst>
          </p:cNvPr>
          <p:cNvSpPr>
            <a:spLocks noGrp="1"/>
          </p:cNvSpPr>
          <p:nvPr>
            <p:ph type="body" sz="quarter" idx="22" hasCustomPrompt="1"/>
          </p:nvPr>
        </p:nvSpPr>
        <p:spPr>
          <a:xfrm>
            <a:off x="550863" y="1628774"/>
            <a:ext cx="11090275" cy="1766889"/>
          </a:xfrm>
        </p:spPr>
        <p:txBody>
          <a:bodyPr vert="horz" lIns="0" tIns="0" rIns="0" bIns="0" numCol="1" spcCol="720000" rtlCol="0">
            <a:noAutofit/>
          </a:bodyPr>
          <a:lstStyle>
            <a:lvl1pPr>
              <a:defRPr lang="en-US" sz="2000" dirty="0"/>
            </a:lvl1pPr>
            <a:lvl2pPr>
              <a:defRPr lang="en-US" sz="2000" dirty="0"/>
            </a:lvl2pPr>
            <a:lvl3pPr>
              <a:defRPr lang="en-US" sz="2000" dirty="0"/>
            </a:lvl3pPr>
            <a:lvl4pPr>
              <a:defRPr lang="en-US" sz="2000" dirty="0"/>
            </a:lvl4pPr>
            <a:lvl5pPr>
              <a:defRPr lang="en-GB" sz="2000" dirty="0"/>
            </a:lvl5pPr>
          </a:lstStyle>
          <a:p>
            <a:pPr lvl="0">
              <a:lnSpc>
                <a:spcPct val="130000"/>
              </a:lnSpc>
            </a:pPr>
            <a:r>
              <a:rPr lang="en-US" dirty="0"/>
              <a:t>Click to edit Master text styles</a:t>
            </a:r>
          </a:p>
          <a:p>
            <a:pPr lvl="1">
              <a:lnSpc>
                <a:spcPct val="130000"/>
              </a:lnSpc>
            </a:pPr>
            <a:r>
              <a:rPr lang="en-US" dirty="0"/>
              <a:t>Second level</a:t>
            </a:r>
          </a:p>
          <a:p>
            <a:pPr lvl="2">
              <a:lnSpc>
                <a:spcPct val="130000"/>
              </a:lnSpc>
            </a:pPr>
            <a:r>
              <a:rPr lang="en-US" dirty="0"/>
              <a:t>Third level</a:t>
            </a:r>
          </a:p>
          <a:p>
            <a:pPr lvl="3">
              <a:lnSpc>
                <a:spcPct val="130000"/>
              </a:lnSpc>
            </a:pPr>
            <a:r>
              <a:rPr lang="en-US" dirty="0"/>
              <a:t>Fourth level</a:t>
            </a:r>
          </a:p>
          <a:p>
            <a:pPr lvl="4">
              <a:lnSpc>
                <a:spcPct val="130000"/>
              </a:lnSpc>
            </a:pPr>
            <a:r>
              <a:rPr lang="en-US" dirty="0"/>
              <a:t>Fifth level</a:t>
            </a:r>
            <a:endParaRPr lang="en-GB" dirty="0"/>
          </a:p>
        </p:txBody>
      </p:sp>
      <p:pic>
        <p:nvPicPr>
          <p:cNvPr id="10" name="Grafik 9">
            <a:extLst>
              <a:ext uri="{FF2B5EF4-FFF2-40B4-BE49-F238E27FC236}">
                <a16:creationId xmlns:a16="http://schemas.microsoft.com/office/drawing/2014/main" id="{E3872B46-60EC-4645-BA23-9B14FC31F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014" y="6308725"/>
            <a:ext cx="1980000" cy="450353"/>
          </a:xfrm>
          <a:prstGeom prst="rect">
            <a:avLst/>
          </a:prstGeom>
        </p:spPr>
      </p:pic>
      <p:sp>
        <p:nvSpPr>
          <p:cNvPr id="15" name="Titel 7">
            <a:extLst>
              <a:ext uri="{FF2B5EF4-FFF2-40B4-BE49-F238E27FC236}">
                <a16:creationId xmlns:a16="http://schemas.microsoft.com/office/drawing/2014/main" id="{D3D448B3-65F2-BF44-83EB-68765C2A2258}"/>
              </a:ext>
            </a:extLst>
          </p:cNvPr>
          <p:cNvSpPr>
            <a:spLocks noGrp="1"/>
          </p:cNvSpPr>
          <p:nvPr>
            <p:ph type="title"/>
          </p:nvPr>
        </p:nvSpPr>
        <p:spPr>
          <a:xfrm>
            <a:off x="1" y="0"/>
            <a:ext cx="11641138" cy="1268413"/>
          </a:xfrm>
        </p:spPr>
        <p:txBody>
          <a:bodyPr anchor="ctr" anchorCtr="0"/>
          <a:lstStyle>
            <a:lvl1pPr>
              <a:defRPr>
                <a:solidFill>
                  <a:schemeClr val="bg1"/>
                </a:solidFill>
              </a:defRPr>
            </a:lvl1pPr>
          </a:lstStyle>
          <a:p>
            <a:endParaRPr lang="de-DE" dirty="0"/>
          </a:p>
        </p:txBody>
      </p:sp>
      <p:sp>
        <p:nvSpPr>
          <p:cNvPr id="2" name="Slide Number Placeholder 5">
            <a:extLst>
              <a:ext uri="{FF2B5EF4-FFF2-40B4-BE49-F238E27FC236}">
                <a16:creationId xmlns:a16="http://schemas.microsoft.com/office/drawing/2014/main" id="{4F552AEB-2BD1-476C-EF46-C8AA1694ED06}"/>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22239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Text + Bild + Info)">
    <p:spTree>
      <p:nvGrpSpPr>
        <p:cNvPr id="1" name=""/>
        <p:cNvGrpSpPr/>
        <p:nvPr/>
      </p:nvGrpSpPr>
      <p:grpSpPr>
        <a:xfrm>
          <a:off x="0" y="0"/>
          <a:ext cx="0" cy="0"/>
          <a:chOff x="0" y="0"/>
          <a:chExt cx="0" cy="0"/>
        </a:xfrm>
      </p:grpSpPr>
      <p:sp>
        <p:nvSpPr>
          <p:cNvPr id="11" name="Bildplatzhalter 27">
            <a:extLst>
              <a:ext uri="{FF2B5EF4-FFF2-40B4-BE49-F238E27FC236}">
                <a16:creationId xmlns:a16="http://schemas.microsoft.com/office/drawing/2014/main" id="{4E077513-4E9B-A543-BE5C-A1260BF46FCE}"/>
              </a:ext>
            </a:extLst>
          </p:cNvPr>
          <p:cNvSpPr>
            <a:spLocks noGrp="1"/>
          </p:cNvSpPr>
          <p:nvPr>
            <p:ph type="pic" sz="quarter" idx="21"/>
          </p:nvPr>
        </p:nvSpPr>
        <p:spPr>
          <a:xfrm>
            <a:off x="6096000" y="0"/>
            <a:ext cx="6096001" cy="6858000"/>
          </a:xfrm>
          <a:custGeom>
            <a:avLst/>
            <a:gdLst>
              <a:gd name="connsiteX0" fmla="*/ 1 w 6096001"/>
              <a:gd name="connsiteY0" fmla="*/ 0 h 6858000"/>
              <a:gd name="connsiteX1" fmla="*/ 6096001 w 6096001"/>
              <a:gd name="connsiteY1" fmla="*/ 0 h 6858000"/>
              <a:gd name="connsiteX2" fmla="*/ 6096001 w 6096001"/>
              <a:gd name="connsiteY2" fmla="*/ 6053959 h 6858000"/>
              <a:gd name="connsiteX3" fmla="*/ 6096000 w 6096001"/>
              <a:gd name="connsiteY3" fmla="*/ 6053959 h 6858000"/>
              <a:gd name="connsiteX4" fmla="*/ 6096000 w 6096001"/>
              <a:gd name="connsiteY4" fmla="*/ 6858000 h 6858000"/>
              <a:gd name="connsiteX5" fmla="*/ 559687 w 6096001"/>
              <a:gd name="connsiteY5" fmla="*/ 6858000 h 6858000"/>
              <a:gd name="connsiteX6" fmla="*/ 0 w 6096001"/>
              <a:gd name="connsiteY6" fmla="*/ 6298313 h 6858000"/>
              <a:gd name="connsiteX7" fmla="*/ 0 w 6096001"/>
              <a:gd name="connsiteY7" fmla="*/ 3499945 h 6858000"/>
              <a:gd name="connsiteX8" fmla="*/ 1 w 6096001"/>
              <a:gd name="connsiteY8" fmla="*/ 3499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1" h="6858000">
                <a:moveTo>
                  <a:pt x="1" y="0"/>
                </a:moveTo>
                <a:lnTo>
                  <a:pt x="6096001" y="0"/>
                </a:lnTo>
                <a:lnTo>
                  <a:pt x="6096001" y="6053959"/>
                </a:lnTo>
                <a:lnTo>
                  <a:pt x="6096000" y="6053959"/>
                </a:lnTo>
                <a:lnTo>
                  <a:pt x="6096000" y="6858000"/>
                </a:lnTo>
                <a:lnTo>
                  <a:pt x="559687" y="6858000"/>
                </a:lnTo>
                <a:cubicBezTo>
                  <a:pt x="250580" y="6858000"/>
                  <a:pt x="0" y="6607420"/>
                  <a:pt x="0" y="6298313"/>
                </a:cubicBezTo>
                <a:lnTo>
                  <a:pt x="0" y="3499945"/>
                </a:lnTo>
                <a:lnTo>
                  <a:pt x="1" y="3499945"/>
                </a:lnTo>
                <a:close/>
              </a:path>
            </a:pathLst>
          </a:custGeom>
          <a:solidFill>
            <a:schemeClr val="tx2"/>
          </a:solidFill>
        </p:spPr>
        <p:txBody>
          <a:bodyPr wrap="square">
            <a:noAutofit/>
          </a:bodyPr>
          <a:lstStyle>
            <a:lvl1pPr marL="0" indent="0">
              <a:buFont typeface="Arial" panose="020B0604020202020204" pitchFamily="34" charset="0"/>
              <a:buNone/>
              <a:defRPr>
                <a:solidFill>
                  <a:schemeClr val="bg1"/>
                </a:solidFill>
              </a:defRPr>
            </a:lvl1pPr>
          </a:lstStyle>
          <a:p>
            <a:endParaRPr lang="de-DE" dirty="0"/>
          </a:p>
        </p:txBody>
      </p:sp>
      <p:sp>
        <p:nvSpPr>
          <p:cNvPr id="15" name="Fußzeilenplatzhalter 6">
            <a:extLst>
              <a:ext uri="{FF2B5EF4-FFF2-40B4-BE49-F238E27FC236}">
                <a16:creationId xmlns:a16="http://schemas.microsoft.com/office/drawing/2014/main" id="{8E876B35-C57E-5C41-BF85-27D7A507FEE0}"/>
              </a:ext>
            </a:extLst>
          </p:cNvPr>
          <p:cNvSpPr>
            <a:spLocks noGrp="1"/>
          </p:cNvSpPr>
          <p:nvPr>
            <p:ph type="ftr" sz="quarter" idx="3"/>
          </p:nvPr>
        </p:nvSpPr>
        <p:spPr>
          <a:xfrm>
            <a:off x="550863" y="6308725"/>
            <a:ext cx="5545137"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2" name="Text Placeholder 5">
            <a:extLst>
              <a:ext uri="{FF2B5EF4-FFF2-40B4-BE49-F238E27FC236}">
                <a16:creationId xmlns:a16="http://schemas.microsoft.com/office/drawing/2014/main" id="{64815C89-346B-1945-9351-1BB43DBC5C9A}"/>
              </a:ext>
            </a:extLst>
          </p:cNvPr>
          <p:cNvSpPr>
            <a:spLocks noGrp="1"/>
          </p:cNvSpPr>
          <p:nvPr>
            <p:ph type="body" sz="quarter" idx="20" hasCustomPrompt="1"/>
          </p:nvPr>
        </p:nvSpPr>
        <p:spPr>
          <a:xfrm>
            <a:off x="3503612" y="4891266"/>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tx2"/>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4" name="Text Placeholder 5">
            <a:extLst>
              <a:ext uri="{FF2B5EF4-FFF2-40B4-BE49-F238E27FC236}">
                <a16:creationId xmlns:a16="http://schemas.microsoft.com/office/drawing/2014/main" id="{EB72C992-95F1-644E-83EE-1E6FAA903669}"/>
              </a:ext>
            </a:extLst>
          </p:cNvPr>
          <p:cNvSpPr>
            <a:spLocks noGrp="1"/>
          </p:cNvSpPr>
          <p:nvPr>
            <p:ph type="body" sz="quarter" idx="19" hasCustomPrompt="1"/>
          </p:nvPr>
        </p:nvSpPr>
        <p:spPr>
          <a:xfrm>
            <a:off x="550862" y="1628775"/>
            <a:ext cx="5184775" cy="4500564"/>
          </a:xfrm>
        </p:spPr>
        <p:txBody>
          <a:bodyPr numCol="1"/>
          <a:lstStyle>
            <a:lvl1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1pPr>
            <a:lvl2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2pPr>
            <a:lvl3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3pPr>
            <a:lvl4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4pPr>
            <a:lvl5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itel 7">
            <a:extLst>
              <a:ext uri="{FF2B5EF4-FFF2-40B4-BE49-F238E27FC236}">
                <a16:creationId xmlns:a16="http://schemas.microsoft.com/office/drawing/2014/main" id="{4835E1FD-50A8-6B47-87E9-6E2F0A8D850C}"/>
              </a:ext>
            </a:extLst>
          </p:cNvPr>
          <p:cNvSpPr>
            <a:spLocks noGrp="1"/>
          </p:cNvSpPr>
          <p:nvPr>
            <p:ph type="title"/>
          </p:nvPr>
        </p:nvSpPr>
        <p:spPr>
          <a:xfrm>
            <a:off x="1" y="0"/>
            <a:ext cx="11641138" cy="1268413"/>
          </a:xfrm>
        </p:spPr>
        <p:txBody>
          <a:bodyPr anchor="ctr" anchorCtr="0"/>
          <a:lstStyle>
            <a:lvl1pPr>
              <a:defRPr>
                <a:solidFill>
                  <a:schemeClr val="bg1"/>
                </a:solidFill>
              </a:defRPr>
            </a:lvl1pPr>
          </a:lstStyle>
          <a:p>
            <a:endParaRPr lang="de-DE" dirty="0"/>
          </a:p>
        </p:txBody>
      </p:sp>
      <p:sp>
        <p:nvSpPr>
          <p:cNvPr id="2" name="Slide Number Placeholder 5">
            <a:extLst>
              <a:ext uri="{FF2B5EF4-FFF2-40B4-BE49-F238E27FC236}">
                <a16:creationId xmlns:a16="http://schemas.microsoft.com/office/drawing/2014/main" id="{AAF4D7ED-E0DC-396C-5440-8A0327802EB5}"/>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63860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5 (Text rechts + Bild + Info)">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EC7377BE-889D-3D4E-9A46-A6CD86FB6E52}"/>
              </a:ext>
            </a:extLst>
          </p:cNvPr>
          <p:cNvSpPr>
            <a:spLocks noGrp="1"/>
          </p:cNvSpPr>
          <p:nvPr>
            <p:ph type="pic" sz="quarter" idx="2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1923068 h 6858000"/>
              <a:gd name="connsiteX3" fmla="*/ 6096000 w 6096000"/>
              <a:gd name="connsiteY3" fmla="*/ 4637988 h 6858000"/>
              <a:gd name="connsiteX4" fmla="*/ 6096000 w 6096000"/>
              <a:gd name="connsiteY4" fmla="*/ 5600700 h 6858000"/>
              <a:gd name="connsiteX5" fmla="*/ 6096000 w 6096000"/>
              <a:gd name="connsiteY5" fmla="*/ 5724525 h 6858000"/>
              <a:gd name="connsiteX6" fmla="*/ 6096000 w 6096000"/>
              <a:gd name="connsiteY6" fmla="*/ 6280613 h 6858000"/>
              <a:gd name="connsiteX7" fmla="*/ 5518613 w 6096000"/>
              <a:gd name="connsiteY7" fmla="*/ 6858000 h 6858000"/>
              <a:gd name="connsiteX8" fmla="*/ 0 w 6096000"/>
              <a:gd name="connsiteY8" fmla="*/ 6858000 h 6858000"/>
              <a:gd name="connsiteX9" fmla="*/ 0 w 6096000"/>
              <a:gd name="connsiteY9" fmla="*/ 5724525 h 6858000"/>
              <a:gd name="connsiteX10" fmla="*/ 0 w 6096000"/>
              <a:gd name="connsiteY10" fmla="*/ 5600700 h 6858000"/>
              <a:gd name="connsiteX11" fmla="*/ 0 w 6096000"/>
              <a:gd name="connsiteY11" fmla="*/ 4637988 h 6858000"/>
              <a:gd name="connsiteX12" fmla="*/ 0 w 6096000"/>
              <a:gd name="connsiteY12" fmla="*/ 19230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0" y="0"/>
                </a:moveTo>
                <a:lnTo>
                  <a:pt x="6096000" y="0"/>
                </a:lnTo>
                <a:lnTo>
                  <a:pt x="6096000" y="1923068"/>
                </a:lnTo>
                <a:lnTo>
                  <a:pt x="6096000" y="4637988"/>
                </a:lnTo>
                <a:lnTo>
                  <a:pt x="6096000" y="5600700"/>
                </a:lnTo>
                <a:lnTo>
                  <a:pt x="6096000" y="5724525"/>
                </a:lnTo>
                <a:lnTo>
                  <a:pt x="6096000" y="6280613"/>
                </a:lnTo>
                <a:cubicBezTo>
                  <a:pt x="6096000" y="6599495"/>
                  <a:pt x="5837495" y="6858000"/>
                  <a:pt x="5518613" y="6858000"/>
                </a:cubicBezTo>
                <a:lnTo>
                  <a:pt x="0" y="6858000"/>
                </a:lnTo>
                <a:lnTo>
                  <a:pt x="0" y="5724525"/>
                </a:lnTo>
                <a:lnTo>
                  <a:pt x="0" y="5600700"/>
                </a:lnTo>
                <a:lnTo>
                  <a:pt x="0" y="4637988"/>
                </a:lnTo>
                <a:lnTo>
                  <a:pt x="0" y="1923068"/>
                </a:lnTo>
                <a:close/>
              </a:path>
            </a:pathLst>
          </a:custGeom>
          <a:solidFill>
            <a:schemeClr val="tx2"/>
          </a:solidFill>
        </p:spPr>
        <p:txBody>
          <a:bodyPr wrap="square">
            <a:noAutofit/>
          </a:bodyPr>
          <a:lstStyle/>
          <a:p>
            <a:endParaRPr lang="de-DE" dirty="0"/>
          </a:p>
        </p:txBody>
      </p:sp>
      <p:sp>
        <p:nvSpPr>
          <p:cNvPr id="13" name="Fußzeilenplatzhalter 6">
            <a:extLst>
              <a:ext uri="{FF2B5EF4-FFF2-40B4-BE49-F238E27FC236}">
                <a16:creationId xmlns:a16="http://schemas.microsoft.com/office/drawing/2014/main" id="{E6E8EDE0-C0CE-2F4C-99E1-3194FFCF1008}"/>
              </a:ext>
            </a:extLst>
          </p:cNvPr>
          <p:cNvSpPr>
            <a:spLocks noGrp="1"/>
          </p:cNvSpPr>
          <p:nvPr>
            <p:ph type="ftr" sz="quarter" idx="3"/>
          </p:nvPr>
        </p:nvSpPr>
        <p:spPr>
          <a:xfrm>
            <a:off x="550863" y="6308725"/>
            <a:ext cx="8859837" cy="549275"/>
          </a:xfrm>
          <a:prstGeom prst="rect">
            <a:avLst/>
          </a:prstGeom>
        </p:spPr>
        <p:txBody>
          <a:bodyPr vert="horz" lIns="0" tIns="0" rIns="0" bIns="0" rtlCol="0" anchor="ctr"/>
          <a:lstStyle>
            <a:lvl1pPr algn="l">
              <a:defRPr sz="1400">
                <a:solidFill>
                  <a:schemeClr val="bg1"/>
                </a:solidFill>
                <a:latin typeface="+mj-lt"/>
                <a:cs typeface="Arial" panose="020B0604020202020204" pitchFamily="34" charset="0"/>
              </a:defRPr>
            </a:lvl1pPr>
          </a:lstStyle>
          <a:p>
            <a:r>
              <a:rPr lang="de-DE"/>
              <a:t>Prof. Dr. Thomas Staubitz | German UDS</a:t>
            </a:r>
            <a:endParaRPr lang="de-DE" dirty="0"/>
          </a:p>
        </p:txBody>
      </p:sp>
      <p:sp>
        <p:nvSpPr>
          <p:cNvPr id="18" name="Text Placeholder 5">
            <a:extLst>
              <a:ext uri="{FF2B5EF4-FFF2-40B4-BE49-F238E27FC236}">
                <a16:creationId xmlns:a16="http://schemas.microsoft.com/office/drawing/2014/main" id="{35EC3B3E-1B41-2446-A09A-D7EEF082CFD0}"/>
              </a:ext>
            </a:extLst>
          </p:cNvPr>
          <p:cNvSpPr>
            <a:spLocks noGrp="1"/>
          </p:cNvSpPr>
          <p:nvPr>
            <p:ph type="body" sz="quarter" idx="21" hasCustomPrompt="1"/>
          </p:nvPr>
        </p:nvSpPr>
        <p:spPr>
          <a:xfrm>
            <a:off x="1910867" y="4674195"/>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tx2"/>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pic>
        <p:nvPicPr>
          <p:cNvPr id="10" name="Grafik 9">
            <a:extLst>
              <a:ext uri="{FF2B5EF4-FFF2-40B4-BE49-F238E27FC236}">
                <a16:creationId xmlns:a16="http://schemas.microsoft.com/office/drawing/2014/main" id="{2E9B7AE2-69FD-7D40-9B03-7063BCE792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014" y="6308725"/>
            <a:ext cx="1980000" cy="450353"/>
          </a:xfrm>
          <a:prstGeom prst="rect">
            <a:avLst/>
          </a:prstGeom>
        </p:spPr>
      </p:pic>
      <p:sp>
        <p:nvSpPr>
          <p:cNvPr id="12" name="Text Placeholder 5">
            <a:extLst>
              <a:ext uri="{FF2B5EF4-FFF2-40B4-BE49-F238E27FC236}">
                <a16:creationId xmlns:a16="http://schemas.microsoft.com/office/drawing/2014/main" id="{EF6CFD53-37CB-C949-937E-D1B20EBFE3DD}"/>
              </a:ext>
            </a:extLst>
          </p:cNvPr>
          <p:cNvSpPr>
            <a:spLocks noGrp="1"/>
          </p:cNvSpPr>
          <p:nvPr>
            <p:ph type="body" sz="quarter" idx="19" hasCustomPrompt="1"/>
          </p:nvPr>
        </p:nvSpPr>
        <p:spPr>
          <a:xfrm>
            <a:off x="6456363" y="1628775"/>
            <a:ext cx="5184775" cy="4500564"/>
          </a:xfrm>
        </p:spPr>
        <p:txBody>
          <a:bodyPr numCol="1"/>
          <a:lstStyle>
            <a:lvl1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1pPr>
            <a:lvl2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2pPr>
            <a:lvl3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3pPr>
            <a:lvl4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4pPr>
            <a:lvl5pPr>
              <a:lnSpc>
                <a:spcPct val="130000"/>
              </a:lnSpc>
              <a:spcBef>
                <a:spcPts val="600"/>
              </a:spcBef>
              <a:defRPr sz="2000" b="0" i="0">
                <a:solidFill>
                  <a:schemeClr val="tx2"/>
                </a:solidFill>
                <a:latin typeface="Century Gothic" panose="020B0502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Placeholder 1">
            <a:extLst>
              <a:ext uri="{FF2B5EF4-FFF2-40B4-BE49-F238E27FC236}">
                <a16:creationId xmlns:a16="http://schemas.microsoft.com/office/drawing/2014/main" id="{65C112B9-4819-0243-8E5D-A5B11CAC9969}"/>
              </a:ext>
            </a:extLst>
          </p:cNvPr>
          <p:cNvSpPr>
            <a:spLocks noGrp="1"/>
          </p:cNvSpPr>
          <p:nvPr>
            <p:ph type="title"/>
          </p:nvPr>
        </p:nvSpPr>
        <p:spPr>
          <a:xfrm>
            <a:off x="-4535" y="-1698"/>
            <a:ext cx="11645674" cy="1270114"/>
          </a:xfrm>
          <a:custGeom>
            <a:avLst/>
            <a:gdLst>
              <a:gd name="connsiteX0" fmla="*/ 634207 w 11641138"/>
              <a:gd name="connsiteY0" fmla="*/ 0 h 1268413"/>
              <a:gd name="connsiteX1" fmla="*/ 11641138 w 11641138"/>
              <a:gd name="connsiteY1" fmla="*/ 0 h 1268413"/>
              <a:gd name="connsiteX2" fmla="*/ 11641138 w 11641138"/>
              <a:gd name="connsiteY2" fmla="*/ 0 h 1268413"/>
              <a:gd name="connsiteX3" fmla="*/ 11641138 w 11641138"/>
              <a:gd name="connsiteY3" fmla="*/ 634207 h 1268413"/>
              <a:gd name="connsiteX4" fmla="*/ 11006931 w 11641138"/>
              <a:gd name="connsiteY4" fmla="*/ 1268414 h 1268413"/>
              <a:gd name="connsiteX5" fmla="*/ 0 w 11641138"/>
              <a:gd name="connsiteY5" fmla="*/ 1268413 h 1268413"/>
              <a:gd name="connsiteX6" fmla="*/ 0 w 11641138"/>
              <a:gd name="connsiteY6" fmla="*/ 1268413 h 1268413"/>
              <a:gd name="connsiteX7" fmla="*/ 0 w 11641138"/>
              <a:gd name="connsiteY7" fmla="*/ 634207 h 1268413"/>
              <a:gd name="connsiteX8" fmla="*/ 634207 w 11641138"/>
              <a:gd name="connsiteY8" fmla="*/ 0 h 1268413"/>
              <a:gd name="connsiteX0" fmla="*/ 0 w 11641138"/>
              <a:gd name="connsiteY0" fmla="*/ 634207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0 w 11641138"/>
              <a:gd name="connsiteY7" fmla="*/ 634207 h 1268414"/>
              <a:gd name="connsiteX0" fmla="*/ 0 w 11828917"/>
              <a:gd name="connsiteY0" fmla="*/ 52753 h 1503388"/>
              <a:gd name="connsiteX1" fmla="*/ 11828917 w 11828917"/>
              <a:gd name="connsiteY1" fmla="*/ 234974 h 1503388"/>
              <a:gd name="connsiteX2" fmla="*/ 11828917 w 11828917"/>
              <a:gd name="connsiteY2" fmla="*/ 234974 h 1503388"/>
              <a:gd name="connsiteX3" fmla="*/ 11828917 w 11828917"/>
              <a:gd name="connsiteY3" fmla="*/ 869181 h 1503388"/>
              <a:gd name="connsiteX4" fmla="*/ 11194710 w 11828917"/>
              <a:gd name="connsiteY4" fmla="*/ 1503388 h 1503388"/>
              <a:gd name="connsiteX5" fmla="*/ 187779 w 11828917"/>
              <a:gd name="connsiteY5" fmla="*/ 1503387 h 1503388"/>
              <a:gd name="connsiteX6" fmla="*/ 187779 w 11828917"/>
              <a:gd name="connsiteY6" fmla="*/ 1503387 h 1503388"/>
              <a:gd name="connsiteX7" fmla="*/ 0 w 11828917"/>
              <a:gd name="connsiteY7" fmla="*/ 52753 h 1503388"/>
              <a:gd name="connsiteX0" fmla="*/ 0 w 11828917"/>
              <a:gd name="connsiteY0" fmla="*/ 0 h 1450635"/>
              <a:gd name="connsiteX1" fmla="*/ 11828917 w 11828917"/>
              <a:gd name="connsiteY1" fmla="*/ 182221 h 1450635"/>
              <a:gd name="connsiteX2" fmla="*/ 11828917 w 11828917"/>
              <a:gd name="connsiteY2" fmla="*/ 182221 h 1450635"/>
              <a:gd name="connsiteX3" fmla="*/ 11828917 w 11828917"/>
              <a:gd name="connsiteY3" fmla="*/ 816428 h 1450635"/>
              <a:gd name="connsiteX4" fmla="*/ 11194710 w 11828917"/>
              <a:gd name="connsiteY4" fmla="*/ 1450635 h 1450635"/>
              <a:gd name="connsiteX5" fmla="*/ 187779 w 11828917"/>
              <a:gd name="connsiteY5" fmla="*/ 1450634 h 1450635"/>
              <a:gd name="connsiteX6" fmla="*/ 187779 w 11828917"/>
              <a:gd name="connsiteY6" fmla="*/ 1450634 h 1450635"/>
              <a:gd name="connsiteX7" fmla="*/ 0 w 11828917"/>
              <a:gd name="connsiteY7" fmla="*/ 0 h 1450635"/>
              <a:gd name="connsiteX0" fmla="*/ 179614 w 11641138"/>
              <a:gd name="connsiteY0" fmla="*/ 144350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179614 w 11641138"/>
              <a:gd name="connsiteY7" fmla="*/ 144350 h 1268414"/>
              <a:gd name="connsiteX0" fmla="*/ 0 w 11645674"/>
              <a:gd name="connsiteY0" fmla="*/ 0 h 1270114"/>
              <a:gd name="connsiteX1" fmla="*/ 11645674 w 11645674"/>
              <a:gd name="connsiteY1" fmla="*/ 1700 h 1270114"/>
              <a:gd name="connsiteX2" fmla="*/ 11645674 w 11645674"/>
              <a:gd name="connsiteY2" fmla="*/ 1700 h 1270114"/>
              <a:gd name="connsiteX3" fmla="*/ 11645674 w 11645674"/>
              <a:gd name="connsiteY3" fmla="*/ 635907 h 1270114"/>
              <a:gd name="connsiteX4" fmla="*/ 11011467 w 11645674"/>
              <a:gd name="connsiteY4" fmla="*/ 1270114 h 1270114"/>
              <a:gd name="connsiteX5" fmla="*/ 4536 w 11645674"/>
              <a:gd name="connsiteY5" fmla="*/ 1270113 h 1270114"/>
              <a:gd name="connsiteX6" fmla="*/ 4536 w 11645674"/>
              <a:gd name="connsiteY6" fmla="*/ 1270113 h 1270114"/>
              <a:gd name="connsiteX7" fmla="*/ 0 w 11645674"/>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5674" h="1270114">
                <a:moveTo>
                  <a:pt x="0" y="0"/>
                </a:moveTo>
                <a:lnTo>
                  <a:pt x="11645674" y="1700"/>
                </a:lnTo>
                <a:lnTo>
                  <a:pt x="11645674" y="1700"/>
                </a:lnTo>
                <a:lnTo>
                  <a:pt x="11645674" y="635907"/>
                </a:lnTo>
                <a:cubicBezTo>
                  <a:pt x="11645674" y="986170"/>
                  <a:pt x="11361730" y="1270114"/>
                  <a:pt x="11011467" y="1270114"/>
                </a:cubicBezTo>
                <a:lnTo>
                  <a:pt x="4536" y="1270113"/>
                </a:lnTo>
                <a:lnTo>
                  <a:pt x="4536" y="1270113"/>
                </a:lnTo>
                <a:lnTo>
                  <a:pt x="0" y="0"/>
                </a:ln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2" name="Slide Number Placeholder 5">
            <a:extLst>
              <a:ext uri="{FF2B5EF4-FFF2-40B4-BE49-F238E27FC236}">
                <a16:creationId xmlns:a16="http://schemas.microsoft.com/office/drawing/2014/main" id="{E2CCB441-70E3-519B-D5DF-D7C9B35A66A4}"/>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bg1"/>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2267114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llgemein (ohne Balken)">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862BA42-4425-0143-81C1-89FE7A5AFE61}"/>
              </a:ext>
            </a:extLst>
          </p:cNvPr>
          <p:cNvSpPr>
            <a:spLocks noGrp="1"/>
          </p:cNvSpPr>
          <p:nvPr>
            <p:ph sz="quarter" idx="15" hasCustomPrompt="1"/>
          </p:nvPr>
        </p:nvSpPr>
        <p:spPr>
          <a:xfrm>
            <a:off x="550863" y="4208443"/>
            <a:ext cx="11090275" cy="2100282"/>
          </a:xfrm>
          <a:prstGeom prst="rect">
            <a:avLst/>
          </a:prstGeom>
        </p:spPr>
        <p:txBody>
          <a:bodyPr/>
          <a:lstStyle>
            <a:lvl1pPr marL="0" indent="0">
              <a:buNone/>
              <a:defRPr b="0" i="0">
                <a:latin typeface="Century Gothic" panose="020B0502020202020204" pitchFamily="34" charset="0"/>
                <a:cs typeface="Arial" panose="020B0604020202020204" pitchFamily="34" charset="0"/>
              </a:defRPr>
            </a:lvl1pPr>
            <a:lvl2pPr>
              <a:defRPr sz="1800"/>
            </a:lvl2pPr>
            <a:lvl3pPr>
              <a:defRPr sz="1800"/>
            </a:lvl3pPr>
            <a:lvl4pPr>
              <a:defRPr sz="1800"/>
            </a:lvl4pPr>
            <a:lvl5pPr>
              <a:defRPr sz="1800" b="0" i="0">
                <a:latin typeface="Kl Bliss Office" panose="02000506030000020004" pitchFamily="2" charset="0"/>
              </a:defRPr>
            </a:lvl5pPr>
          </a:lstStyle>
          <a:p>
            <a:r>
              <a:rPr lang="de-DE" dirty="0"/>
              <a:t>Add </a:t>
            </a:r>
            <a:r>
              <a:rPr lang="de-DE" dirty="0" err="1"/>
              <a:t>table</a:t>
            </a:r>
            <a:r>
              <a:rPr lang="de-DE" dirty="0"/>
              <a:t> </a:t>
            </a:r>
            <a:r>
              <a:rPr lang="de-DE" dirty="0" err="1"/>
              <a:t>or</a:t>
            </a:r>
            <a:r>
              <a:rPr lang="de-DE" dirty="0"/>
              <a:t> </a:t>
            </a:r>
            <a:r>
              <a:rPr lang="de-DE" dirty="0" err="1"/>
              <a:t>diagram</a:t>
            </a:r>
            <a:r>
              <a:rPr lang="de-DE" dirty="0"/>
              <a:t> </a:t>
            </a:r>
            <a:r>
              <a:rPr lang="de-DE" dirty="0" err="1"/>
              <a:t>by</a:t>
            </a:r>
            <a:r>
              <a:rPr lang="de-DE" dirty="0"/>
              <a:t> </a:t>
            </a:r>
            <a:r>
              <a:rPr lang="de-DE" dirty="0" err="1"/>
              <a:t>clicking</a:t>
            </a:r>
            <a:r>
              <a:rPr lang="de-DE" dirty="0"/>
              <a:t> on </a:t>
            </a:r>
            <a:r>
              <a:rPr lang="de-DE" dirty="0" err="1"/>
              <a:t>icon</a:t>
            </a:r>
            <a:endParaRPr lang="de-DE" dirty="0"/>
          </a:p>
        </p:txBody>
      </p:sp>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8855604"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pic>
        <p:nvPicPr>
          <p:cNvPr id="9" name="Grafik 8">
            <a:extLst>
              <a:ext uri="{FF2B5EF4-FFF2-40B4-BE49-F238E27FC236}">
                <a16:creationId xmlns:a16="http://schemas.microsoft.com/office/drawing/2014/main" id="{7328647D-95BE-444F-BFFE-40F4795DBA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014" y="6308725"/>
            <a:ext cx="1980000" cy="450353"/>
          </a:xfrm>
          <a:prstGeom prst="rect">
            <a:avLst/>
          </a:prstGeom>
        </p:spPr>
      </p:pic>
      <p:sp>
        <p:nvSpPr>
          <p:cNvPr id="10" name="Text Placeholder 2">
            <a:extLst>
              <a:ext uri="{FF2B5EF4-FFF2-40B4-BE49-F238E27FC236}">
                <a16:creationId xmlns:a16="http://schemas.microsoft.com/office/drawing/2014/main" id="{AF243A9B-3FFB-334D-A19B-8104B96DE16B}"/>
              </a:ext>
            </a:extLst>
          </p:cNvPr>
          <p:cNvSpPr>
            <a:spLocks noGrp="1"/>
          </p:cNvSpPr>
          <p:nvPr>
            <p:ph idx="1"/>
          </p:nvPr>
        </p:nvSpPr>
        <p:spPr>
          <a:xfrm>
            <a:off x="550863" y="1628774"/>
            <a:ext cx="11090275" cy="1817159"/>
          </a:xfrm>
          <a:prstGeom prst="rect">
            <a:avLst/>
          </a:prstGeom>
        </p:spPr>
        <p:txBody>
          <a:bodyPr vert="horz" lIns="0" tIns="0" rIns="0" bIns="0" numCol="1" spcCol="720000" rtlCol="0">
            <a:noAutofit/>
          </a:bodyPr>
          <a:lstStyle>
            <a:lvl1pPr>
              <a:lnSpc>
                <a:spcPct val="130000"/>
              </a:lnSpc>
              <a:spcBef>
                <a:spcPts val="600"/>
              </a:spcBef>
              <a:defRPr sz="2000"/>
            </a:lvl1pPr>
            <a:lvl2pPr>
              <a:lnSpc>
                <a:spcPct val="130000"/>
              </a:lnSpc>
              <a:spcBef>
                <a:spcPts val="600"/>
              </a:spcBef>
              <a:defRPr sz="2000"/>
            </a:lvl2pPr>
            <a:lvl3pPr>
              <a:lnSpc>
                <a:spcPct val="130000"/>
              </a:lnSpc>
              <a:spcBef>
                <a:spcPts val="600"/>
              </a:spcBef>
              <a:defRPr sz="2000"/>
            </a:lvl3pPr>
            <a:lvl4pPr>
              <a:lnSpc>
                <a:spcPct val="130000"/>
              </a:lnSpc>
              <a:spcBef>
                <a:spcPts val="600"/>
              </a:spcBef>
              <a:defRPr sz="2000"/>
            </a:lvl4pPr>
            <a:lvl5pPr>
              <a:lnSpc>
                <a:spcPct val="130000"/>
              </a:lnSpc>
              <a:spcBef>
                <a:spcPts val="6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a:extLst>
              <a:ext uri="{FF2B5EF4-FFF2-40B4-BE49-F238E27FC236}">
                <a16:creationId xmlns:a16="http://schemas.microsoft.com/office/drawing/2014/main" id="{27C373F7-0FD6-EC42-8296-F9BC289DA6FC}"/>
              </a:ext>
            </a:extLst>
          </p:cNvPr>
          <p:cNvSpPr>
            <a:spLocks noGrp="1"/>
          </p:cNvSpPr>
          <p:nvPr>
            <p:ph type="title"/>
          </p:nvPr>
        </p:nvSpPr>
        <p:spPr>
          <a:xfrm>
            <a:off x="-4535" y="-1698"/>
            <a:ext cx="11645674" cy="1270114"/>
          </a:xfrm>
          <a:custGeom>
            <a:avLst/>
            <a:gdLst>
              <a:gd name="connsiteX0" fmla="*/ 634207 w 11641138"/>
              <a:gd name="connsiteY0" fmla="*/ 0 h 1268413"/>
              <a:gd name="connsiteX1" fmla="*/ 11641138 w 11641138"/>
              <a:gd name="connsiteY1" fmla="*/ 0 h 1268413"/>
              <a:gd name="connsiteX2" fmla="*/ 11641138 w 11641138"/>
              <a:gd name="connsiteY2" fmla="*/ 0 h 1268413"/>
              <a:gd name="connsiteX3" fmla="*/ 11641138 w 11641138"/>
              <a:gd name="connsiteY3" fmla="*/ 634207 h 1268413"/>
              <a:gd name="connsiteX4" fmla="*/ 11006931 w 11641138"/>
              <a:gd name="connsiteY4" fmla="*/ 1268414 h 1268413"/>
              <a:gd name="connsiteX5" fmla="*/ 0 w 11641138"/>
              <a:gd name="connsiteY5" fmla="*/ 1268413 h 1268413"/>
              <a:gd name="connsiteX6" fmla="*/ 0 w 11641138"/>
              <a:gd name="connsiteY6" fmla="*/ 1268413 h 1268413"/>
              <a:gd name="connsiteX7" fmla="*/ 0 w 11641138"/>
              <a:gd name="connsiteY7" fmla="*/ 634207 h 1268413"/>
              <a:gd name="connsiteX8" fmla="*/ 634207 w 11641138"/>
              <a:gd name="connsiteY8" fmla="*/ 0 h 1268413"/>
              <a:gd name="connsiteX0" fmla="*/ 0 w 11641138"/>
              <a:gd name="connsiteY0" fmla="*/ 634207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0 w 11641138"/>
              <a:gd name="connsiteY7" fmla="*/ 634207 h 1268414"/>
              <a:gd name="connsiteX0" fmla="*/ 0 w 11828917"/>
              <a:gd name="connsiteY0" fmla="*/ 52753 h 1503388"/>
              <a:gd name="connsiteX1" fmla="*/ 11828917 w 11828917"/>
              <a:gd name="connsiteY1" fmla="*/ 234974 h 1503388"/>
              <a:gd name="connsiteX2" fmla="*/ 11828917 w 11828917"/>
              <a:gd name="connsiteY2" fmla="*/ 234974 h 1503388"/>
              <a:gd name="connsiteX3" fmla="*/ 11828917 w 11828917"/>
              <a:gd name="connsiteY3" fmla="*/ 869181 h 1503388"/>
              <a:gd name="connsiteX4" fmla="*/ 11194710 w 11828917"/>
              <a:gd name="connsiteY4" fmla="*/ 1503388 h 1503388"/>
              <a:gd name="connsiteX5" fmla="*/ 187779 w 11828917"/>
              <a:gd name="connsiteY5" fmla="*/ 1503387 h 1503388"/>
              <a:gd name="connsiteX6" fmla="*/ 187779 w 11828917"/>
              <a:gd name="connsiteY6" fmla="*/ 1503387 h 1503388"/>
              <a:gd name="connsiteX7" fmla="*/ 0 w 11828917"/>
              <a:gd name="connsiteY7" fmla="*/ 52753 h 1503388"/>
              <a:gd name="connsiteX0" fmla="*/ 0 w 11828917"/>
              <a:gd name="connsiteY0" fmla="*/ 0 h 1450635"/>
              <a:gd name="connsiteX1" fmla="*/ 11828917 w 11828917"/>
              <a:gd name="connsiteY1" fmla="*/ 182221 h 1450635"/>
              <a:gd name="connsiteX2" fmla="*/ 11828917 w 11828917"/>
              <a:gd name="connsiteY2" fmla="*/ 182221 h 1450635"/>
              <a:gd name="connsiteX3" fmla="*/ 11828917 w 11828917"/>
              <a:gd name="connsiteY3" fmla="*/ 816428 h 1450635"/>
              <a:gd name="connsiteX4" fmla="*/ 11194710 w 11828917"/>
              <a:gd name="connsiteY4" fmla="*/ 1450635 h 1450635"/>
              <a:gd name="connsiteX5" fmla="*/ 187779 w 11828917"/>
              <a:gd name="connsiteY5" fmla="*/ 1450634 h 1450635"/>
              <a:gd name="connsiteX6" fmla="*/ 187779 w 11828917"/>
              <a:gd name="connsiteY6" fmla="*/ 1450634 h 1450635"/>
              <a:gd name="connsiteX7" fmla="*/ 0 w 11828917"/>
              <a:gd name="connsiteY7" fmla="*/ 0 h 1450635"/>
              <a:gd name="connsiteX0" fmla="*/ 179614 w 11641138"/>
              <a:gd name="connsiteY0" fmla="*/ 144350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179614 w 11641138"/>
              <a:gd name="connsiteY7" fmla="*/ 144350 h 1268414"/>
              <a:gd name="connsiteX0" fmla="*/ 0 w 11645674"/>
              <a:gd name="connsiteY0" fmla="*/ 0 h 1270114"/>
              <a:gd name="connsiteX1" fmla="*/ 11645674 w 11645674"/>
              <a:gd name="connsiteY1" fmla="*/ 1700 h 1270114"/>
              <a:gd name="connsiteX2" fmla="*/ 11645674 w 11645674"/>
              <a:gd name="connsiteY2" fmla="*/ 1700 h 1270114"/>
              <a:gd name="connsiteX3" fmla="*/ 11645674 w 11645674"/>
              <a:gd name="connsiteY3" fmla="*/ 635907 h 1270114"/>
              <a:gd name="connsiteX4" fmla="*/ 11011467 w 11645674"/>
              <a:gd name="connsiteY4" fmla="*/ 1270114 h 1270114"/>
              <a:gd name="connsiteX5" fmla="*/ 4536 w 11645674"/>
              <a:gd name="connsiteY5" fmla="*/ 1270113 h 1270114"/>
              <a:gd name="connsiteX6" fmla="*/ 4536 w 11645674"/>
              <a:gd name="connsiteY6" fmla="*/ 1270113 h 1270114"/>
              <a:gd name="connsiteX7" fmla="*/ 0 w 11645674"/>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5674" h="1270114">
                <a:moveTo>
                  <a:pt x="0" y="0"/>
                </a:moveTo>
                <a:lnTo>
                  <a:pt x="11645674" y="1700"/>
                </a:lnTo>
                <a:lnTo>
                  <a:pt x="11645674" y="1700"/>
                </a:lnTo>
                <a:lnTo>
                  <a:pt x="11645674" y="635907"/>
                </a:lnTo>
                <a:cubicBezTo>
                  <a:pt x="11645674" y="986170"/>
                  <a:pt x="11361730" y="1270114"/>
                  <a:pt x="11011467" y="1270114"/>
                </a:cubicBezTo>
                <a:lnTo>
                  <a:pt x="4536" y="1270113"/>
                </a:lnTo>
                <a:lnTo>
                  <a:pt x="4536" y="1270113"/>
                </a:lnTo>
                <a:lnTo>
                  <a:pt x="0" y="0"/>
                </a:ln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2" name="Slide Number Placeholder 5">
            <a:extLst>
              <a:ext uri="{FF2B5EF4-FFF2-40B4-BE49-F238E27FC236}">
                <a16:creationId xmlns:a16="http://schemas.microsoft.com/office/drawing/2014/main" id="{E43DA5D6-5AAE-8A74-5B05-D00E711527C5}"/>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2937065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llbild (+ Balken + Info)">
    <p:spTree>
      <p:nvGrpSpPr>
        <p:cNvPr id="1" name=""/>
        <p:cNvGrpSpPr/>
        <p:nvPr/>
      </p:nvGrpSpPr>
      <p:grpSpPr>
        <a:xfrm>
          <a:off x="0" y="0"/>
          <a:ext cx="0" cy="0"/>
          <a:chOff x="0" y="0"/>
          <a:chExt cx="0" cy="0"/>
        </a:xfrm>
      </p:grpSpPr>
      <p:sp>
        <p:nvSpPr>
          <p:cNvPr id="16" name="Bildplatzhalter 8">
            <a:extLst>
              <a:ext uri="{FF2B5EF4-FFF2-40B4-BE49-F238E27FC236}">
                <a16:creationId xmlns:a16="http://schemas.microsoft.com/office/drawing/2014/main" id="{59D6DD50-66B9-D048-BC42-33D7079822AB}"/>
              </a:ext>
            </a:extLst>
          </p:cNvPr>
          <p:cNvSpPr>
            <a:spLocks noGrp="1"/>
          </p:cNvSpPr>
          <p:nvPr>
            <p:ph type="pic" sz="quarter" idx="21"/>
          </p:nvPr>
        </p:nvSpPr>
        <p:spPr>
          <a:xfrm>
            <a:off x="1" y="0"/>
            <a:ext cx="12191999" cy="6858000"/>
          </a:xfrm>
          <a:prstGeom prst="rect">
            <a:avLst/>
          </a:prstGeom>
        </p:spPr>
        <p:txBody>
          <a:bodyPr/>
          <a:lstStyle/>
          <a:p>
            <a:endParaRPr lang="de-DE" dirty="0"/>
          </a:p>
        </p:txBody>
      </p:sp>
      <p:sp>
        <p:nvSpPr>
          <p:cNvPr id="15" name="Fußzeilenplatzhalter 6">
            <a:extLst>
              <a:ext uri="{FF2B5EF4-FFF2-40B4-BE49-F238E27FC236}">
                <a16:creationId xmlns:a16="http://schemas.microsoft.com/office/drawing/2014/main" id="{8E876B35-C57E-5C41-BF85-27D7A507FEE0}"/>
              </a:ext>
            </a:extLst>
          </p:cNvPr>
          <p:cNvSpPr>
            <a:spLocks noGrp="1"/>
          </p:cNvSpPr>
          <p:nvPr>
            <p:ph type="ftr" sz="quarter" idx="3"/>
          </p:nvPr>
        </p:nvSpPr>
        <p:spPr>
          <a:xfrm>
            <a:off x="550863" y="6308725"/>
            <a:ext cx="8928417"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2" name="Text Placeholder 5">
            <a:extLst>
              <a:ext uri="{FF2B5EF4-FFF2-40B4-BE49-F238E27FC236}">
                <a16:creationId xmlns:a16="http://schemas.microsoft.com/office/drawing/2014/main" id="{64815C89-346B-1945-9351-1BB43DBC5C9A}"/>
              </a:ext>
            </a:extLst>
          </p:cNvPr>
          <p:cNvSpPr>
            <a:spLocks noGrp="1"/>
          </p:cNvSpPr>
          <p:nvPr>
            <p:ph type="body" sz="quarter" idx="20" hasCustomPrompt="1"/>
          </p:nvPr>
        </p:nvSpPr>
        <p:spPr>
          <a:xfrm>
            <a:off x="6456363" y="4872978"/>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bg1"/>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pic>
        <p:nvPicPr>
          <p:cNvPr id="10" name="Grafik 9">
            <a:extLst>
              <a:ext uri="{FF2B5EF4-FFF2-40B4-BE49-F238E27FC236}">
                <a16:creationId xmlns:a16="http://schemas.microsoft.com/office/drawing/2014/main" id="{0341CE8E-FD87-0041-8EFD-203CB5CB75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014" y="6308725"/>
            <a:ext cx="1980000" cy="450353"/>
          </a:xfrm>
          <a:prstGeom prst="rect">
            <a:avLst/>
          </a:prstGeom>
        </p:spPr>
      </p:pic>
      <p:sp>
        <p:nvSpPr>
          <p:cNvPr id="14" name="Title Placeholder 1">
            <a:extLst>
              <a:ext uri="{FF2B5EF4-FFF2-40B4-BE49-F238E27FC236}">
                <a16:creationId xmlns:a16="http://schemas.microsoft.com/office/drawing/2014/main" id="{DADDF7F1-DC23-A54B-8BED-63E6F21AAC0F}"/>
              </a:ext>
            </a:extLst>
          </p:cNvPr>
          <p:cNvSpPr txBox="1">
            <a:spLocks/>
          </p:cNvSpPr>
          <p:nvPr userDrawn="1"/>
        </p:nvSpPr>
        <p:spPr>
          <a:xfrm>
            <a:off x="-4535" y="0"/>
            <a:ext cx="11645674" cy="1270114"/>
          </a:xfrm>
          <a:custGeom>
            <a:avLst/>
            <a:gdLst>
              <a:gd name="connsiteX0" fmla="*/ 634207 w 11641138"/>
              <a:gd name="connsiteY0" fmla="*/ 0 h 1268413"/>
              <a:gd name="connsiteX1" fmla="*/ 11641138 w 11641138"/>
              <a:gd name="connsiteY1" fmla="*/ 0 h 1268413"/>
              <a:gd name="connsiteX2" fmla="*/ 11641138 w 11641138"/>
              <a:gd name="connsiteY2" fmla="*/ 0 h 1268413"/>
              <a:gd name="connsiteX3" fmla="*/ 11641138 w 11641138"/>
              <a:gd name="connsiteY3" fmla="*/ 634207 h 1268413"/>
              <a:gd name="connsiteX4" fmla="*/ 11006931 w 11641138"/>
              <a:gd name="connsiteY4" fmla="*/ 1268414 h 1268413"/>
              <a:gd name="connsiteX5" fmla="*/ 0 w 11641138"/>
              <a:gd name="connsiteY5" fmla="*/ 1268413 h 1268413"/>
              <a:gd name="connsiteX6" fmla="*/ 0 w 11641138"/>
              <a:gd name="connsiteY6" fmla="*/ 1268413 h 1268413"/>
              <a:gd name="connsiteX7" fmla="*/ 0 w 11641138"/>
              <a:gd name="connsiteY7" fmla="*/ 634207 h 1268413"/>
              <a:gd name="connsiteX8" fmla="*/ 634207 w 11641138"/>
              <a:gd name="connsiteY8" fmla="*/ 0 h 1268413"/>
              <a:gd name="connsiteX0" fmla="*/ 0 w 11641138"/>
              <a:gd name="connsiteY0" fmla="*/ 634207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0 w 11641138"/>
              <a:gd name="connsiteY7" fmla="*/ 634207 h 1268414"/>
              <a:gd name="connsiteX0" fmla="*/ 0 w 11828917"/>
              <a:gd name="connsiteY0" fmla="*/ 52753 h 1503388"/>
              <a:gd name="connsiteX1" fmla="*/ 11828917 w 11828917"/>
              <a:gd name="connsiteY1" fmla="*/ 234974 h 1503388"/>
              <a:gd name="connsiteX2" fmla="*/ 11828917 w 11828917"/>
              <a:gd name="connsiteY2" fmla="*/ 234974 h 1503388"/>
              <a:gd name="connsiteX3" fmla="*/ 11828917 w 11828917"/>
              <a:gd name="connsiteY3" fmla="*/ 869181 h 1503388"/>
              <a:gd name="connsiteX4" fmla="*/ 11194710 w 11828917"/>
              <a:gd name="connsiteY4" fmla="*/ 1503388 h 1503388"/>
              <a:gd name="connsiteX5" fmla="*/ 187779 w 11828917"/>
              <a:gd name="connsiteY5" fmla="*/ 1503387 h 1503388"/>
              <a:gd name="connsiteX6" fmla="*/ 187779 w 11828917"/>
              <a:gd name="connsiteY6" fmla="*/ 1503387 h 1503388"/>
              <a:gd name="connsiteX7" fmla="*/ 0 w 11828917"/>
              <a:gd name="connsiteY7" fmla="*/ 52753 h 1503388"/>
              <a:gd name="connsiteX0" fmla="*/ 0 w 11828917"/>
              <a:gd name="connsiteY0" fmla="*/ 0 h 1450635"/>
              <a:gd name="connsiteX1" fmla="*/ 11828917 w 11828917"/>
              <a:gd name="connsiteY1" fmla="*/ 182221 h 1450635"/>
              <a:gd name="connsiteX2" fmla="*/ 11828917 w 11828917"/>
              <a:gd name="connsiteY2" fmla="*/ 182221 h 1450635"/>
              <a:gd name="connsiteX3" fmla="*/ 11828917 w 11828917"/>
              <a:gd name="connsiteY3" fmla="*/ 816428 h 1450635"/>
              <a:gd name="connsiteX4" fmla="*/ 11194710 w 11828917"/>
              <a:gd name="connsiteY4" fmla="*/ 1450635 h 1450635"/>
              <a:gd name="connsiteX5" fmla="*/ 187779 w 11828917"/>
              <a:gd name="connsiteY5" fmla="*/ 1450634 h 1450635"/>
              <a:gd name="connsiteX6" fmla="*/ 187779 w 11828917"/>
              <a:gd name="connsiteY6" fmla="*/ 1450634 h 1450635"/>
              <a:gd name="connsiteX7" fmla="*/ 0 w 11828917"/>
              <a:gd name="connsiteY7" fmla="*/ 0 h 1450635"/>
              <a:gd name="connsiteX0" fmla="*/ 179614 w 11641138"/>
              <a:gd name="connsiteY0" fmla="*/ 144350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179614 w 11641138"/>
              <a:gd name="connsiteY7" fmla="*/ 144350 h 1268414"/>
              <a:gd name="connsiteX0" fmla="*/ 0 w 11645674"/>
              <a:gd name="connsiteY0" fmla="*/ 0 h 1270114"/>
              <a:gd name="connsiteX1" fmla="*/ 11645674 w 11645674"/>
              <a:gd name="connsiteY1" fmla="*/ 1700 h 1270114"/>
              <a:gd name="connsiteX2" fmla="*/ 11645674 w 11645674"/>
              <a:gd name="connsiteY2" fmla="*/ 1700 h 1270114"/>
              <a:gd name="connsiteX3" fmla="*/ 11645674 w 11645674"/>
              <a:gd name="connsiteY3" fmla="*/ 635907 h 1270114"/>
              <a:gd name="connsiteX4" fmla="*/ 11011467 w 11645674"/>
              <a:gd name="connsiteY4" fmla="*/ 1270114 h 1270114"/>
              <a:gd name="connsiteX5" fmla="*/ 4536 w 11645674"/>
              <a:gd name="connsiteY5" fmla="*/ 1270113 h 1270114"/>
              <a:gd name="connsiteX6" fmla="*/ 4536 w 11645674"/>
              <a:gd name="connsiteY6" fmla="*/ 1270113 h 1270114"/>
              <a:gd name="connsiteX7" fmla="*/ 0 w 11645674"/>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5674" h="1270114">
                <a:moveTo>
                  <a:pt x="0" y="0"/>
                </a:moveTo>
                <a:lnTo>
                  <a:pt x="11645674" y="1700"/>
                </a:lnTo>
                <a:lnTo>
                  <a:pt x="11645674" y="1700"/>
                </a:lnTo>
                <a:lnTo>
                  <a:pt x="11645674" y="635907"/>
                </a:lnTo>
                <a:cubicBezTo>
                  <a:pt x="11645674" y="986170"/>
                  <a:pt x="11361730" y="1270114"/>
                  <a:pt x="11011467" y="1270114"/>
                </a:cubicBezTo>
                <a:lnTo>
                  <a:pt x="4536" y="1270113"/>
                </a:lnTo>
                <a:lnTo>
                  <a:pt x="4536" y="1270113"/>
                </a:lnTo>
                <a:lnTo>
                  <a:pt x="0" y="0"/>
                </a:lnTo>
                <a:close/>
              </a:path>
            </a:pathLst>
          </a:custGeom>
          <a:solidFill>
            <a:schemeClr val="accent3"/>
          </a:solidFill>
        </p:spPr>
        <p:txBody>
          <a:bodyPr vert="horz" lIns="540000" tIns="0" rIns="0" bIns="0" rtlCol="0" anchor="ctr" anchorCtr="0">
            <a:noAutofit/>
          </a:bodyPr>
          <a:lstStyle>
            <a:lvl1pPr algn="l" defTabSz="914400" rtl="0" eaLnBrk="1" latinLnBrk="0" hangingPunct="1">
              <a:lnSpc>
                <a:spcPct val="90000"/>
              </a:lnSpc>
              <a:spcBef>
                <a:spcPct val="0"/>
              </a:spcBef>
              <a:buNone/>
              <a:defRPr sz="3200" b="1" kern="1200" cap="none" baseline="0">
                <a:ln>
                  <a:noFill/>
                </a:ln>
                <a:solidFill>
                  <a:schemeClr val="bg1"/>
                </a:solidFill>
                <a:latin typeface="Calibri" panose="020F0502020204030204" pitchFamily="34" charset="0"/>
                <a:ea typeface="Verdana" panose="020B0604030504040204" pitchFamily="34" charset="0"/>
                <a:cs typeface="Calibri" panose="020F0502020204030204" pitchFamily="34" charset="0"/>
              </a:defRPr>
            </a:lvl1pPr>
          </a:lstStyle>
          <a:p>
            <a:r>
              <a:rPr lang="en-US"/>
              <a:t>Click to edit master title style</a:t>
            </a:r>
            <a:endParaRPr lang="en-GB" dirty="0"/>
          </a:p>
        </p:txBody>
      </p:sp>
      <p:sp>
        <p:nvSpPr>
          <p:cNvPr id="2" name="Slide Number Placeholder 5">
            <a:extLst>
              <a:ext uri="{FF2B5EF4-FFF2-40B4-BE49-F238E27FC236}">
                <a16:creationId xmlns:a16="http://schemas.microsoft.com/office/drawing/2014/main" id="{EEB020B7-75A3-C0AC-FE4C-3596111AAA0C}"/>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41668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uf dunkelblau)">
    <p:bg>
      <p:bgRef idx="1001">
        <a:schemeClr val="bg2"/>
      </p:bgRef>
    </p:bg>
    <p:spTree>
      <p:nvGrpSpPr>
        <p:cNvPr id="1" name=""/>
        <p:cNvGrpSpPr/>
        <p:nvPr/>
      </p:nvGrpSpPr>
      <p:grpSpPr>
        <a:xfrm>
          <a:off x="0" y="0"/>
          <a:ext cx="0" cy="0"/>
          <a:chOff x="0" y="0"/>
          <a:chExt cx="0" cy="0"/>
        </a:xfrm>
      </p:grpSpPr>
      <p:sp>
        <p:nvSpPr>
          <p:cNvPr id="11" name="Textplatzhalter 10"/>
          <p:cNvSpPr>
            <a:spLocks noGrp="1"/>
          </p:cNvSpPr>
          <p:nvPr>
            <p:ph type="body" sz="quarter" idx="22" hasCustomPrompt="1"/>
          </p:nvPr>
        </p:nvSpPr>
        <p:spPr>
          <a:xfrm>
            <a:off x="550863" y="1628774"/>
            <a:ext cx="11090275" cy="603437"/>
          </a:xfrm>
        </p:spPr>
        <p:txBody>
          <a:bodyPr/>
          <a:lstStyle>
            <a:lvl1pPr>
              <a:buNone/>
              <a:defRPr sz="2400" b="0">
                <a:solidFill>
                  <a:schemeClr val="accent1"/>
                </a:solidFill>
              </a:defRPr>
            </a:lvl1pPr>
            <a:lvl2pPr>
              <a:buNone/>
              <a:defRPr/>
            </a:lvl2pPr>
            <a:lvl3pPr>
              <a:buNone/>
              <a:defRPr/>
            </a:lvl3pPr>
            <a:lvl4pPr>
              <a:buNone/>
              <a:defRPr/>
            </a:lvl4pPr>
            <a:lvl5pPr>
              <a:buNone/>
              <a:defRPr/>
            </a:lvl5pPr>
          </a:lstStyle>
          <a:p>
            <a:pPr lvl="0"/>
            <a:r>
              <a:rPr lang="de-DE" dirty="0"/>
              <a:t>Unterzeile</a:t>
            </a:r>
          </a:p>
        </p:txBody>
      </p:sp>
      <p:sp>
        <p:nvSpPr>
          <p:cNvPr id="10" name="Fußzeilenplatzhalter 6">
            <a:extLst>
              <a:ext uri="{FF2B5EF4-FFF2-40B4-BE49-F238E27FC236}">
                <a16:creationId xmlns:a16="http://schemas.microsoft.com/office/drawing/2014/main" id="{642FDEFB-5E29-084F-B6AA-D20F05652FB0}"/>
              </a:ext>
            </a:extLst>
          </p:cNvPr>
          <p:cNvSpPr>
            <a:spLocks noGrp="1"/>
          </p:cNvSpPr>
          <p:nvPr>
            <p:ph type="ftr" sz="quarter" idx="3"/>
          </p:nvPr>
        </p:nvSpPr>
        <p:spPr>
          <a:xfrm>
            <a:off x="550863" y="6308725"/>
            <a:ext cx="8890317" cy="549275"/>
          </a:xfrm>
          <a:prstGeom prst="rect">
            <a:avLst/>
          </a:prstGeom>
        </p:spPr>
        <p:txBody>
          <a:bodyPr vert="horz" lIns="0" tIns="0" rIns="0" bIns="0" rtlCol="0" anchor="ctr"/>
          <a:lstStyle>
            <a:lvl1pPr algn="l">
              <a:defRPr sz="1400">
                <a:solidFill>
                  <a:schemeClr val="tx1"/>
                </a:solidFill>
                <a:latin typeface="+mn-lt"/>
                <a:cs typeface="Arial" panose="020B0604020202020204" pitchFamily="34" charset="0"/>
              </a:defRPr>
            </a:lvl1pPr>
          </a:lstStyle>
          <a:p>
            <a:r>
              <a:rPr lang="de-DE"/>
              <a:t>Prof. Dr. Thomas Staubitz | German UDS</a:t>
            </a:r>
            <a:endParaRPr lang="de-DE" dirty="0"/>
          </a:p>
        </p:txBody>
      </p:sp>
      <p:sp>
        <p:nvSpPr>
          <p:cNvPr id="9" name="Text Placeholder 5">
            <a:extLst>
              <a:ext uri="{FF2B5EF4-FFF2-40B4-BE49-F238E27FC236}">
                <a16:creationId xmlns:a16="http://schemas.microsoft.com/office/drawing/2014/main" id="{93019DD5-DD6D-EF48-840A-D4EB58F7D5E2}"/>
              </a:ext>
            </a:extLst>
          </p:cNvPr>
          <p:cNvSpPr>
            <a:spLocks noGrp="1"/>
          </p:cNvSpPr>
          <p:nvPr>
            <p:ph type="body" sz="quarter" idx="20" hasCustomPrompt="1"/>
          </p:nvPr>
        </p:nvSpPr>
        <p:spPr>
          <a:xfrm>
            <a:off x="6456363" y="4872978"/>
            <a:ext cx="5184775" cy="740803"/>
          </a:xfrm>
          <a:prstGeom prst="round1Rect">
            <a:avLst>
              <a:gd name="adj" fmla="val 50000"/>
            </a:avLst>
          </a:prstGeom>
          <a:solidFill>
            <a:schemeClr val="accent3"/>
          </a:solidFill>
        </p:spPr>
        <p:txBody>
          <a:bodyPr lIns="251999" tIns="144000" rIns="251999" bIns="180000" numCol="1" anchor="t" anchorCtr="0">
            <a:spAutoFit/>
          </a:bodyPr>
          <a:lstStyle>
            <a:lvl1pPr marL="0" indent="0">
              <a:buNone/>
              <a:defRPr sz="2400" b="1" i="0">
                <a:solidFill>
                  <a:schemeClr val="tx1"/>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2" name="Text Placeholder 2">
            <a:extLst>
              <a:ext uri="{FF2B5EF4-FFF2-40B4-BE49-F238E27FC236}">
                <a16:creationId xmlns:a16="http://schemas.microsoft.com/office/drawing/2014/main" id="{52B43117-4721-CA45-9DAB-B17E3FE3CB11}"/>
              </a:ext>
            </a:extLst>
          </p:cNvPr>
          <p:cNvSpPr>
            <a:spLocks noGrp="1"/>
          </p:cNvSpPr>
          <p:nvPr>
            <p:ph idx="1"/>
          </p:nvPr>
        </p:nvSpPr>
        <p:spPr>
          <a:xfrm>
            <a:off x="550863" y="2218765"/>
            <a:ext cx="11090275" cy="3910573"/>
          </a:xfrm>
          <a:prstGeom prst="rect">
            <a:avLst/>
          </a:prstGeom>
        </p:spPr>
        <p:txBody>
          <a:bodyPr vert="horz" lIns="0" tIns="0" rIns="0" bIns="0" numCol="1" spcCol="720000" rtlCol="0">
            <a:noAutofit/>
          </a:bodyPr>
          <a:lstStyle>
            <a:lvl1pPr>
              <a:lnSpc>
                <a:spcPct val="130000"/>
              </a:lnSpc>
              <a:defRPr sz="2000"/>
            </a:lvl1pPr>
            <a:lvl2pPr>
              <a:lnSpc>
                <a:spcPct val="130000"/>
              </a:lnSpc>
              <a:defRPr sz="2000"/>
            </a:lvl2pPr>
            <a:lvl3pPr marL="1023938" indent="-355600">
              <a:lnSpc>
                <a:spcPct val="130000"/>
              </a:lnSpc>
              <a:buFontTx/>
              <a:buBlip>
                <a:blip>
                  <a:extLst>
                    <a:ext uri="{96DAC541-7B7A-43D3-8B79-37D633B846F1}">
                      <asvg:svgBlip xmlns:asvg="http://schemas.microsoft.com/office/drawing/2016/SVG/main" r:embed="rId2"/>
                    </a:ext>
                  </a:extLst>
                </a:blip>
              </a:buBlip>
              <a:defRPr sz="2000"/>
            </a:lvl3pPr>
            <a:lvl4pPr marL="1379538" indent="-355600">
              <a:lnSpc>
                <a:spcPct val="130000"/>
              </a:lnSpc>
              <a:buFontTx/>
              <a:buBlip>
                <a:blip>
                  <a:extLst>
                    <a:ext uri="{96DAC541-7B7A-43D3-8B79-37D633B846F1}">
                      <asvg:svgBlip xmlns:asvg="http://schemas.microsoft.com/office/drawing/2016/SVG/main" r:embed="rId3"/>
                    </a:ext>
                  </a:extLst>
                </a:blip>
              </a:buBlip>
              <a:defRPr sz="2000"/>
            </a:lvl4pPr>
            <a:lvl5pPr>
              <a:lnSpc>
                <a:spcPct val="13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Grafik 12">
            <a:extLst>
              <a:ext uri="{FF2B5EF4-FFF2-40B4-BE49-F238E27FC236}">
                <a16:creationId xmlns:a16="http://schemas.microsoft.com/office/drawing/2014/main" id="{93748719-A4A0-164F-AC21-DC837754FC8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4566" y="6308725"/>
            <a:ext cx="1978448" cy="450000"/>
          </a:xfrm>
          <a:prstGeom prst="rect">
            <a:avLst/>
          </a:prstGeom>
        </p:spPr>
      </p:pic>
      <p:sp>
        <p:nvSpPr>
          <p:cNvPr id="14" name="Title Placeholder 1">
            <a:extLst>
              <a:ext uri="{FF2B5EF4-FFF2-40B4-BE49-F238E27FC236}">
                <a16:creationId xmlns:a16="http://schemas.microsoft.com/office/drawing/2014/main" id="{BBF0DE89-8ABB-334C-B0B1-1D28AD4BA8F9}"/>
              </a:ext>
            </a:extLst>
          </p:cNvPr>
          <p:cNvSpPr>
            <a:spLocks noGrp="1"/>
          </p:cNvSpPr>
          <p:nvPr>
            <p:ph type="title"/>
          </p:nvPr>
        </p:nvSpPr>
        <p:spPr>
          <a:xfrm>
            <a:off x="-4535" y="-1698"/>
            <a:ext cx="11645674" cy="1270114"/>
          </a:xfrm>
          <a:custGeom>
            <a:avLst/>
            <a:gdLst>
              <a:gd name="connsiteX0" fmla="*/ 634207 w 11641138"/>
              <a:gd name="connsiteY0" fmla="*/ 0 h 1268413"/>
              <a:gd name="connsiteX1" fmla="*/ 11641138 w 11641138"/>
              <a:gd name="connsiteY1" fmla="*/ 0 h 1268413"/>
              <a:gd name="connsiteX2" fmla="*/ 11641138 w 11641138"/>
              <a:gd name="connsiteY2" fmla="*/ 0 h 1268413"/>
              <a:gd name="connsiteX3" fmla="*/ 11641138 w 11641138"/>
              <a:gd name="connsiteY3" fmla="*/ 634207 h 1268413"/>
              <a:gd name="connsiteX4" fmla="*/ 11006931 w 11641138"/>
              <a:gd name="connsiteY4" fmla="*/ 1268414 h 1268413"/>
              <a:gd name="connsiteX5" fmla="*/ 0 w 11641138"/>
              <a:gd name="connsiteY5" fmla="*/ 1268413 h 1268413"/>
              <a:gd name="connsiteX6" fmla="*/ 0 w 11641138"/>
              <a:gd name="connsiteY6" fmla="*/ 1268413 h 1268413"/>
              <a:gd name="connsiteX7" fmla="*/ 0 w 11641138"/>
              <a:gd name="connsiteY7" fmla="*/ 634207 h 1268413"/>
              <a:gd name="connsiteX8" fmla="*/ 634207 w 11641138"/>
              <a:gd name="connsiteY8" fmla="*/ 0 h 1268413"/>
              <a:gd name="connsiteX0" fmla="*/ 0 w 11641138"/>
              <a:gd name="connsiteY0" fmla="*/ 634207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0 w 11641138"/>
              <a:gd name="connsiteY7" fmla="*/ 634207 h 1268414"/>
              <a:gd name="connsiteX0" fmla="*/ 0 w 11828917"/>
              <a:gd name="connsiteY0" fmla="*/ 52753 h 1503388"/>
              <a:gd name="connsiteX1" fmla="*/ 11828917 w 11828917"/>
              <a:gd name="connsiteY1" fmla="*/ 234974 h 1503388"/>
              <a:gd name="connsiteX2" fmla="*/ 11828917 w 11828917"/>
              <a:gd name="connsiteY2" fmla="*/ 234974 h 1503388"/>
              <a:gd name="connsiteX3" fmla="*/ 11828917 w 11828917"/>
              <a:gd name="connsiteY3" fmla="*/ 869181 h 1503388"/>
              <a:gd name="connsiteX4" fmla="*/ 11194710 w 11828917"/>
              <a:gd name="connsiteY4" fmla="*/ 1503388 h 1503388"/>
              <a:gd name="connsiteX5" fmla="*/ 187779 w 11828917"/>
              <a:gd name="connsiteY5" fmla="*/ 1503387 h 1503388"/>
              <a:gd name="connsiteX6" fmla="*/ 187779 w 11828917"/>
              <a:gd name="connsiteY6" fmla="*/ 1503387 h 1503388"/>
              <a:gd name="connsiteX7" fmla="*/ 0 w 11828917"/>
              <a:gd name="connsiteY7" fmla="*/ 52753 h 1503388"/>
              <a:gd name="connsiteX0" fmla="*/ 0 w 11828917"/>
              <a:gd name="connsiteY0" fmla="*/ 0 h 1450635"/>
              <a:gd name="connsiteX1" fmla="*/ 11828917 w 11828917"/>
              <a:gd name="connsiteY1" fmla="*/ 182221 h 1450635"/>
              <a:gd name="connsiteX2" fmla="*/ 11828917 w 11828917"/>
              <a:gd name="connsiteY2" fmla="*/ 182221 h 1450635"/>
              <a:gd name="connsiteX3" fmla="*/ 11828917 w 11828917"/>
              <a:gd name="connsiteY3" fmla="*/ 816428 h 1450635"/>
              <a:gd name="connsiteX4" fmla="*/ 11194710 w 11828917"/>
              <a:gd name="connsiteY4" fmla="*/ 1450635 h 1450635"/>
              <a:gd name="connsiteX5" fmla="*/ 187779 w 11828917"/>
              <a:gd name="connsiteY5" fmla="*/ 1450634 h 1450635"/>
              <a:gd name="connsiteX6" fmla="*/ 187779 w 11828917"/>
              <a:gd name="connsiteY6" fmla="*/ 1450634 h 1450635"/>
              <a:gd name="connsiteX7" fmla="*/ 0 w 11828917"/>
              <a:gd name="connsiteY7" fmla="*/ 0 h 1450635"/>
              <a:gd name="connsiteX0" fmla="*/ 179614 w 11641138"/>
              <a:gd name="connsiteY0" fmla="*/ 144350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179614 w 11641138"/>
              <a:gd name="connsiteY7" fmla="*/ 144350 h 1268414"/>
              <a:gd name="connsiteX0" fmla="*/ 0 w 11645674"/>
              <a:gd name="connsiteY0" fmla="*/ 0 h 1270114"/>
              <a:gd name="connsiteX1" fmla="*/ 11645674 w 11645674"/>
              <a:gd name="connsiteY1" fmla="*/ 1700 h 1270114"/>
              <a:gd name="connsiteX2" fmla="*/ 11645674 w 11645674"/>
              <a:gd name="connsiteY2" fmla="*/ 1700 h 1270114"/>
              <a:gd name="connsiteX3" fmla="*/ 11645674 w 11645674"/>
              <a:gd name="connsiteY3" fmla="*/ 635907 h 1270114"/>
              <a:gd name="connsiteX4" fmla="*/ 11011467 w 11645674"/>
              <a:gd name="connsiteY4" fmla="*/ 1270114 h 1270114"/>
              <a:gd name="connsiteX5" fmla="*/ 4536 w 11645674"/>
              <a:gd name="connsiteY5" fmla="*/ 1270113 h 1270114"/>
              <a:gd name="connsiteX6" fmla="*/ 4536 w 11645674"/>
              <a:gd name="connsiteY6" fmla="*/ 1270113 h 1270114"/>
              <a:gd name="connsiteX7" fmla="*/ 0 w 11645674"/>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5674" h="1270114">
                <a:moveTo>
                  <a:pt x="0" y="0"/>
                </a:moveTo>
                <a:lnTo>
                  <a:pt x="11645674" y="1700"/>
                </a:lnTo>
                <a:lnTo>
                  <a:pt x="11645674" y="1700"/>
                </a:lnTo>
                <a:lnTo>
                  <a:pt x="11645674" y="635907"/>
                </a:lnTo>
                <a:cubicBezTo>
                  <a:pt x="11645674" y="986170"/>
                  <a:pt x="11361730" y="1270114"/>
                  <a:pt x="11011467" y="1270114"/>
                </a:cubicBezTo>
                <a:lnTo>
                  <a:pt x="4536" y="1270113"/>
                </a:lnTo>
                <a:lnTo>
                  <a:pt x="4536" y="1270113"/>
                </a:lnTo>
                <a:lnTo>
                  <a:pt x="0" y="0"/>
                </a:lnTo>
                <a:close/>
              </a:path>
            </a:pathLst>
          </a:custGeom>
          <a:noFill/>
        </p:spPr>
        <p:txBody>
          <a:bodyPr vert="horz" lIns="540000" tIns="0" rIns="0" bIns="0" rtlCol="0" anchor="ctr" anchorCtr="0">
            <a:noAutofit/>
          </a:bodyPr>
          <a:lstStyle>
            <a:lvl1pPr>
              <a:defRPr>
                <a:solidFill>
                  <a:schemeClr val="tx1"/>
                </a:solidFill>
              </a:defRPr>
            </a:lvl1pPr>
          </a:lstStyle>
          <a:p>
            <a:r>
              <a:rPr lang="en-US" dirty="0"/>
              <a:t>Click to edit master title style</a:t>
            </a:r>
            <a:endParaRPr lang="en-GB" dirty="0"/>
          </a:p>
        </p:txBody>
      </p:sp>
      <p:sp>
        <p:nvSpPr>
          <p:cNvPr id="2" name="Slide Number Placeholder 5">
            <a:extLst>
              <a:ext uri="{FF2B5EF4-FFF2-40B4-BE49-F238E27FC236}">
                <a16:creationId xmlns:a16="http://schemas.microsoft.com/office/drawing/2014/main" id="{AEFBE31E-86BA-77B6-3D14-B4DF2484E022}"/>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e/Kontakt">
    <p:bg>
      <p:bgPr>
        <a:solidFill>
          <a:schemeClr val="tx2"/>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31A26D0-E031-40D1-9686-7D087316ECA7}"/>
              </a:ext>
            </a:extLst>
          </p:cNvPr>
          <p:cNvGraphicFramePr>
            <a:graphicFrameLocks noChangeAspect="1"/>
          </p:cNvGraphicFramePr>
          <p:nvPr userDrawn="1">
            <p:custDataLst>
              <p:tags r:id="rId1"/>
            </p:custDataLst>
            <p:extLst>
              <p:ext uri="{D42A27DB-BD31-4B8C-83A1-F6EECF244321}">
                <p14:modId xmlns:p14="http://schemas.microsoft.com/office/powerpoint/2010/main" val="234047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31A26D0-E031-40D1-9686-7D087316E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hidden="1">
            <a:extLst>
              <a:ext uri="{FF2B5EF4-FFF2-40B4-BE49-F238E27FC236}">
                <a16:creationId xmlns:a16="http://schemas.microsoft.com/office/drawing/2014/main" id="{A5DC3A93-88A6-4960-A166-7B06B24739F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1800" b="0" i="0" baseline="0" dirty="0">
              <a:latin typeface="Kl Bliss Regular" panose="02010006030000020004" pitchFamily="50" charset="0"/>
              <a:ea typeface="+mj-ea"/>
              <a:cs typeface="+mj-cs"/>
              <a:sym typeface="Kl Bliss Regular" panose="02010006030000020004" pitchFamily="50" charset="0"/>
            </a:endParaRPr>
          </a:p>
        </p:txBody>
      </p:sp>
      <p:sp>
        <p:nvSpPr>
          <p:cNvPr id="27" name="Textplatzhalter 9">
            <a:extLst>
              <a:ext uri="{FF2B5EF4-FFF2-40B4-BE49-F238E27FC236}">
                <a16:creationId xmlns:a16="http://schemas.microsoft.com/office/drawing/2014/main" id="{D9469F2A-E2C6-2A47-9BE2-D63D118DEDCE}"/>
              </a:ext>
            </a:extLst>
          </p:cNvPr>
          <p:cNvSpPr>
            <a:spLocks noGrp="1"/>
          </p:cNvSpPr>
          <p:nvPr>
            <p:ph type="body" sz="quarter" idx="12" hasCustomPrompt="1"/>
          </p:nvPr>
        </p:nvSpPr>
        <p:spPr>
          <a:xfrm>
            <a:off x="550863" y="2542856"/>
            <a:ext cx="5184775" cy="407780"/>
          </a:xfrm>
          <a:prstGeom prst="rect">
            <a:avLst/>
          </a:prstGeom>
        </p:spPr>
        <p:txBody>
          <a:bodyPr lIns="0" tIns="0" rIns="0" bIns="0" numCol="1" anchor="t"/>
          <a:lstStyle>
            <a:lvl1pPr marL="0" indent="0">
              <a:buNone/>
              <a:defRPr sz="2400" b="1" i="0">
                <a:solidFill>
                  <a:schemeClr val="bg1"/>
                </a:solidFill>
                <a:latin typeface="Calibri" panose="020F0502020204030204" pitchFamily="34" charset="0"/>
                <a:cs typeface="Calibri" panose="020F0502020204030204" pitchFamily="34" charset="0"/>
              </a:defRPr>
            </a:lvl1pPr>
          </a:lstStyle>
          <a:p>
            <a:pPr lvl="0"/>
            <a:r>
              <a:rPr lang="de-DE" dirty="0"/>
              <a:t>First Name Last Name</a:t>
            </a:r>
          </a:p>
        </p:txBody>
      </p:sp>
      <p:sp>
        <p:nvSpPr>
          <p:cNvPr id="28" name="Textplatzhalter 9">
            <a:extLst>
              <a:ext uri="{FF2B5EF4-FFF2-40B4-BE49-F238E27FC236}">
                <a16:creationId xmlns:a16="http://schemas.microsoft.com/office/drawing/2014/main" id="{CDAF6BF5-104B-A843-9618-3C0DA12D303E}"/>
              </a:ext>
            </a:extLst>
          </p:cNvPr>
          <p:cNvSpPr>
            <a:spLocks noGrp="1"/>
          </p:cNvSpPr>
          <p:nvPr>
            <p:ph type="body" sz="quarter" idx="14" hasCustomPrompt="1"/>
          </p:nvPr>
        </p:nvSpPr>
        <p:spPr>
          <a:xfrm>
            <a:off x="547496" y="3758553"/>
            <a:ext cx="5177678" cy="385331"/>
          </a:xfrm>
          <a:prstGeom prst="rect">
            <a:avLst/>
          </a:prstGeom>
        </p:spPr>
        <p:txBody>
          <a:bodyPr lIns="0" numCol="1" anchor="t"/>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 dirty="0"/>
              <a:t>Phone: +</a:t>
            </a:r>
            <a:r>
              <a:rPr lang="de-DE" dirty="0"/>
              <a:t>00 000 000 0000</a:t>
            </a:r>
          </a:p>
        </p:txBody>
      </p:sp>
      <p:sp>
        <p:nvSpPr>
          <p:cNvPr id="29" name="Textplatzhalter 9">
            <a:extLst>
              <a:ext uri="{FF2B5EF4-FFF2-40B4-BE49-F238E27FC236}">
                <a16:creationId xmlns:a16="http://schemas.microsoft.com/office/drawing/2014/main" id="{3D2A1C3F-1039-1D46-9750-9BA2437A8A2B}"/>
              </a:ext>
            </a:extLst>
          </p:cNvPr>
          <p:cNvSpPr>
            <a:spLocks noGrp="1"/>
          </p:cNvSpPr>
          <p:nvPr>
            <p:ph type="body" sz="quarter" idx="15" hasCustomPrompt="1"/>
          </p:nvPr>
        </p:nvSpPr>
        <p:spPr>
          <a:xfrm>
            <a:off x="547496" y="4158153"/>
            <a:ext cx="5177678" cy="385331"/>
          </a:xfrm>
          <a:prstGeom prst="rect">
            <a:avLst/>
          </a:prstGeom>
        </p:spPr>
        <p:txBody>
          <a:bodyPr lIns="0" numCol="1" anchor="t"/>
          <a:lstStyle>
            <a:lvl1pPr marL="0" indent="0" algn="l">
              <a:buNone/>
              <a:defRPr b="0" i="0" baseline="0">
                <a:solidFill>
                  <a:schemeClr val="bg1"/>
                </a:solidFill>
                <a:latin typeface="Calibri" panose="020F0502020204030204" pitchFamily="34" charset="0"/>
                <a:cs typeface="Calibri" panose="020F0502020204030204" pitchFamily="34" charset="0"/>
              </a:defRPr>
            </a:lvl1pPr>
          </a:lstStyle>
          <a:p>
            <a:pPr lvl="0"/>
            <a:r>
              <a:rPr lang="de-DE" dirty="0"/>
              <a:t>Email: </a:t>
            </a:r>
            <a:r>
              <a:rPr lang="de-DE" dirty="0" err="1"/>
              <a:t>firstname.lastname@uds.university</a:t>
            </a:r>
            <a:endParaRPr lang="de-DE" dirty="0"/>
          </a:p>
        </p:txBody>
      </p:sp>
      <p:sp>
        <p:nvSpPr>
          <p:cNvPr id="30" name="Textplatzhalter 9">
            <a:extLst>
              <a:ext uri="{FF2B5EF4-FFF2-40B4-BE49-F238E27FC236}">
                <a16:creationId xmlns:a16="http://schemas.microsoft.com/office/drawing/2014/main" id="{D9469F2A-E2C6-2A47-9BE2-D63D118DEDCE}"/>
              </a:ext>
            </a:extLst>
          </p:cNvPr>
          <p:cNvSpPr>
            <a:spLocks noGrp="1"/>
          </p:cNvSpPr>
          <p:nvPr>
            <p:ph type="body" sz="quarter" idx="22" hasCustomPrompt="1"/>
          </p:nvPr>
        </p:nvSpPr>
        <p:spPr>
          <a:xfrm>
            <a:off x="550863" y="2976060"/>
            <a:ext cx="5184775" cy="407780"/>
          </a:xfrm>
          <a:prstGeom prst="rect">
            <a:avLst/>
          </a:prstGeom>
        </p:spPr>
        <p:txBody>
          <a:bodyPr lIns="0" tIns="0" rIns="0" bIns="0" numCol="1" anchor="t"/>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de-DE" dirty="0"/>
              <a:t>Title</a:t>
            </a:r>
          </a:p>
        </p:txBody>
      </p:sp>
      <p:sp>
        <p:nvSpPr>
          <p:cNvPr id="31" name="Textfeld 30"/>
          <p:cNvSpPr txBox="1"/>
          <p:nvPr userDrawn="1"/>
        </p:nvSpPr>
        <p:spPr>
          <a:xfrm>
            <a:off x="550863" y="5234827"/>
            <a:ext cx="5184775" cy="369332"/>
          </a:xfrm>
          <a:prstGeom prst="rect">
            <a:avLst/>
          </a:prstGeom>
          <a:noFill/>
        </p:spPr>
        <p:txBody>
          <a:bodyPr wrap="square" lIns="0" tIns="0" rIns="0" bIns="0" rtlCol="0">
            <a:spAutoFit/>
          </a:bodyPr>
          <a:lstStyle/>
          <a:p>
            <a:pPr lvl="0"/>
            <a:r>
              <a:rPr lang="de-DE" sz="2400" b="1" i="0" dirty="0">
                <a:solidFill>
                  <a:schemeClr val="accent3"/>
                </a:solidFill>
                <a:latin typeface="Calibri" panose="020F0502020204030204" pitchFamily="34" charset="0"/>
                <a:cs typeface="Calibri" panose="020F0502020204030204" pitchFamily="34" charset="0"/>
              </a:rPr>
              <a:t>https://</a:t>
            </a:r>
            <a:r>
              <a:rPr lang="de-DE" sz="2400" b="1" i="0" dirty="0" err="1">
                <a:solidFill>
                  <a:schemeClr val="accent3"/>
                </a:solidFill>
                <a:latin typeface="Calibri" panose="020F0502020204030204" pitchFamily="34" charset="0"/>
                <a:cs typeface="Calibri" panose="020F0502020204030204" pitchFamily="34" charset="0"/>
              </a:rPr>
              <a:t>german-uds.de</a:t>
            </a:r>
            <a:endParaRPr lang="de-DE" sz="2400" b="1" i="0" dirty="0">
              <a:solidFill>
                <a:schemeClr val="accent3"/>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9DFAA699-2029-864A-9DED-52C3F43404B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4" y="549275"/>
            <a:ext cx="3259136" cy="741294"/>
          </a:xfrm>
          <a:prstGeom prst="rect">
            <a:avLst/>
          </a:prstGeom>
        </p:spPr>
      </p:pic>
    </p:spTree>
    <p:extLst>
      <p:ext uri="{BB962C8B-B14F-4D97-AF65-F5344CB8AC3E}">
        <p14:creationId xmlns:p14="http://schemas.microsoft.com/office/powerpoint/2010/main" val="124614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light">
    <p:spTree>
      <p:nvGrpSpPr>
        <p:cNvPr id="1" name=""/>
        <p:cNvGrpSpPr/>
        <p:nvPr/>
      </p:nvGrpSpPr>
      <p:grpSpPr>
        <a:xfrm>
          <a:off x="0" y="0"/>
          <a:ext cx="0" cy="0"/>
          <a:chOff x="0" y="0"/>
          <a:chExt cx="0" cy="0"/>
        </a:xfrm>
      </p:grpSpPr>
      <p:sp>
        <p:nvSpPr>
          <p:cNvPr id="2" name="Eine Ecke des Rechtecks abrunden 12">
            <a:extLst>
              <a:ext uri="{FF2B5EF4-FFF2-40B4-BE49-F238E27FC236}">
                <a16:creationId xmlns:a16="http://schemas.microsoft.com/office/drawing/2014/main" id="{E9874B57-F8D4-12A9-0860-EF3DBE56C755}"/>
              </a:ext>
            </a:extLst>
          </p:cNvPr>
          <p:cNvSpPr/>
          <p:nvPr/>
        </p:nvSpPr>
        <p:spPr>
          <a:xfrm>
            <a:off x="0" y="2357999"/>
            <a:ext cx="11641134" cy="4500000"/>
          </a:xfrm>
          <a:custGeom>
            <a:avLst/>
            <a:gdLst>
              <a:gd name="f0" fmla="val 5400000"/>
              <a:gd name="f1" fmla="val 16200000"/>
              <a:gd name="f2" fmla="val w"/>
              <a:gd name="f3" fmla="val h"/>
              <a:gd name="f4" fmla="val ss"/>
              <a:gd name="f5" fmla="val 0"/>
              <a:gd name="f6" fmla="val 16667"/>
              <a:gd name="f7" fmla="abs f2"/>
              <a:gd name="f8" fmla="abs f3"/>
              <a:gd name="f9" fmla="abs f4"/>
              <a:gd name="f10" fmla="?: f7 f2 1"/>
              <a:gd name="f11" fmla="?: f8 f3 1"/>
              <a:gd name="f12" fmla="?: f9 f4 1"/>
              <a:gd name="f13" fmla="*/ f10 1 21600"/>
              <a:gd name="f14" fmla="*/ f11 1 21600"/>
              <a:gd name="f15" fmla="*/ 21600 f10 1"/>
              <a:gd name="f16" fmla="*/ 21600 f11 1"/>
              <a:gd name="f17" fmla="min f14 f13"/>
              <a:gd name="f18" fmla="*/ f15 1 f12"/>
              <a:gd name="f19" fmla="*/ f16 1 f12"/>
              <a:gd name="f20" fmla="val f18"/>
              <a:gd name="f21" fmla="val f19"/>
              <a:gd name="f22" fmla="*/ f5 f17 1"/>
              <a:gd name="f23" fmla="+- f21 0 f5"/>
              <a:gd name="f24" fmla="+- f20 0 f5"/>
              <a:gd name="f25" fmla="*/ f21 f17 1"/>
              <a:gd name="f26" fmla="*/ f20 f17 1"/>
              <a:gd name="f27" fmla="min f24 f23"/>
              <a:gd name="f28" fmla="*/ f27 f6 1"/>
              <a:gd name="f29" fmla="*/ f28 1 100000"/>
              <a:gd name="f30" fmla="+- f20 0 f29"/>
              <a:gd name="f31" fmla="*/ f29 29289 1"/>
              <a:gd name="f32" fmla="*/ f29 f17 1"/>
              <a:gd name="f33" fmla="*/ f31 1 100000"/>
              <a:gd name="f34" fmla="*/ f30 f17 1"/>
              <a:gd name="f35" fmla="+- f20 0 f33"/>
              <a:gd name="f36" fmla="*/ f35 f17 1"/>
            </a:gdLst>
            <a:ahLst/>
            <a:cxnLst>
              <a:cxn ang="3cd4">
                <a:pos x="hc" y="t"/>
              </a:cxn>
              <a:cxn ang="0">
                <a:pos x="r" y="vc"/>
              </a:cxn>
              <a:cxn ang="cd4">
                <a:pos x="hc" y="b"/>
              </a:cxn>
              <a:cxn ang="cd2">
                <a:pos x="l" y="vc"/>
              </a:cxn>
            </a:cxnLst>
            <a:rect l="f22" t="f22" r="f36" b="f25"/>
            <a:pathLst>
              <a:path>
                <a:moveTo>
                  <a:pt x="f22" y="f22"/>
                </a:moveTo>
                <a:lnTo>
                  <a:pt x="f34" y="f22"/>
                </a:lnTo>
                <a:arcTo wR="f32" hR="f32" stAng="f1" swAng="f0"/>
                <a:lnTo>
                  <a:pt x="f26" y="f25"/>
                </a:lnTo>
                <a:lnTo>
                  <a:pt x="f22" y="f25"/>
                </a:lnTo>
                <a:close/>
              </a:path>
            </a:pathLst>
          </a:custGeom>
          <a:solidFill>
            <a:srgbClr val="84B4F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Verdana"/>
            </a:endParaRPr>
          </a:p>
        </p:txBody>
      </p:sp>
      <p:sp>
        <p:nvSpPr>
          <p:cNvPr id="3" name="Rechteck 13">
            <a:extLst>
              <a:ext uri="{FF2B5EF4-FFF2-40B4-BE49-F238E27FC236}">
                <a16:creationId xmlns:a16="http://schemas.microsoft.com/office/drawing/2014/main" id="{D61432D9-2D0B-8365-7BC7-4FCF1A689126}"/>
              </a:ext>
            </a:extLst>
          </p:cNvPr>
          <p:cNvSpPr/>
          <p:nvPr/>
        </p:nvSpPr>
        <p:spPr>
          <a:xfrm>
            <a:off x="0" y="2357999"/>
            <a:ext cx="10298247" cy="4500000"/>
          </a:xfrm>
          <a:prstGeom prst="rect">
            <a:avLst/>
          </a:prstGeom>
          <a:solidFill>
            <a:srgbClr val="84B4F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FFFFFF"/>
              </a:solidFill>
              <a:uFillTx/>
              <a:latin typeface="Verdana"/>
            </a:endParaRPr>
          </a:p>
        </p:txBody>
      </p:sp>
      <p:graphicFrame>
        <p:nvGraphicFramePr>
          <p:cNvPr id="4" name="Objekt 2" hidden="1">
            <a:extLst>
              <a:ext uri="{FF2B5EF4-FFF2-40B4-BE49-F238E27FC236}">
                <a16:creationId xmlns:a16="http://schemas.microsoft.com/office/drawing/2014/main" id="{21B0D1A3-16FC-6182-9755-02D3713B892F}"/>
              </a:ext>
            </a:extLst>
          </p:cNvPr>
          <p:cNvGraphicFramePr/>
          <p:nvPr/>
        </p:nvGraphicFramePr>
        <p:xfrm>
          <a:off x="1591" y="1591"/>
          <a:ext cx="1591" cy="1591"/>
        </p:xfrm>
        <a:graphic>
          <a:graphicData uri="http://schemas.openxmlformats.org/presentationml/2006/ole">
            <mc:AlternateContent xmlns:mc="http://schemas.openxmlformats.org/markup-compatibility/2006">
              <mc:Choice xmlns:v="urn:schemas-microsoft-com:vml" Requires="v">
                <p:oleObj r:id="rId2" imgW="9832" imgH="9832" progId="">
                  <p:embed/>
                </p:oleObj>
              </mc:Choice>
              <mc:Fallback>
                <p:oleObj r:id="rId2" imgW="9832" imgH="9832" progId="">
                  <p:embed/>
                  <p:pic>
                    <p:nvPicPr>
                      <p:cNvPr id="4" name="Objekt 2" hidden="1">
                        <a:extLst>
                          <a:ext uri="{FF2B5EF4-FFF2-40B4-BE49-F238E27FC236}">
                            <a16:creationId xmlns:a16="http://schemas.microsoft.com/office/drawing/2014/main" id="{21B0D1A3-16FC-6182-9755-02D3713B892F}"/>
                          </a:ext>
                        </a:extLst>
                      </p:cNvPr>
                      <p:cNvPicPr/>
                      <p:nvPr/>
                    </p:nvPicPr>
                    <p:blipFill>
                      <a:blip r:embed="rId3"/>
                      <a:stretch>
                        <a:fillRect/>
                      </a:stretch>
                    </p:blipFill>
                    <p:spPr>
                      <a:xfrm>
                        <a:off x="1591" y="1591"/>
                        <a:ext cx="1591" cy="1591"/>
                      </a:xfrm>
                      <a:prstGeom prst="rect">
                        <a:avLst/>
                      </a:prstGeom>
                    </p:spPr>
                  </p:pic>
                </p:oleObj>
              </mc:Fallback>
            </mc:AlternateContent>
          </a:graphicData>
        </a:graphic>
      </p:graphicFrame>
      <p:sp>
        <p:nvSpPr>
          <p:cNvPr id="5" name="Titel 1">
            <a:extLst>
              <a:ext uri="{FF2B5EF4-FFF2-40B4-BE49-F238E27FC236}">
                <a16:creationId xmlns:a16="http://schemas.microsoft.com/office/drawing/2014/main" id="{0458DD9B-0BEB-1391-5B39-DD1C838F78DC}"/>
              </a:ext>
            </a:extLst>
          </p:cNvPr>
          <p:cNvSpPr txBox="1">
            <a:spLocks noGrp="1"/>
          </p:cNvSpPr>
          <p:nvPr>
            <p:ph type="title"/>
          </p:nvPr>
        </p:nvSpPr>
        <p:spPr>
          <a:xfrm>
            <a:off x="2208211" y="3107844"/>
            <a:ext cx="7363800" cy="1295293"/>
          </a:xfrm>
          <a:noFill/>
        </p:spPr>
        <p:txBody>
          <a:bodyPr anchor="b"/>
          <a:lstStyle>
            <a:lvl1pPr>
              <a:defRPr lang="de-DE" sz="4400">
                <a:solidFill>
                  <a:srgbClr val="000060"/>
                </a:solidFill>
              </a:defRPr>
            </a:lvl1pPr>
          </a:lstStyle>
          <a:p>
            <a:pPr lvl="0"/>
            <a:r>
              <a:rPr lang="de-DE"/>
              <a:t>Title of </a:t>
            </a:r>
            <a:br>
              <a:rPr lang="de-DE"/>
            </a:br>
            <a:r>
              <a:rPr lang="de-DE"/>
              <a:t>Presentation</a:t>
            </a:r>
          </a:p>
        </p:txBody>
      </p:sp>
      <p:sp>
        <p:nvSpPr>
          <p:cNvPr id="6" name="Textplatzhalter 21">
            <a:extLst>
              <a:ext uri="{FF2B5EF4-FFF2-40B4-BE49-F238E27FC236}">
                <a16:creationId xmlns:a16="http://schemas.microsoft.com/office/drawing/2014/main" id="{DA213A79-D42B-2F7C-9F62-78BC0B8759BC}"/>
              </a:ext>
            </a:extLst>
          </p:cNvPr>
          <p:cNvSpPr txBox="1">
            <a:spLocks noGrp="1"/>
          </p:cNvSpPr>
          <p:nvPr>
            <p:ph type="body" idx="4294967295"/>
          </p:nvPr>
        </p:nvSpPr>
        <p:spPr>
          <a:xfrm>
            <a:off x="2209364" y="4637123"/>
            <a:ext cx="7361404" cy="1013630"/>
          </a:xfrm>
        </p:spPr>
        <p:txBody>
          <a:bodyPr/>
          <a:lstStyle>
            <a:lvl1pPr>
              <a:spcAft>
                <a:spcPts val="0"/>
              </a:spcAft>
              <a:defRPr lang="de-DE" sz="2400">
                <a:solidFill>
                  <a:srgbClr val="FFFFFF"/>
                </a:solidFill>
              </a:defRPr>
            </a:lvl1pPr>
            <a:lvl2pPr lvl="0" indent="0">
              <a:spcBef>
                <a:spcPts val="1000"/>
              </a:spcBef>
              <a:spcAft>
                <a:spcPts val="0"/>
              </a:spcAft>
              <a:buNone/>
              <a:defRPr lang="de-DE" sz="2400">
                <a:solidFill>
                  <a:srgbClr val="FFFFFF"/>
                </a:solidFill>
              </a:defRPr>
            </a:lvl2pPr>
          </a:lstStyle>
          <a:p>
            <a:pPr lvl="0"/>
            <a:r>
              <a:rPr lang="de-DE"/>
              <a:t>Subheadline with first line and optional second line </a:t>
            </a:r>
          </a:p>
          <a:p>
            <a:pPr lvl="0"/>
            <a:endParaRPr lang="de-DE"/>
          </a:p>
        </p:txBody>
      </p:sp>
      <p:sp>
        <p:nvSpPr>
          <p:cNvPr id="7" name="Textplatzhalter 16">
            <a:extLst>
              <a:ext uri="{FF2B5EF4-FFF2-40B4-BE49-F238E27FC236}">
                <a16:creationId xmlns:a16="http://schemas.microsoft.com/office/drawing/2014/main" id="{3F419620-1A3B-E3AD-9F61-461D75A627EC}"/>
              </a:ext>
            </a:extLst>
          </p:cNvPr>
          <p:cNvSpPr txBox="1">
            <a:spLocks noGrp="1"/>
          </p:cNvSpPr>
          <p:nvPr>
            <p:ph type="body" idx="4294967295"/>
          </p:nvPr>
        </p:nvSpPr>
        <p:spPr>
          <a:xfrm>
            <a:off x="2208211" y="5846161"/>
            <a:ext cx="2006623" cy="462558"/>
          </a:xfrm>
        </p:spPr>
        <p:txBody>
          <a:bodyPr/>
          <a:lstStyle>
            <a:lvl1pPr>
              <a:defRPr lang="de-DE">
                <a:solidFill>
                  <a:srgbClr val="000060"/>
                </a:solidFill>
              </a:defRPr>
            </a:lvl1pPr>
          </a:lstStyle>
          <a:p>
            <a:pPr lvl="0"/>
            <a:r>
              <a:rPr lang="de-DE"/>
              <a:t>Month YYYY</a:t>
            </a:r>
          </a:p>
        </p:txBody>
      </p:sp>
      <p:pic>
        <p:nvPicPr>
          <p:cNvPr id="8" name="Grafik 11">
            <a:extLst>
              <a:ext uri="{FF2B5EF4-FFF2-40B4-BE49-F238E27FC236}">
                <a16:creationId xmlns:a16="http://schemas.microsoft.com/office/drawing/2014/main" id="{5D51B526-5B0B-7536-FC50-35C09AA60980}"/>
              </a:ext>
            </a:extLst>
          </p:cNvPr>
          <p:cNvPicPr>
            <a:picLocks noChangeAspect="1"/>
          </p:cNvPicPr>
          <p:nvPr/>
        </p:nvPicPr>
        <p:blipFill>
          <a:blip r:embed="rId4"/>
          <a:srcRect/>
          <a:stretch>
            <a:fillRect/>
          </a:stretch>
        </p:blipFill>
        <p:spPr>
          <a:xfrm>
            <a:off x="550861" y="727816"/>
            <a:ext cx="4747153" cy="1081872"/>
          </a:xfrm>
          <a:prstGeom prst="rect">
            <a:avLst/>
          </a:prstGeom>
          <a:noFill/>
          <a:ln cap="flat">
            <a:noFill/>
          </a:ln>
        </p:spPr>
      </p:pic>
      <p:sp>
        <p:nvSpPr>
          <p:cNvPr id="9" name="Rechteck 1" hidden="1">
            <a:extLst>
              <a:ext uri="{FF2B5EF4-FFF2-40B4-BE49-F238E27FC236}">
                <a16:creationId xmlns:a16="http://schemas.microsoft.com/office/drawing/2014/main" id="{D8F401E5-45FF-A97D-3F98-21E811EE7754}"/>
              </a:ext>
            </a:extLst>
          </p:cNvPr>
          <p:cNvSpPr/>
          <p:nvPr/>
        </p:nvSpPr>
        <p:spPr>
          <a:xfrm>
            <a:off x="0" y="0"/>
            <a:ext cx="158748" cy="158748"/>
          </a:xfrm>
          <a:prstGeom prst="rect">
            <a:avLst/>
          </a:prstGeom>
          <a:solidFill>
            <a:srgbClr val="84B4F6"/>
          </a:solidFill>
          <a:ln w="12701" cap="flat">
            <a:solidFill>
              <a:srgbClr val="5F83B5"/>
            </a:solidFill>
            <a:prstDash val="solid"/>
            <a:miter/>
          </a:ln>
        </p:spPr>
        <p:txBody>
          <a:bodyPr vert="horz" wrap="non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5000" b="0" i="0" u="none" strike="noStrike" kern="1200" cap="none" spc="0" baseline="0">
              <a:solidFill>
                <a:srgbClr val="FFFFFF"/>
              </a:solidFill>
              <a:uFillTx/>
              <a:latin typeface="Kl Bliss Regular" pitchFamily="50"/>
            </a:endParaRPr>
          </a:p>
        </p:txBody>
      </p:sp>
    </p:spTree>
    <p:extLst>
      <p:ext uri="{BB962C8B-B14F-4D97-AF65-F5344CB8AC3E}">
        <p14:creationId xmlns:p14="http://schemas.microsoft.com/office/powerpoint/2010/main" val="144125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folie">
    <p:spTree>
      <p:nvGrpSpPr>
        <p:cNvPr id="1" name=""/>
        <p:cNvGrpSpPr/>
        <p:nvPr/>
      </p:nvGrpSpPr>
      <p:grpSpPr>
        <a:xfrm>
          <a:off x="0" y="0"/>
          <a:ext cx="0" cy="0"/>
          <a:chOff x="0" y="0"/>
          <a:chExt cx="0" cy="0"/>
        </a:xfrm>
      </p:grpSpPr>
      <p:sp>
        <p:nvSpPr>
          <p:cNvPr id="16" name="Datumsplatzhalter 11">
            <a:extLst>
              <a:ext uri="{FF2B5EF4-FFF2-40B4-BE49-F238E27FC236}">
                <a16:creationId xmlns:a16="http://schemas.microsoft.com/office/drawing/2014/main" id="{4F7000DD-05D4-D54A-B59A-DDB6337A8870}"/>
              </a:ext>
            </a:extLst>
          </p:cNvPr>
          <p:cNvSpPr>
            <a:spLocks noGrp="1"/>
          </p:cNvSpPr>
          <p:nvPr>
            <p:ph type="dt" sz="half" idx="20"/>
          </p:nvPr>
        </p:nvSpPr>
        <p:spPr>
          <a:xfrm>
            <a:off x="227013" y="6434257"/>
            <a:ext cx="1572466" cy="365125"/>
          </a:xfrm>
        </p:spPr>
        <p:txBody>
          <a:bodyPr/>
          <a:lstStyle/>
          <a:p>
            <a:r>
              <a:rPr lang="de-DE"/>
              <a:t>Quo vaditis MOOCs?</a:t>
            </a:r>
            <a:endParaRPr lang="de-DE" dirty="0"/>
          </a:p>
        </p:txBody>
      </p:sp>
      <p:sp>
        <p:nvSpPr>
          <p:cNvPr id="17" name="Fußzeilenplatzhalter 16">
            <a:extLst>
              <a:ext uri="{FF2B5EF4-FFF2-40B4-BE49-F238E27FC236}">
                <a16:creationId xmlns:a16="http://schemas.microsoft.com/office/drawing/2014/main" id="{1F401671-1486-B146-9DD1-BB94F737B003}"/>
              </a:ext>
            </a:extLst>
          </p:cNvPr>
          <p:cNvSpPr>
            <a:spLocks noGrp="1"/>
          </p:cNvSpPr>
          <p:nvPr>
            <p:ph type="ftr" sz="quarter" idx="15"/>
          </p:nvPr>
        </p:nvSpPr>
        <p:spPr>
          <a:xfrm>
            <a:off x="1972067" y="6434257"/>
            <a:ext cx="5924158" cy="365125"/>
          </a:xfrm>
        </p:spPr>
        <p:txBody>
          <a:bodyPr/>
          <a:lstStyle/>
          <a:p>
            <a:r>
              <a:rPr lang="de-DE"/>
              <a:t>Thomas Staubitz | HPI | 2024</a:t>
            </a:r>
            <a:endParaRPr lang="de-DE" dirty="0"/>
          </a:p>
        </p:txBody>
      </p:sp>
      <p:sp>
        <p:nvSpPr>
          <p:cNvPr id="18" name="Foliennummernplatzhalter 18">
            <a:extLst>
              <a:ext uri="{FF2B5EF4-FFF2-40B4-BE49-F238E27FC236}">
                <a16:creationId xmlns:a16="http://schemas.microsoft.com/office/drawing/2014/main" id="{91E662FA-07A6-C140-AE6D-E58695D12536}"/>
              </a:ext>
            </a:extLst>
          </p:cNvPr>
          <p:cNvSpPr>
            <a:spLocks noGrp="1"/>
          </p:cNvSpPr>
          <p:nvPr>
            <p:ph type="sldNum" sz="quarter" idx="16"/>
          </p:nvPr>
        </p:nvSpPr>
        <p:spPr>
          <a:xfrm>
            <a:off x="11475662" y="6417445"/>
            <a:ext cx="487680" cy="398749"/>
          </a:xfrm>
        </p:spPr>
        <p:txBody>
          <a:bodyPr/>
          <a:lstStyle/>
          <a:p>
            <a:fld id="{B1A20FC8-41B9-4055-A397-5AB32DE79FCA}" type="slidenum">
              <a:rPr lang="de-DE" smtClean="0"/>
              <a:pPr/>
              <a:t>‹#›</a:t>
            </a:fld>
            <a:endParaRPr lang="de-DE" dirty="0"/>
          </a:p>
        </p:txBody>
      </p:sp>
      <p:sp>
        <p:nvSpPr>
          <p:cNvPr id="4" name="Titel 3">
            <a:extLst>
              <a:ext uri="{FF2B5EF4-FFF2-40B4-BE49-F238E27FC236}">
                <a16:creationId xmlns:a16="http://schemas.microsoft.com/office/drawing/2014/main" id="{77CB8F9E-96C3-CD9E-6E5C-1D47ECD0AD23}"/>
              </a:ext>
            </a:extLst>
          </p:cNvPr>
          <p:cNvSpPr>
            <a:spLocks noGrp="1"/>
          </p:cNvSpPr>
          <p:nvPr>
            <p:ph type="title"/>
          </p:nvPr>
        </p:nvSpPr>
        <p:spPr>
          <a:xfrm>
            <a:off x="227013" y="260350"/>
            <a:ext cx="11737975" cy="1152525"/>
          </a:xfrm>
        </p:spPr>
        <p:txBody>
          <a:bodyPr/>
          <a:lstStyle/>
          <a:p>
            <a:r>
              <a:rPr lang="en-GB"/>
              <a:t>Click to edit Master title style</a:t>
            </a:r>
            <a:endParaRPr lang="de-DE" dirty="0"/>
          </a:p>
        </p:txBody>
      </p:sp>
      <p:sp>
        <p:nvSpPr>
          <p:cNvPr id="6" name="Textplatzhalter 5">
            <a:extLst>
              <a:ext uri="{FF2B5EF4-FFF2-40B4-BE49-F238E27FC236}">
                <a16:creationId xmlns:a16="http://schemas.microsoft.com/office/drawing/2014/main" id="{D3FB7E81-A454-E75A-B5BC-ABC2FF822354}"/>
              </a:ext>
            </a:extLst>
          </p:cNvPr>
          <p:cNvSpPr>
            <a:spLocks noGrp="1"/>
          </p:cNvSpPr>
          <p:nvPr>
            <p:ph type="body" sz="quarter" idx="21"/>
          </p:nvPr>
        </p:nvSpPr>
        <p:spPr>
          <a:xfrm>
            <a:off x="227013" y="1665287"/>
            <a:ext cx="11737975" cy="46799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Tree>
    <p:extLst>
      <p:ext uri="{BB962C8B-B14F-4D97-AF65-F5344CB8AC3E}">
        <p14:creationId xmlns:p14="http://schemas.microsoft.com/office/powerpoint/2010/main" val="341171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in Bild: Title 1">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7F1C8622-79DE-F945-B784-5E48FEDD5A1E}"/>
              </a:ext>
            </a:extLst>
          </p:cNvPr>
          <p:cNvSpPr/>
          <p:nvPr userDrawn="1"/>
        </p:nvSpPr>
        <p:spPr>
          <a:xfrm>
            <a:off x="874713" y="2358000"/>
            <a:ext cx="7742237" cy="45000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44DE971-6C12-CD40-970F-4474B4B91FAF}"/>
              </a:ext>
            </a:extLst>
          </p:cNvPr>
          <p:cNvSpPr/>
          <p:nvPr userDrawn="1"/>
        </p:nvSpPr>
        <p:spPr>
          <a:xfrm>
            <a:off x="550862" y="2358000"/>
            <a:ext cx="7133047"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Objekt 2" hidden="1">
            <a:extLst>
              <a:ext uri="{FF2B5EF4-FFF2-40B4-BE49-F238E27FC236}">
                <a16:creationId xmlns:a16="http://schemas.microsoft.com/office/drawing/2014/main" id="{5EE12F9F-CFE5-47D5-9610-A3C349B61E63}"/>
              </a:ext>
            </a:extLst>
          </p:cNvPr>
          <p:cNvGraphicFramePr>
            <a:graphicFrameLocks noChangeAspect="1"/>
          </p:cNvGraphicFramePr>
          <p:nvPr userDrawn="1">
            <p:custDataLst>
              <p:tags r:id="rId1"/>
            </p:custDataLst>
            <p:extLst>
              <p:ext uri="{D42A27DB-BD31-4B8C-83A1-F6EECF244321}">
                <p14:modId xmlns:p14="http://schemas.microsoft.com/office/powerpoint/2010/main" val="2585127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EE12F9F-CFE5-47D5-9610-A3C349B61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itel 1">
            <a:extLst>
              <a:ext uri="{FF2B5EF4-FFF2-40B4-BE49-F238E27FC236}">
                <a16:creationId xmlns:a16="http://schemas.microsoft.com/office/drawing/2014/main" id="{0FD939CE-4B83-EB43-9D77-6D64F5155A17}"/>
              </a:ext>
            </a:extLst>
          </p:cNvPr>
          <p:cNvSpPr>
            <a:spLocks noGrp="1"/>
          </p:cNvSpPr>
          <p:nvPr>
            <p:ph type="ctrTitle" hasCustomPrompt="1"/>
          </p:nvPr>
        </p:nvSpPr>
        <p:spPr>
          <a:xfrm>
            <a:off x="2208212" y="2617941"/>
            <a:ext cx="4837022" cy="1785200"/>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tx2"/>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20" name="Textplatzhalter 21"/>
          <p:cNvSpPr>
            <a:spLocks noGrp="1"/>
          </p:cNvSpPr>
          <p:nvPr>
            <p:ph type="body" sz="quarter" idx="17" hasCustomPrompt="1"/>
          </p:nvPr>
        </p:nvSpPr>
        <p:spPr>
          <a:xfrm>
            <a:off x="2209364" y="4637125"/>
            <a:ext cx="4844579"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21" name="Textplatzhalter 16"/>
          <p:cNvSpPr>
            <a:spLocks noGrp="1"/>
          </p:cNvSpPr>
          <p:nvPr>
            <p:ph type="body" sz="quarter" idx="10" hasCustomPrompt="1"/>
          </p:nvPr>
        </p:nvSpPr>
        <p:spPr>
          <a:xfrm>
            <a:off x="2208212" y="5846164"/>
            <a:ext cx="4880565" cy="462561"/>
          </a:xfrm>
          <a:prstGeom prst="rect">
            <a:avLst/>
          </a:prstGeom>
        </p:spPr>
        <p:txBody>
          <a:bodyPr lIns="0" tIns="0" rIns="0" bIns="0" numCol="1"/>
          <a:lstStyle>
            <a:lvl1pPr>
              <a:lnSpc>
                <a:spcPct val="100000"/>
              </a:lnSpc>
              <a:buNone/>
              <a:defRPr sz="1600">
                <a:solidFill>
                  <a:schemeClr val="tx2"/>
                </a:solidFill>
              </a:defRPr>
            </a:lvl1pPr>
          </a:lstStyle>
          <a:p>
            <a:pPr lvl="0"/>
            <a:r>
              <a:rPr lang="de-DE" dirty="0" err="1"/>
              <a:t>Month</a:t>
            </a:r>
            <a:r>
              <a:rPr lang="de-DE" dirty="0"/>
              <a:t> YYYY</a:t>
            </a:r>
          </a:p>
        </p:txBody>
      </p:sp>
      <p:sp>
        <p:nvSpPr>
          <p:cNvPr id="2" name="Rechteck 1" hidden="1">
            <a:extLst>
              <a:ext uri="{FF2B5EF4-FFF2-40B4-BE49-F238E27FC236}">
                <a16:creationId xmlns:a16="http://schemas.microsoft.com/office/drawing/2014/main" id="{3C1A3031-BFCF-4F79-9582-41F3C486579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5000" b="0" i="0" baseline="0" dirty="0">
              <a:latin typeface="Kl Bliss Regular" panose="02010006030000020004" pitchFamily="50" charset="0"/>
              <a:ea typeface="+mj-ea"/>
              <a:cs typeface="+mj-cs"/>
              <a:sym typeface="Kl Bliss Regular" panose="02010006030000020004" pitchFamily="50" charset="0"/>
            </a:endParaRPr>
          </a:p>
        </p:txBody>
      </p:sp>
      <p:pic>
        <p:nvPicPr>
          <p:cNvPr id="10" name="Grafik 9">
            <a:extLst>
              <a:ext uri="{FF2B5EF4-FFF2-40B4-BE49-F238E27FC236}">
                <a16:creationId xmlns:a16="http://schemas.microsoft.com/office/drawing/2014/main" id="{A1CBB504-012D-194F-A84A-5B85CA01AFB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2" y="549275"/>
            <a:ext cx="6015600" cy="1368254"/>
          </a:xfrm>
          <a:prstGeom prst="rect">
            <a:avLst/>
          </a:prstGeom>
        </p:spPr>
      </p:pic>
      <p:sp>
        <p:nvSpPr>
          <p:cNvPr id="19" name="Inhaltsplatzhalter 16">
            <a:extLst>
              <a:ext uri="{FF2B5EF4-FFF2-40B4-BE49-F238E27FC236}">
                <a16:creationId xmlns:a16="http://schemas.microsoft.com/office/drawing/2014/main" id="{E1001FA4-80CC-4A43-8075-EC65963AAA6A}"/>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22" name="Medienplatzhalter 4">
            <a:extLst>
              <a:ext uri="{FF2B5EF4-FFF2-40B4-BE49-F238E27FC236}">
                <a16:creationId xmlns:a16="http://schemas.microsoft.com/office/drawing/2014/main" id="{D2E29716-EA7A-7245-A91C-81253926A66E}"/>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51944041"/>
      </p:ext>
    </p:extLst>
  </p:cSld>
  <p:clrMapOvr>
    <a:masterClrMapping/>
  </p:clrMapOvr>
  <p:extLst>
    <p:ext uri="{DCECCB84-F9BA-43D5-87BE-67443E8EF086}">
      <p15:sldGuideLst xmlns:p15="http://schemas.microsoft.com/office/powerpoint/2012/main">
        <p15:guide id="1" pos="551">
          <p15:clr>
            <a:srgbClr val="FBAE40"/>
          </p15:clr>
        </p15:guide>
        <p15:guide id="2" pos="13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7F1C8622-79DE-F945-B784-5E48FEDD5A1E}"/>
              </a:ext>
            </a:extLst>
          </p:cNvPr>
          <p:cNvSpPr/>
          <p:nvPr userDrawn="1"/>
        </p:nvSpPr>
        <p:spPr>
          <a:xfrm>
            <a:off x="550862" y="2358000"/>
            <a:ext cx="11090275" cy="3950725"/>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44DE971-6C12-CD40-970F-4474B4B91FAF}"/>
              </a:ext>
            </a:extLst>
          </p:cNvPr>
          <p:cNvSpPr/>
          <p:nvPr userDrawn="1"/>
        </p:nvSpPr>
        <p:spPr>
          <a:xfrm>
            <a:off x="550862" y="2358000"/>
            <a:ext cx="1008063" cy="3950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Objekt 2" hidden="1">
            <a:extLst>
              <a:ext uri="{FF2B5EF4-FFF2-40B4-BE49-F238E27FC236}">
                <a16:creationId xmlns:a16="http://schemas.microsoft.com/office/drawing/2014/main" id="{5EE12F9F-CFE5-47D5-9610-A3C349B61E63}"/>
              </a:ext>
            </a:extLst>
          </p:cNvPr>
          <p:cNvGraphicFramePr>
            <a:graphicFrameLocks noChangeAspect="1"/>
          </p:cNvGraphicFramePr>
          <p:nvPr userDrawn="1">
            <p:custDataLst>
              <p:tags r:id="rId1"/>
            </p:custDataLst>
            <p:extLst>
              <p:ext uri="{D42A27DB-BD31-4B8C-83A1-F6EECF244321}">
                <p14:modId xmlns:p14="http://schemas.microsoft.com/office/powerpoint/2010/main" val="3459443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EE12F9F-CFE5-47D5-9610-A3C349B61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itel 1">
            <a:extLst>
              <a:ext uri="{FF2B5EF4-FFF2-40B4-BE49-F238E27FC236}">
                <a16:creationId xmlns:a16="http://schemas.microsoft.com/office/drawing/2014/main" id="{0FD939CE-4B83-EB43-9D77-6D64F5155A17}"/>
              </a:ext>
            </a:extLst>
          </p:cNvPr>
          <p:cNvSpPr>
            <a:spLocks noGrp="1"/>
          </p:cNvSpPr>
          <p:nvPr>
            <p:ph type="ctrTitle" hasCustomPrompt="1"/>
          </p:nvPr>
        </p:nvSpPr>
        <p:spPr>
          <a:xfrm>
            <a:off x="2208212" y="2630467"/>
            <a:ext cx="7363803" cy="1772674"/>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accent3"/>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20" name="Textplatzhalter 21"/>
          <p:cNvSpPr>
            <a:spLocks noGrp="1"/>
          </p:cNvSpPr>
          <p:nvPr>
            <p:ph type="body" sz="quarter" idx="17" hasCustomPrompt="1"/>
          </p:nvPr>
        </p:nvSpPr>
        <p:spPr>
          <a:xfrm>
            <a:off x="2209364" y="4637125"/>
            <a:ext cx="7361402"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21" name="Textplatzhalter 16"/>
          <p:cNvSpPr>
            <a:spLocks noGrp="1"/>
          </p:cNvSpPr>
          <p:nvPr>
            <p:ph type="body" sz="quarter" idx="10" hasCustomPrompt="1"/>
          </p:nvPr>
        </p:nvSpPr>
        <p:spPr>
          <a:xfrm>
            <a:off x="2208212" y="5760000"/>
            <a:ext cx="7377747"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sp>
        <p:nvSpPr>
          <p:cNvPr id="2" name="Rechteck 1" hidden="1">
            <a:extLst>
              <a:ext uri="{FF2B5EF4-FFF2-40B4-BE49-F238E27FC236}">
                <a16:creationId xmlns:a16="http://schemas.microsoft.com/office/drawing/2014/main" id="{3C1A3031-BFCF-4F79-9582-41F3C486579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5000" b="0" i="0" baseline="0" dirty="0">
              <a:latin typeface="Kl Bliss Regular" panose="02010006030000020004" pitchFamily="50" charset="0"/>
              <a:ea typeface="+mj-ea"/>
              <a:cs typeface="+mj-cs"/>
              <a:sym typeface="Kl Bliss Regular" panose="02010006030000020004" pitchFamily="50" charset="0"/>
            </a:endParaRPr>
          </a:p>
        </p:txBody>
      </p:sp>
      <p:pic>
        <p:nvPicPr>
          <p:cNvPr id="10" name="Grafik 9">
            <a:extLst>
              <a:ext uri="{FF2B5EF4-FFF2-40B4-BE49-F238E27FC236}">
                <a16:creationId xmlns:a16="http://schemas.microsoft.com/office/drawing/2014/main" id="{85D02D92-95F4-764C-AD81-6DB5EB5F7B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2" y="549275"/>
            <a:ext cx="6015600" cy="1368254"/>
          </a:xfrm>
          <a:prstGeom prst="rect">
            <a:avLst/>
          </a:prstGeom>
        </p:spPr>
      </p:pic>
    </p:spTree>
    <p:extLst>
      <p:ext uri="{BB962C8B-B14F-4D97-AF65-F5344CB8AC3E}">
        <p14:creationId xmlns:p14="http://schemas.microsoft.com/office/powerpoint/2010/main" val="2460164105"/>
      </p:ext>
    </p:extLst>
  </p:cSld>
  <p:clrMapOvr>
    <a:masterClrMapping/>
  </p:clrMapOvr>
  <p:extLst>
    <p:ext uri="{DCECCB84-F9BA-43D5-87BE-67443E8EF086}">
      <p15:sldGuideLst xmlns:p15="http://schemas.microsoft.com/office/powerpoint/2012/main">
        <p15:guide id="1" pos="551">
          <p15:clr>
            <a:srgbClr val="FBAE40"/>
          </p15:clr>
        </p15:guide>
        <p15:guide id="2" pos="1391">
          <p15:clr>
            <a:srgbClr val="FBAE40"/>
          </p15:clr>
        </p15:guide>
        <p15:guide id="3" pos="98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in Bild: Title 1 large video">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7F1C8622-79DE-F945-B784-5E48FEDD5A1E}"/>
              </a:ext>
            </a:extLst>
          </p:cNvPr>
          <p:cNvSpPr/>
          <p:nvPr userDrawn="1"/>
        </p:nvSpPr>
        <p:spPr>
          <a:xfrm>
            <a:off x="874713" y="2358000"/>
            <a:ext cx="7742237" cy="4500000"/>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44DE971-6C12-CD40-970F-4474B4B91FAF}"/>
              </a:ext>
            </a:extLst>
          </p:cNvPr>
          <p:cNvSpPr/>
          <p:nvPr userDrawn="1"/>
        </p:nvSpPr>
        <p:spPr>
          <a:xfrm>
            <a:off x="550862" y="2358000"/>
            <a:ext cx="7133047" cy="450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Objekt 2" hidden="1">
            <a:extLst>
              <a:ext uri="{FF2B5EF4-FFF2-40B4-BE49-F238E27FC236}">
                <a16:creationId xmlns:a16="http://schemas.microsoft.com/office/drawing/2014/main" id="{5EE12F9F-CFE5-47D5-9610-A3C349B61E63}"/>
              </a:ext>
            </a:extLst>
          </p:cNvPr>
          <p:cNvGraphicFramePr>
            <a:graphicFrameLocks noChangeAspect="1"/>
          </p:cNvGraphicFramePr>
          <p:nvPr userDrawn="1">
            <p:custDataLst>
              <p:tags r:id="rId1"/>
            </p:custDataLst>
            <p:extLst>
              <p:ext uri="{D42A27DB-BD31-4B8C-83A1-F6EECF244321}">
                <p14:modId xmlns:p14="http://schemas.microsoft.com/office/powerpoint/2010/main" val="2585127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EE12F9F-CFE5-47D5-9610-A3C349B61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itel 1">
            <a:extLst>
              <a:ext uri="{FF2B5EF4-FFF2-40B4-BE49-F238E27FC236}">
                <a16:creationId xmlns:a16="http://schemas.microsoft.com/office/drawing/2014/main" id="{0FD939CE-4B83-EB43-9D77-6D64F5155A17}"/>
              </a:ext>
            </a:extLst>
          </p:cNvPr>
          <p:cNvSpPr>
            <a:spLocks noGrp="1"/>
          </p:cNvSpPr>
          <p:nvPr>
            <p:ph type="ctrTitle" hasCustomPrompt="1"/>
          </p:nvPr>
        </p:nvSpPr>
        <p:spPr>
          <a:xfrm>
            <a:off x="2208212" y="2617941"/>
            <a:ext cx="4837022" cy="1785200"/>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tx2"/>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20" name="Textplatzhalter 21"/>
          <p:cNvSpPr>
            <a:spLocks noGrp="1"/>
          </p:cNvSpPr>
          <p:nvPr>
            <p:ph type="body" sz="quarter" idx="17" hasCustomPrompt="1"/>
          </p:nvPr>
        </p:nvSpPr>
        <p:spPr>
          <a:xfrm>
            <a:off x="2209364" y="4637125"/>
            <a:ext cx="4844579"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21" name="Textplatzhalter 16"/>
          <p:cNvSpPr>
            <a:spLocks noGrp="1"/>
          </p:cNvSpPr>
          <p:nvPr>
            <p:ph type="body" sz="quarter" idx="10" hasCustomPrompt="1"/>
          </p:nvPr>
        </p:nvSpPr>
        <p:spPr>
          <a:xfrm>
            <a:off x="2208212" y="5846164"/>
            <a:ext cx="4880565" cy="462561"/>
          </a:xfrm>
          <a:prstGeom prst="rect">
            <a:avLst/>
          </a:prstGeom>
        </p:spPr>
        <p:txBody>
          <a:bodyPr lIns="0" tIns="0" rIns="0" bIns="0" numCol="1"/>
          <a:lstStyle>
            <a:lvl1pPr>
              <a:lnSpc>
                <a:spcPct val="100000"/>
              </a:lnSpc>
              <a:buNone/>
              <a:defRPr sz="1600">
                <a:solidFill>
                  <a:schemeClr val="tx2"/>
                </a:solidFill>
              </a:defRPr>
            </a:lvl1pPr>
          </a:lstStyle>
          <a:p>
            <a:pPr lvl="0"/>
            <a:r>
              <a:rPr lang="de-DE" dirty="0" err="1"/>
              <a:t>Month</a:t>
            </a:r>
            <a:r>
              <a:rPr lang="de-DE" dirty="0"/>
              <a:t> YYYY</a:t>
            </a:r>
          </a:p>
        </p:txBody>
      </p:sp>
      <p:sp>
        <p:nvSpPr>
          <p:cNvPr id="2" name="Rechteck 1" hidden="1">
            <a:extLst>
              <a:ext uri="{FF2B5EF4-FFF2-40B4-BE49-F238E27FC236}">
                <a16:creationId xmlns:a16="http://schemas.microsoft.com/office/drawing/2014/main" id="{3C1A3031-BFCF-4F79-9582-41F3C486579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5000" b="0" i="0" baseline="0" dirty="0">
              <a:latin typeface="Kl Bliss Regular" panose="02010006030000020004" pitchFamily="50" charset="0"/>
              <a:ea typeface="+mj-ea"/>
              <a:cs typeface="+mj-cs"/>
              <a:sym typeface="Kl Bliss Regular" panose="02010006030000020004" pitchFamily="50" charset="0"/>
            </a:endParaRPr>
          </a:p>
        </p:txBody>
      </p:sp>
      <p:pic>
        <p:nvPicPr>
          <p:cNvPr id="10" name="Grafik 9">
            <a:extLst>
              <a:ext uri="{FF2B5EF4-FFF2-40B4-BE49-F238E27FC236}">
                <a16:creationId xmlns:a16="http://schemas.microsoft.com/office/drawing/2014/main" id="{A1CBB504-012D-194F-A84A-5B85CA01AFB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2" y="549275"/>
            <a:ext cx="6015600" cy="1368254"/>
          </a:xfrm>
          <a:prstGeom prst="rect">
            <a:avLst/>
          </a:prstGeom>
        </p:spPr>
      </p:pic>
      <p:sp>
        <p:nvSpPr>
          <p:cNvPr id="19" name="Inhaltsplatzhalter 16">
            <a:extLst>
              <a:ext uri="{FF2B5EF4-FFF2-40B4-BE49-F238E27FC236}">
                <a16:creationId xmlns:a16="http://schemas.microsoft.com/office/drawing/2014/main" id="{E1001FA4-80CC-4A43-8075-EC65963AAA6A}"/>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22" name="Medienplatzhalter 4">
            <a:extLst>
              <a:ext uri="{FF2B5EF4-FFF2-40B4-BE49-F238E27FC236}">
                <a16:creationId xmlns:a16="http://schemas.microsoft.com/office/drawing/2014/main" id="{D2E29716-EA7A-7245-A91C-81253926A66E}"/>
              </a:ext>
            </a:extLst>
          </p:cNvPr>
          <p:cNvSpPr>
            <a:spLocks noGrp="1"/>
          </p:cNvSpPr>
          <p:nvPr>
            <p:ph type="media" sz="quarter" idx="24" hasCustomPrompt="1"/>
          </p:nvPr>
        </p:nvSpPr>
        <p:spPr>
          <a:xfrm>
            <a:off x="9157200" y="0"/>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3517253258"/>
      </p:ext>
    </p:extLst>
  </p:cSld>
  <p:clrMapOvr>
    <a:masterClrMapping/>
  </p:clrMapOvr>
  <p:extLst>
    <p:ext uri="{DCECCB84-F9BA-43D5-87BE-67443E8EF086}">
      <p15:sldGuideLst xmlns:p15="http://schemas.microsoft.com/office/powerpoint/2012/main">
        <p15:guide id="1" pos="551">
          <p15:clr>
            <a:srgbClr val="FBAE40"/>
          </p15:clr>
        </p15:guide>
        <p15:guide id="2" pos="139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in Bild: Title 2">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7F1C8622-79DE-F945-B784-5E48FEDD5A1E}"/>
              </a:ext>
            </a:extLst>
          </p:cNvPr>
          <p:cNvSpPr/>
          <p:nvPr userDrawn="1"/>
        </p:nvSpPr>
        <p:spPr>
          <a:xfrm>
            <a:off x="1558925" y="2358000"/>
            <a:ext cx="7058026" cy="3950725"/>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44DE971-6C12-CD40-970F-4474B4B91FAF}"/>
              </a:ext>
            </a:extLst>
          </p:cNvPr>
          <p:cNvSpPr/>
          <p:nvPr userDrawn="1"/>
        </p:nvSpPr>
        <p:spPr>
          <a:xfrm>
            <a:off x="550862" y="2358000"/>
            <a:ext cx="1008063" cy="3950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Objekt 2" hidden="1">
            <a:extLst>
              <a:ext uri="{FF2B5EF4-FFF2-40B4-BE49-F238E27FC236}">
                <a16:creationId xmlns:a16="http://schemas.microsoft.com/office/drawing/2014/main" id="{5EE12F9F-CFE5-47D5-9610-A3C349B61E63}"/>
              </a:ext>
            </a:extLst>
          </p:cNvPr>
          <p:cNvGraphicFramePr>
            <a:graphicFrameLocks noChangeAspect="1"/>
          </p:cNvGraphicFramePr>
          <p:nvPr userDrawn="1">
            <p:custDataLst>
              <p:tags r:id="rId1"/>
            </p:custDataLst>
            <p:extLst>
              <p:ext uri="{D42A27DB-BD31-4B8C-83A1-F6EECF244321}">
                <p14:modId xmlns:p14="http://schemas.microsoft.com/office/powerpoint/2010/main" val="3572007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EE12F9F-CFE5-47D5-9610-A3C349B61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itel 1">
            <a:extLst>
              <a:ext uri="{FF2B5EF4-FFF2-40B4-BE49-F238E27FC236}">
                <a16:creationId xmlns:a16="http://schemas.microsoft.com/office/drawing/2014/main" id="{0FD939CE-4B83-EB43-9D77-6D64F5155A17}"/>
              </a:ext>
            </a:extLst>
          </p:cNvPr>
          <p:cNvSpPr>
            <a:spLocks noGrp="1"/>
          </p:cNvSpPr>
          <p:nvPr>
            <p:ph type="ctrTitle" hasCustomPrompt="1"/>
          </p:nvPr>
        </p:nvSpPr>
        <p:spPr>
          <a:xfrm>
            <a:off x="2208212" y="2630467"/>
            <a:ext cx="6139375" cy="1772674"/>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accent3"/>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20" name="Textplatzhalter 21"/>
          <p:cNvSpPr>
            <a:spLocks noGrp="1"/>
          </p:cNvSpPr>
          <p:nvPr>
            <p:ph type="body" sz="quarter" idx="17" hasCustomPrompt="1"/>
          </p:nvPr>
        </p:nvSpPr>
        <p:spPr>
          <a:xfrm>
            <a:off x="2209364" y="4637125"/>
            <a:ext cx="6137373"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21" name="Textplatzhalter 16"/>
          <p:cNvSpPr>
            <a:spLocks noGrp="1"/>
          </p:cNvSpPr>
          <p:nvPr>
            <p:ph type="body" sz="quarter" idx="10" hasCustomPrompt="1"/>
          </p:nvPr>
        </p:nvSpPr>
        <p:spPr>
          <a:xfrm>
            <a:off x="2208213" y="5760000"/>
            <a:ext cx="6151000"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sp>
        <p:nvSpPr>
          <p:cNvPr id="2" name="Rechteck 1" hidden="1">
            <a:extLst>
              <a:ext uri="{FF2B5EF4-FFF2-40B4-BE49-F238E27FC236}">
                <a16:creationId xmlns:a16="http://schemas.microsoft.com/office/drawing/2014/main" id="{3C1A3031-BFCF-4F79-9582-41F3C486579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5000" b="0" i="0" baseline="0" dirty="0">
              <a:latin typeface="Kl Bliss Regular" panose="02010006030000020004" pitchFamily="50" charset="0"/>
              <a:ea typeface="+mj-ea"/>
              <a:cs typeface="+mj-cs"/>
              <a:sym typeface="Kl Bliss Regular" panose="02010006030000020004" pitchFamily="50" charset="0"/>
            </a:endParaRPr>
          </a:p>
        </p:txBody>
      </p:sp>
      <p:pic>
        <p:nvPicPr>
          <p:cNvPr id="10" name="Grafik 9">
            <a:extLst>
              <a:ext uri="{FF2B5EF4-FFF2-40B4-BE49-F238E27FC236}">
                <a16:creationId xmlns:a16="http://schemas.microsoft.com/office/drawing/2014/main" id="{85D02D92-95F4-764C-AD81-6DB5EB5F7B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2" y="549275"/>
            <a:ext cx="6015600" cy="1368254"/>
          </a:xfrm>
          <a:prstGeom prst="rect">
            <a:avLst/>
          </a:prstGeom>
        </p:spPr>
      </p:pic>
      <p:sp>
        <p:nvSpPr>
          <p:cNvPr id="19" name="Inhaltsplatzhalter 16">
            <a:extLst>
              <a:ext uri="{FF2B5EF4-FFF2-40B4-BE49-F238E27FC236}">
                <a16:creationId xmlns:a16="http://schemas.microsoft.com/office/drawing/2014/main" id="{3E992F1E-FF75-FB47-8964-BE68D40B8CB1}"/>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22" name="Medienplatzhalter 4">
            <a:extLst>
              <a:ext uri="{FF2B5EF4-FFF2-40B4-BE49-F238E27FC236}">
                <a16:creationId xmlns:a16="http://schemas.microsoft.com/office/drawing/2014/main" id="{ED01C4B7-F9A6-3349-BD22-0C2B46111E50}"/>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2739152549"/>
      </p:ext>
    </p:extLst>
  </p:cSld>
  <p:clrMapOvr>
    <a:masterClrMapping/>
  </p:clrMapOvr>
  <p:extLst>
    <p:ext uri="{DCECCB84-F9BA-43D5-87BE-67443E8EF086}">
      <p15:sldGuideLst xmlns:p15="http://schemas.microsoft.com/office/powerpoint/2012/main">
        <p15:guide id="1" pos="551">
          <p15:clr>
            <a:srgbClr val="FBAE40"/>
          </p15:clr>
        </p15:guide>
        <p15:guide id="2" pos="1391">
          <p15:clr>
            <a:srgbClr val="FBAE40"/>
          </p15:clr>
        </p15:guide>
        <p15:guide id="3" pos="98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in Bild: Title 2 large video">
    <p:spTree>
      <p:nvGrpSpPr>
        <p:cNvPr id="1" name=""/>
        <p:cNvGrpSpPr/>
        <p:nvPr/>
      </p:nvGrpSpPr>
      <p:grpSpPr>
        <a:xfrm>
          <a:off x="0" y="0"/>
          <a:ext cx="0" cy="0"/>
          <a:chOff x="0" y="0"/>
          <a:chExt cx="0" cy="0"/>
        </a:xfrm>
      </p:grpSpPr>
      <p:sp>
        <p:nvSpPr>
          <p:cNvPr id="13" name="Eine Ecke des Rechtecks abrunden 12">
            <a:extLst>
              <a:ext uri="{FF2B5EF4-FFF2-40B4-BE49-F238E27FC236}">
                <a16:creationId xmlns:a16="http://schemas.microsoft.com/office/drawing/2014/main" id="{7F1C8622-79DE-F945-B784-5E48FEDD5A1E}"/>
              </a:ext>
            </a:extLst>
          </p:cNvPr>
          <p:cNvSpPr/>
          <p:nvPr userDrawn="1"/>
        </p:nvSpPr>
        <p:spPr>
          <a:xfrm>
            <a:off x="1558925" y="2358000"/>
            <a:ext cx="7058026" cy="3950725"/>
          </a:xfrm>
          <a:prstGeom prst="round1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B44DE971-6C12-CD40-970F-4474B4B91FAF}"/>
              </a:ext>
            </a:extLst>
          </p:cNvPr>
          <p:cNvSpPr/>
          <p:nvPr userDrawn="1"/>
        </p:nvSpPr>
        <p:spPr>
          <a:xfrm>
            <a:off x="550862" y="2358000"/>
            <a:ext cx="1008063" cy="3950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 name="Objekt 2" hidden="1">
            <a:extLst>
              <a:ext uri="{FF2B5EF4-FFF2-40B4-BE49-F238E27FC236}">
                <a16:creationId xmlns:a16="http://schemas.microsoft.com/office/drawing/2014/main" id="{5EE12F9F-CFE5-47D5-9610-A3C349B61E63}"/>
              </a:ext>
            </a:extLst>
          </p:cNvPr>
          <p:cNvGraphicFramePr>
            <a:graphicFrameLocks noChangeAspect="1"/>
          </p:cNvGraphicFramePr>
          <p:nvPr userDrawn="1">
            <p:custDataLst>
              <p:tags r:id="rId1"/>
            </p:custDataLst>
            <p:extLst>
              <p:ext uri="{D42A27DB-BD31-4B8C-83A1-F6EECF244321}">
                <p14:modId xmlns:p14="http://schemas.microsoft.com/office/powerpoint/2010/main" val="3572007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EE12F9F-CFE5-47D5-9610-A3C349B61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itel 1">
            <a:extLst>
              <a:ext uri="{FF2B5EF4-FFF2-40B4-BE49-F238E27FC236}">
                <a16:creationId xmlns:a16="http://schemas.microsoft.com/office/drawing/2014/main" id="{0FD939CE-4B83-EB43-9D77-6D64F5155A17}"/>
              </a:ext>
            </a:extLst>
          </p:cNvPr>
          <p:cNvSpPr>
            <a:spLocks noGrp="1"/>
          </p:cNvSpPr>
          <p:nvPr>
            <p:ph type="ctrTitle" hasCustomPrompt="1"/>
          </p:nvPr>
        </p:nvSpPr>
        <p:spPr>
          <a:xfrm>
            <a:off x="2208212" y="2630467"/>
            <a:ext cx="6139375" cy="1772674"/>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accent3"/>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20" name="Textplatzhalter 21"/>
          <p:cNvSpPr>
            <a:spLocks noGrp="1"/>
          </p:cNvSpPr>
          <p:nvPr>
            <p:ph type="body" sz="quarter" idx="17" hasCustomPrompt="1"/>
          </p:nvPr>
        </p:nvSpPr>
        <p:spPr>
          <a:xfrm>
            <a:off x="2209364" y="4637125"/>
            <a:ext cx="6137373"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21" name="Textplatzhalter 16"/>
          <p:cNvSpPr>
            <a:spLocks noGrp="1"/>
          </p:cNvSpPr>
          <p:nvPr>
            <p:ph type="body" sz="quarter" idx="10" hasCustomPrompt="1"/>
          </p:nvPr>
        </p:nvSpPr>
        <p:spPr>
          <a:xfrm>
            <a:off x="2208213" y="5760000"/>
            <a:ext cx="6151000"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sp>
        <p:nvSpPr>
          <p:cNvPr id="2" name="Rechteck 1" hidden="1">
            <a:extLst>
              <a:ext uri="{FF2B5EF4-FFF2-40B4-BE49-F238E27FC236}">
                <a16:creationId xmlns:a16="http://schemas.microsoft.com/office/drawing/2014/main" id="{3C1A3031-BFCF-4F79-9582-41F3C4865797}"/>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5000" b="0" i="0" baseline="0" dirty="0">
              <a:latin typeface="Kl Bliss Regular" panose="02010006030000020004" pitchFamily="50" charset="0"/>
              <a:ea typeface="+mj-ea"/>
              <a:cs typeface="+mj-cs"/>
              <a:sym typeface="Kl Bliss Regular" panose="02010006030000020004" pitchFamily="50" charset="0"/>
            </a:endParaRPr>
          </a:p>
        </p:txBody>
      </p:sp>
      <p:pic>
        <p:nvPicPr>
          <p:cNvPr id="10" name="Grafik 9">
            <a:extLst>
              <a:ext uri="{FF2B5EF4-FFF2-40B4-BE49-F238E27FC236}">
                <a16:creationId xmlns:a16="http://schemas.microsoft.com/office/drawing/2014/main" id="{85D02D92-95F4-764C-AD81-6DB5EB5F7B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2" y="549275"/>
            <a:ext cx="6015600" cy="1368254"/>
          </a:xfrm>
          <a:prstGeom prst="rect">
            <a:avLst/>
          </a:prstGeom>
        </p:spPr>
      </p:pic>
      <p:sp>
        <p:nvSpPr>
          <p:cNvPr id="4" name="Inhaltsplatzhalter 16">
            <a:extLst>
              <a:ext uri="{FF2B5EF4-FFF2-40B4-BE49-F238E27FC236}">
                <a16:creationId xmlns:a16="http://schemas.microsoft.com/office/drawing/2014/main" id="{C81BB1AA-88EB-9F8E-4D0F-41B18EB2DC08}"/>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5" name="Medienplatzhalter 4">
            <a:extLst>
              <a:ext uri="{FF2B5EF4-FFF2-40B4-BE49-F238E27FC236}">
                <a16:creationId xmlns:a16="http://schemas.microsoft.com/office/drawing/2014/main" id="{D9FDE8BB-CF56-EA54-2C1B-1768B0C78CA3}"/>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2359545622"/>
      </p:ext>
    </p:extLst>
  </p:cSld>
  <p:clrMapOvr>
    <a:masterClrMapping/>
  </p:clrMapOvr>
  <p:extLst>
    <p:ext uri="{DCECCB84-F9BA-43D5-87BE-67443E8EF086}">
      <p15:sldGuideLst xmlns:p15="http://schemas.microsoft.com/office/powerpoint/2012/main">
        <p15:guide id="1" pos="551">
          <p15:clr>
            <a:srgbClr val="FBAE40"/>
          </p15:clr>
        </p15:guide>
        <p15:guide id="2" pos="1391">
          <p15:clr>
            <a:srgbClr val="FBAE40"/>
          </p15:clr>
        </p15:guide>
        <p15:guide id="3" pos="98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in Bild: Title 3">
    <p:bg>
      <p:bgPr>
        <a:solidFill>
          <a:schemeClr val="tx2"/>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0" y="549274"/>
            <a:ext cx="8616950" cy="630872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0" y="549274"/>
            <a:ext cx="7274056" cy="6308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2208212" y="3107845"/>
            <a:ext cx="4767775"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tx2"/>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2209364" y="4637125"/>
            <a:ext cx="4766220"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16" name="Textplatzhalter 16">
            <a:extLst>
              <a:ext uri="{FF2B5EF4-FFF2-40B4-BE49-F238E27FC236}">
                <a16:creationId xmlns:a16="http://schemas.microsoft.com/office/drawing/2014/main" id="{C470D52B-DE13-B346-A18A-410FB02225D4}"/>
              </a:ext>
            </a:extLst>
          </p:cNvPr>
          <p:cNvSpPr>
            <a:spLocks noGrp="1"/>
          </p:cNvSpPr>
          <p:nvPr>
            <p:ph type="body" sz="quarter" idx="10" hasCustomPrompt="1"/>
          </p:nvPr>
        </p:nvSpPr>
        <p:spPr>
          <a:xfrm>
            <a:off x="2208212" y="5760000"/>
            <a:ext cx="4786671"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8" name="Grafik 7">
            <a:extLst>
              <a:ext uri="{FF2B5EF4-FFF2-40B4-BE49-F238E27FC236}">
                <a16:creationId xmlns:a16="http://schemas.microsoft.com/office/drawing/2014/main" id="{3557A743-33E1-7248-9DEF-80CF8393CB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1162397"/>
            <a:ext cx="6147978" cy="1461535"/>
          </a:xfrm>
          <a:prstGeom prst="rect">
            <a:avLst/>
          </a:prstGeom>
        </p:spPr>
      </p:pic>
      <p:sp>
        <p:nvSpPr>
          <p:cNvPr id="19" name="Inhaltsplatzhalter 16">
            <a:extLst>
              <a:ext uri="{FF2B5EF4-FFF2-40B4-BE49-F238E27FC236}">
                <a16:creationId xmlns:a16="http://schemas.microsoft.com/office/drawing/2014/main" id="{624163E8-5CA3-A340-A55D-1C18662806F0}"/>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20" name="Medienplatzhalter 4">
            <a:extLst>
              <a:ext uri="{FF2B5EF4-FFF2-40B4-BE49-F238E27FC236}">
                <a16:creationId xmlns:a16="http://schemas.microsoft.com/office/drawing/2014/main" id="{2C542310-9359-CD47-B72D-036737F8E9E5}"/>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1684345169"/>
      </p:ext>
    </p:extLst>
  </p:cSld>
  <p:clrMapOvr>
    <a:masterClrMapping/>
  </p:clrMapOvr>
  <p:extLst>
    <p:ext uri="{DCECCB84-F9BA-43D5-87BE-67443E8EF086}">
      <p15:sldGuideLst xmlns:p15="http://schemas.microsoft.com/office/powerpoint/2012/main">
        <p15:guide id="1" orient="horz" pos="686">
          <p15:clr>
            <a:srgbClr val="FBAE40"/>
          </p15:clr>
        </p15:guide>
        <p15:guide id="2" pos="139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in Bild: Title 3 large video">
    <p:bg>
      <p:bgPr>
        <a:solidFill>
          <a:schemeClr val="tx2"/>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0" y="549274"/>
            <a:ext cx="8616950" cy="630872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0" y="549274"/>
            <a:ext cx="7274056" cy="6308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2208212" y="3107845"/>
            <a:ext cx="4767775"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tx2"/>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2209364" y="4637125"/>
            <a:ext cx="4766220"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16" name="Textplatzhalter 16">
            <a:extLst>
              <a:ext uri="{FF2B5EF4-FFF2-40B4-BE49-F238E27FC236}">
                <a16:creationId xmlns:a16="http://schemas.microsoft.com/office/drawing/2014/main" id="{C470D52B-DE13-B346-A18A-410FB02225D4}"/>
              </a:ext>
            </a:extLst>
          </p:cNvPr>
          <p:cNvSpPr>
            <a:spLocks noGrp="1"/>
          </p:cNvSpPr>
          <p:nvPr>
            <p:ph type="body" sz="quarter" idx="10" hasCustomPrompt="1"/>
          </p:nvPr>
        </p:nvSpPr>
        <p:spPr>
          <a:xfrm>
            <a:off x="2208212" y="5760000"/>
            <a:ext cx="4786671"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8" name="Grafik 7">
            <a:extLst>
              <a:ext uri="{FF2B5EF4-FFF2-40B4-BE49-F238E27FC236}">
                <a16:creationId xmlns:a16="http://schemas.microsoft.com/office/drawing/2014/main" id="{3557A743-33E1-7248-9DEF-80CF8393CB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1162397"/>
            <a:ext cx="6147978" cy="1461535"/>
          </a:xfrm>
          <a:prstGeom prst="rect">
            <a:avLst/>
          </a:prstGeom>
        </p:spPr>
      </p:pic>
      <p:sp>
        <p:nvSpPr>
          <p:cNvPr id="2" name="Inhaltsplatzhalter 16">
            <a:extLst>
              <a:ext uri="{FF2B5EF4-FFF2-40B4-BE49-F238E27FC236}">
                <a16:creationId xmlns:a16="http://schemas.microsoft.com/office/drawing/2014/main" id="{F38BB33F-FD4C-E933-23F3-246E0F4FF7DE}"/>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3" name="Medienplatzhalter 4">
            <a:extLst>
              <a:ext uri="{FF2B5EF4-FFF2-40B4-BE49-F238E27FC236}">
                <a16:creationId xmlns:a16="http://schemas.microsoft.com/office/drawing/2014/main" id="{E27697EE-7B04-9C9E-1AD2-8B4DB1834631}"/>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3323294269"/>
      </p:ext>
    </p:extLst>
  </p:cSld>
  <p:clrMapOvr>
    <a:masterClrMapping/>
  </p:clrMapOvr>
  <p:extLst>
    <p:ext uri="{DCECCB84-F9BA-43D5-87BE-67443E8EF086}">
      <p15:sldGuideLst xmlns:p15="http://schemas.microsoft.com/office/powerpoint/2012/main">
        <p15:guide id="1" orient="horz" pos="686">
          <p15:clr>
            <a:srgbClr val="FBAE40"/>
          </p15:clr>
        </p15:guide>
        <p15:guide id="2" pos="139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 in Bild: Title 4">
    <p:bg>
      <p:bgPr>
        <a:solidFill>
          <a:schemeClr val="tx2"/>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0" y="549274"/>
            <a:ext cx="8616950" cy="630872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0" y="549274"/>
            <a:ext cx="7274056" cy="6308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3107845"/>
            <a:ext cx="6469369"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kern="1200" cap="none" baseline="0" dirty="0">
                <a:solidFill>
                  <a:schemeClr val="tx2"/>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552015" y="4637125"/>
            <a:ext cx="6467260"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7" name="Textplatzhalter 16">
            <a:extLst>
              <a:ext uri="{FF2B5EF4-FFF2-40B4-BE49-F238E27FC236}">
                <a16:creationId xmlns:a16="http://schemas.microsoft.com/office/drawing/2014/main" id="{4805517C-6A7E-0440-8091-284A15DFDDD4}"/>
              </a:ext>
            </a:extLst>
          </p:cNvPr>
          <p:cNvSpPr>
            <a:spLocks noGrp="1"/>
          </p:cNvSpPr>
          <p:nvPr>
            <p:ph type="body" sz="quarter" idx="10" hasCustomPrompt="1"/>
          </p:nvPr>
        </p:nvSpPr>
        <p:spPr>
          <a:xfrm>
            <a:off x="550864" y="5760000"/>
            <a:ext cx="6488314"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8" name="Grafik 7">
            <a:extLst>
              <a:ext uri="{FF2B5EF4-FFF2-40B4-BE49-F238E27FC236}">
                <a16:creationId xmlns:a16="http://schemas.microsoft.com/office/drawing/2014/main" id="{D84F2894-9FB8-6944-AC11-59CB4BCE8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1268413"/>
            <a:ext cx="6035467" cy="1353601"/>
          </a:xfrm>
          <a:prstGeom prst="rect">
            <a:avLst/>
          </a:prstGeom>
        </p:spPr>
      </p:pic>
      <p:sp>
        <p:nvSpPr>
          <p:cNvPr id="16" name="Inhaltsplatzhalter 16">
            <a:extLst>
              <a:ext uri="{FF2B5EF4-FFF2-40B4-BE49-F238E27FC236}">
                <a16:creationId xmlns:a16="http://schemas.microsoft.com/office/drawing/2014/main" id="{80AE6EAA-B975-1A44-BDE7-4C786DFCC07C}"/>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7" name="Medienplatzhalter 4">
            <a:extLst>
              <a:ext uri="{FF2B5EF4-FFF2-40B4-BE49-F238E27FC236}">
                <a16:creationId xmlns:a16="http://schemas.microsoft.com/office/drawing/2014/main" id="{77F3CD32-0235-7E45-B838-AF98CFCF8A10}"/>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894250864"/>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 in Bild: Title 4 large video">
    <p:bg>
      <p:bgPr>
        <a:solidFill>
          <a:schemeClr val="tx2"/>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0" y="549274"/>
            <a:ext cx="8616950" cy="630872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0" y="549274"/>
            <a:ext cx="7274056" cy="6308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3107845"/>
            <a:ext cx="6469369"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kern="1200" cap="none" baseline="0" dirty="0">
                <a:solidFill>
                  <a:schemeClr val="tx2"/>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552015" y="4637125"/>
            <a:ext cx="6467260"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7" name="Textplatzhalter 16">
            <a:extLst>
              <a:ext uri="{FF2B5EF4-FFF2-40B4-BE49-F238E27FC236}">
                <a16:creationId xmlns:a16="http://schemas.microsoft.com/office/drawing/2014/main" id="{4805517C-6A7E-0440-8091-284A15DFDDD4}"/>
              </a:ext>
            </a:extLst>
          </p:cNvPr>
          <p:cNvSpPr>
            <a:spLocks noGrp="1"/>
          </p:cNvSpPr>
          <p:nvPr>
            <p:ph type="body" sz="quarter" idx="10" hasCustomPrompt="1"/>
          </p:nvPr>
        </p:nvSpPr>
        <p:spPr>
          <a:xfrm>
            <a:off x="550864" y="5760000"/>
            <a:ext cx="6488314"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8" name="Grafik 7">
            <a:extLst>
              <a:ext uri="{FF2B5EF4-FFF2-40B4-BE49-F238E27FC236}">
                <a16:creationId xmlns:a16="http://schemas.microsoft.com/office/drawing/2014/main" id="{D84F2894-9FB8-6944-AC11-59CB4BCE8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1268413"/>
            <a:ext cx="6035467" cy="1353601"/>
          </a:xfrm>
          <a:prstGeom prst="rect">
            <a:avLst/>
          </a:prstGeom>
        </p:spPr>
      </p:pic>
      <p:sp>
        <p:nvSpPr>
          <p:cNvPr id="2" name="Inhaltsplatzhalter 16">
            <a:extLst>
              <a:ext uri="{FF2B5EF4-FFF2-40B4-BE49-F238E27FC236}">
                <a16:creationId xmlns:a16="http://schemas.microsoft.com/office/drawing/2014/main" id="{9D8F1739-CCE3-76A7-4E3D-83DD56569A87}"/>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3" name="Medienplatzhalter 4">
            <a:extLst>
              <a:ext uri="{FF2B5EF4-FFF2-40B4-BE49-F238E27FC236}">
                <a16:creationId xmlns:a16="http://schemas.microsoft.com/office/drawing/2014/main" id="{F9AE61F7-DE91-1360-2841-66006D43A0A2}"/>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3378326647"/>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 in Bild: Title 5">
    <p:bg>
      <p:bgPr>
        <a:solidFill>
          <a:schemeClr val="bg1"/>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550862" y="549274"/>
            <a:ext cx="8066087" cy="6308725"/>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1" y="549275"/>
            <a:ext cx="7281371" cy="6308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043F72-A9D1-EA48-A46D-7763A987DF4C}"/>
              </a:ext>
            </a:extLst>
          </p:cNvPr>
          <p:cNvSpPr/>
          <p:nvPr userDrawn="1"/>
        </p:nvSpPr>
        <p:spPr>
          <a:xfrm>
            <a:off x="-7819" y="2991173"/>
            <a:ext cx="7280156" cy="3866827"/>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8CA3B197-9960-BE43-9C38-2416C8B8B3EE}"/>
              </a:ext>
            </a:extLst>
          </p:cNvPr>
          <p:cNvSpPr/>
          <p:nvPr userDrawn="1"/>
        </p:nvSpPr>
        <p:spPr>
          <a:xfrm>
            <a:off x="7272336" y="2991173"/>
            <a:ext cx="1344613" cy="386682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4" y="3432965"/>
            <a:ext cx="6427838"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kern="1200" cap="none" baseline="0" dirty="0">
                <a:solidFill>
                  <a:schemeClr val="bg1"/>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552015" y="4962245"/>
            <a:ext cx="6425742"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2400" b="0">
                <a:solidFill>
                  <a:schemeClr val="tx2"/>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3" y="6085120"/>
            <a:ext cx="6453313"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16" name="Grafik 15">
            <a:extLst>
              <a:ext uri="{FF2B5EF4-FFF2-40B4-BE49-F238E27FC236}">
                <a16:creationId xmlns:a16="http://schemas.microsoft.com/office/drawing/2014/main" id="{B911A5B8-5523-7B4F-9BD9-FEBC0AABF4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4" y="1268413"/>
            <a:ext cx="6017868" cy="1368770"/>
          </a:xfrm>
          <a:prstGeom prst="rect">
            <a:avLst/>
          </a:prstGeom>
        </p:spPr>
      </p:pic>
      <p:sp>
        <p:nvSpPr>
          <p:cNvPr id="18" name="Inhaltsplatzhalter 16">
            <a:extLst>
              <a:ext uri="{FF2B5EF4-FFF2-40B4-BE49-F238E27FC236}">
                <a16:creationId xmlns:a16="http://schemas.microsoft.com/office/drawing/2014/main" id="{BFA0971F-CFA1-2641-9A1D-A2C7EA5406CB}"/>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9" name="Medienplatzhalter 4">
            <a:extLst>
              <a:ext uri="{FF2B5EF4-FFF2-40B4-BE49-F238E27FC236}">
                <a16:creationId xmlns:a16="http://schemas.microsoft.com/office/drawing/2014/main" id="{8A0E5F4C-E0F0-154A-9AC5-36526F54A5F5}"/>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200144862"/>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in Bild: Title 5 large video">
    <p:bg>
      <p:bgPr>
        <a:solidFill>
          <a:schemeClr val="bg1"/>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550862" y="549274"/>
            <a:ext cx="8066087" cy="6308725"/>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1" y="549275"/>
            <a:ext cx="7281371" cy="6308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043F72-A9D1-EA48-A46D-7763A987DF4C}"/>
              </a:ext>
            </a:extLst>
          </p:cNvPr>
          <p:cNvSpPr/>
          <p:nvPr userDrawn="1"/>
        </p:nvSpPr>
        <p:spPr>
          <a:xfrm>
            <a:off x="-7819" y="2991173"/>
            <a:ext cx="7280156" cy="3866827"/>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8CA3B197-9960-BE43-9C38-2416C8B8B3EE}"/>
              </a:ext>
            </a:extLst>
          </p:cNvPr>
          <p:cNvSpPr/>
          <p:nvPr userDrawn="1"/>
        </p:nvSpPr>
        <p:spPr>
          <a:xfrm>
            <a:off x="7272336" y="2991173"/>
            <a:ext cx="1344613" cy="386682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4" y="3432965"/>
            <a:ext cx="6427838"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kern="1200" cap="none" baseline="0" dirty="0">
                <a:solidFill>
                  <a:schemeClr val="bg1"/>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552015" y="4962245"/>
            <a:ext cx="6425742"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2400" b="0">
                <a:solidFill>
                  <a:schemeClr val="tx2"/>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3" y="6085120"/>
            <a:ext cx="6453313"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16" name="Grafik 15">
            <a:extLst>
              <a:ext uri="{FF2B5EF4-FFF2-40B4-BE49-F238E27FC236}">
                <a16:creationId xmlns:a16="http://schemas.microsoft.com/office/drawing/2014/main" id="{B911A5B8-5523-7B4F-9BD9-FEBC0AABF4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4" y="1268413"/>
            <a:ext cx="6017868" cy="1368770"/>
          </a:xfrm>
          <a:prstGeom prst="rect">
            <a:avLst/>
          </a:prstGeom>
        </p:spPr>
      </p:pic>
      <p:sp>
        <p:nvSpPr>
          <p:cNvPr id="2" name="Inhaltsplatzhalter 16">
            <a:extLst>
              <a:ext uri="{FF2B5EF4-FFF2-40B4-BE49-F238E27FC236}">
                <a16:creationId xmlns:a16="http://schemas.microsoft.com/office/drawing/2014/main" id="{455DED80-866C-24D4-16C7-913C93301179}"/>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3" name="Medienplatzhalter 4">
            <a:extLst>
              <a:ext uri="{FF2B5EF4-FFF2-40B4-BE49-F238E27FC236}">
                <a16:creationId xmlns:a16="http://schemas.microsoft.com/office/drawing/2014/main" id="{EB7F72B3-7EFE-B90D-C5C8-9A7C1FC46150}"/>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1664098115"/>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in Bild: Title 6 (mit Bild)">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D032AC3-5C8C-7345-9A15-1233D33C437B}"/>
              </a:ext>
            </a:extLst>
          </p:cNvPr>
          <p:cNvSpPr/>
          <p:nvPr userDrawn="1"/>
        </p:nvSpPr>
        <p:spPr>
          <a:xfrm>
            <a:off x="0" y="0"/>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043F72-A9D1-EA48-A46D-7763A987DF4C}"/>
              </a:ext>
            </a:extLst>
          </p:cNvPr>
          <p:cNvSpPr/>
          <p:nvPr userDrawn="1"/>
        </p:nvSpPr>
        <p:spPr>
          <a:xfrm>
            <a:off x="1" y="2438401"/>
            <a:ext cx="6096000" cy="441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2428239"/>
            <a:ext cx="4825809" cy="2300021"/>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3200" b="1" kern="1200" cap="none" baseline="0" dirty="0">
                <a:solidFill>
                  <a:schemeClr val="bg1"/>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2" y="6085120"/>
            <a:ext cx="4825809"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sp>
        <p:nvSpPr>
          <p:cNvPr id="6" name="Bildplatzhalter 5">
            <a:extLst>
              <a:ext uri="{FF2B5EF4-FFF2-40B4-BE49-F238E27FC236}">
                <a16:creationId xmlns:a16="http://schemas.microsoft.com/office/drawing/2014/main" id="{F7467AF5-14F2-E947-BF8D-2F81E14024A5}"/>
              </a:ext>
            </a:extLst>
          </p:cNvPr>
          <p:cNvSpPr>
            <a:spLocks noGrp="1"/>
          </p:cNvSpPr>
          <p:nvPr>
            <p:ph type="pic" sz="quarter" idx="18"/>
          </p:nvPr>
        </p:nvSpPr>
        <p:spPr>
          <a:xfrm>
            <a:off x="6096000" y="0"/>
            <a:ext cx="3060700" cy="6858000"/>
          </a:xfrm>
        </p:spPr>
        <p:txBody>
          <a:bodyPr/>
          <a:lstStyle>
            <a:lvl1pPr marL="0" indent="0">
              <a:buNone/>
              <a:defRPr/>
            </a:lvl1pPr>
          </a:lstStyle>
          <a:p>
            <a:endParaRPr lang="de-DE" dirty="0"/>
          </a:p>
        </p:txBody>
      </p:sp>
      <p:pic>
        <p:nvPicPr>
          <p:cNvPr id="9" name="Grafik 8">
            <a:extLst>
              <a:ext uri="{FF2B5EF4-FFF2-40B4-BE49-F238E27FC236}">
                <a16:creationId xmlns:a16="http://schemas.microsoft.com/office/drawing/2014/main" id="{BF0DA1A9-D7FD-6F44-BE9F-EB9DEF561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728399"/>
            <a:ext cx="4748400" cy="1080028"/>
          </a:xfrm>
          <a:prstGeom prst="rect">
            <a:avLst/>
          </a:prstGeom>
        </p:spPr>
      </p:pic>
      <p:sp>
        <p:nvSpPr>
          <p:cNvPr id="16" name="Inhaltsplatzhalter 16">
            <a:extLst>
              <a:ext uri="{FF2B5EF4-FFF2-40B4-BE49-F238E27FC236}">
                <a16:creationId xmlns:a16="http://schemas.microsoft.com/office/drawing/2014/main" id="{E06AAFF9-0CB6-5D40-A22F-DA39268A8331}"/>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7" name="Medienplatzhalter 4">
            <a:extLst>
              <a:ext uri="{FF2B5EF4-FFF2-40B4-BE49-F238E27FC236}">
                <a16:creationId xmlns:a16="http://schemas.microsoft.com/office/drawing/2014/main" id="{9FB7A411-E683-C342-A74E-1A5E30A10E3B}"/>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12" name="Textplatzhalter 21">
            <a:extLst>
              <a:ext uri="{FF2B5EF4-FFF2-40B4-BE49-F238E27FC236}">
                <a16:creationId xmlns:a16="http://schemas.microsoft.com/office/drawing/2014/main" id="{4BC70B01-9B6C-8F43-B2FE-53D214ACCE8B}"/>
              </a:ext>
            </a:extLst>
          </p:cNvPr>
          <p:cNvSpPr>
            <a:spLocks noGrp="1"/>
          </p:cNvSpPr>
          <p:nvPr>
            <p:ph type="body" sz="quarter" idx="17" hasCustomPrompt="1"/>
          </p:nvPr>
        </p:nvSpPr>
        <p:spPr>
          <a:xfrm>
            <a:off x="552015" y="4962245"/>
            <a:ext cx="4599105"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1600" b="1">
                <a:solidFill>
                  <a:schemeClr val="tx2"/>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endParaRPr lang="de-DE" dirty="0"/>
          </a:p>
        </p:txBody>
      </p:sp>
    </p:spTree>
    <p:extLst>
      <p:ext uri="{BB962C8B-B14F-4D97-AF65-F5344CB8AC3E}">
        <p14:creationId xmlns:p14="http://schemas.microsoft.com/office/powerpoint/2010/main" val="3770103491"/>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2"/>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0" y="549274"/>
            <a:ext cx="11641138" cy="630872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0" y="549274"/>
            <a:ext cx="10298244" cy="6308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2208212" y="3107845"/>
            <a:ext cx="7363803"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i="0" kern="1200" cap="none" baseline="0" dirty="0">
                <a:solidFill>
                  <a:schemeClr val="tx2"/>
                </a:solidFill>
                <a:latin typeface="Calibri" panose="020F0502020204030204" pitchFamily="34" charset="0"/>
                <a:ea typeface="+mn-ea"/>
                <a:cs typeface="Calibri" panose="020F050202020403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2209364" y="4637125"/>
            <a:ext cx="7361402"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16" name="Textplatzhalter 16">
            <a:extLst>
              <a:ext uri="{FF2B5EF4-FFF2-40B4-BE49-F238E27FC236}">
                <a16:creationId xmlns:a16="http://schemas.microsoft.com/office/drawing/2014/main" id="{C470D52B-DE13-B346-A18A-410FB02225D4}"/>
              </a:ext>
            </a:extLst>
          </p:cNvPr>
          <p:cNvSpPr>
            <a:spLocks noGrp="1"/>
          </p:cNvSpPr>
          <p:nvPr>
            <p:ph type="body" sz="quarter" idx="10" hasCustomPrompt="1"/>
          </p:nvPr>
        </p:nvSpPr>
        <p:spPr>
          <a:xfrm>
            <a:off x="2208212" y="5760000"/>
            <a:ext cx="7392987"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8" name="Grafik 7">
            <a:extLst>
              <a:ext uri="{FF2B5EF4-FFF2-40B4-BE49-F238E27FC236}">
                <a16:creationId xmlns:a16="http://schemas.microsoft.com/office/drawing/2014/main" id="{3557A743-33E1-7248-9DEF-80CF8393CB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1162397"/>
            <a:ext cx="6147978" cy="1461535"/>
          </a:xfrm>
          <a:prstGeom prst="rect">
            <a:avLst/>
          </a:prstGeom>
        </p:spPr>
      </p:pic>
    </p:spTree>
  </p:cSld>
  <p:clrMapOvr>
    <a:masterClrMapping/>
  </p:clrMapOvr>
  <p:extLst>
    <p:ext uri="{DCECCB84-F9BA-43D5-87BE-67443E8EF086}">
      <p15:sldGuideLst xmlns:p15="http://schemas.microsoft.com/office/powerpoint/2012/main">
        <p15:guide id="1" orient="horz" pos="686" userDrawn="1">
          <p15:clr>
            <a:srgbClr val="FBAE40"/>
          </p15:clr>
        </p15:guide>
        <p15:guide id="2" pos="139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in Bild: Title 6 (mit Bild) large video">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D032AC3-5C8C-7345-9A15-1233D33C437B}"/>
              </a:ext>
            </a:extLst>
          </p:cNvPr>
          <p:cNvSpPr/>
          <p:nvPr userDrawn="1"/>
        </p:nvSpPr>
        <p:spPr>
          <a:xfrm>
            <a:off x="0" y="0"/>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043F72-A9D1-EA48-A46D-7763A987DF4C}"/>
              </a:ext>
            </a:extLst>
          </p:cNvPr>
          <p:cNvSpPr/>
          <p:nvPr userDrawn="1"/>
        </p:nvSpPr>
        <p:spPr>
          <a:xfrm>
            <a:off x="1" y="2438401"/>
            <a:ext cx="6096000" cy="441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2428239"/>
            <a:ext cx="4825809" cy="2300021"/>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3200" b="1" kern="1200" cap="none" baseline="0" dirty="0">
                <a:solidFill>
                  <a:schemeClr val="bg1"/>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2" y="6085120"/>
            <a:ext cx="4825809"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sp>
        <p:nvSpPr>
          <p:cNvPr id="6" name="Bildplatzhalter 5">
            <a:extLst>
              <a:ext uri="{FF2B5EF4-FFF2-40B4-BE49-F238E27FC236}">
                <a16:creationId xmlns:a16="http://schemas.microsoft.com/office/drawing/2014/main" id="{F7467AF5-14F2-E947-BF8D-2F81E14024A5}"/>
              </a:ext>
            </a:extLst>
          </p:cNvPr>
          <p:cNvSpPr>
            <a:spLocks noGrp="1"/>
          </p:cNvSpPr>
          <p:nvPr>
            <p:ph type="pic" sz="quarter" idx="18"/>
          </p:nvPr>
        </p:nvSpPr>
        <p:spPr>
          <a:xfrm>
            <a:off x="6096000" y="0"/>
            <a:ext cx="3060700" cy="6858000"/>
          </a:xfrm>
        </p:spPr>
        <p:txBody>
          <a:bodyPr/>
          <a:lstStyle>
            <a:lvl1pPr marL="0" indent="0">
              <a:buNone/>
              <a:defRPr/>
            </a:lvl1pPr>
          </a:lstStyle>
          <a:p>
            <a:endParaRPr lang="de-DE" dirty="0"/>
          </a:p>
        </p:txBody>
      </p:sp>
      <p:pic>
        <p:nvPicPr>
          <p:cNvPr id="9" name="Grafik 8">
            <a:extLst>
              <a:ext uri="{FF2B5EF4-FFF2-40B4-BE49-F238E27FC236}">
                <a16:creationId xmlns:a16="http://schemas.microsoft.com/office/drawing/2014/main" id="{BF0DA1A9-D7FD-6F44-BE9F-EB9DEF561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728399"/>
            <a:ext cx="4748400" cy="1080028"/>
          </a:xfrm>
          <a:prstGeom prst="rect">
            <a:avLst/>
          </a:prstGeom>
        </p:spPr>
      </p:pic>
      <p:sp>
        <p:nvSpPr>
          <p:cNvPr id="2" name="Inhaltsplatzhalter 16">
            <a:extLst>
              <a:ext uri="{FF2B5EF4-FFF2-40B4-BE49-F238E27FC236}">
                <a16:creationId xmlns:a16="http://schemas.microsoft.com/office/drawing/2014/main" id="{52206B3A-3C13-85C6-8C70-2F7106FF7667}"/>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3" name="Medienplatzhalter 4">
            <a:extLst>
              <a:ext uri="{FF2B5EF4-FFF2-40B4-BE49-F238E27FC236}">
                <a16:creationId xmlns:a16="http://schemas.microsoft.com/office/drawing/2014/main" id="{6C0DE66A-5269-EF77-C7F0-0AAD223C4E72}"/>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12" name="Textplatzhalter 21">
            <a:extLst>
              <a:ext uri="{FF2B5EF4-FFF2-40B4-BE49-F238E27FC236}">
                <a16:creationId xmlns:a16="http://schemas.microsoft.com/office/drawing/2014/main" id="{B392285A-E2FC-084F-93FA-8321B9DF5AA7}"/>
              </a:ext>
            </a:extLst>
          </p:cNvPr>
          <p:cNvSpPr>
            <a:spLocks noGrp="1"/>
          </p:cNvSpPr>
          <p:nvPr>
            <p:ph type="body" sz="quarter" idx="17" hasCustomPrompt="1"/>
          </p:nvPr>
        </p:nvSpPr>
        <p:spPr>
          <a:xfrm>
            <a:off x="552015" y="4962245"/>
            <a:ext cx="4832785"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1600" b="1">
                <a:solidFill>
                  <a:schemeClr val="tx2"/>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endParaRPr lang="de-DE" dirty="0"/>
          </a:p>
        </p:txBody>
      </p:sp>
    </p:spTree>
    <p:extLst>
      <p:ext uri="{BB962C8B-B14F-4D97-AF65-F5344CB8AC3E}">
        <p14:creationId xmlns:p14="http://schemas.microsoft.com/office/powerpoint/2010/main" val="1822760928"/>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in Bild: Title 7 (mit Bild)">
    <p:bg>
      <p:bgPr>
        <a:solidFill>
          <a:schemeClr val="bg1"/>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F7467AF5-14F2-E947-BF8D-2F81E14024A5}"/>
              </a:ext>
            </a:extLst>
          </p:cNvPr>
          <p:cNvSpPr>
            <a:spLocks noGrp="1"/>
          </p:cNvSpPr>
          <p:nvPr>
            <p:ph type="pic" sz="quarter" idx="18"/>
          </p:nvPr>
        </p:nvSpPr>
        <p:spPr>
          <a:xfrm>
            <a:off x="0" y="0"/>
            <a:ext cx="9156700" cy="6858000"/>
          </a:xfrm>
        </p:spPr>
        <p:txBody>
          <a:bodyPr/>
          <a:lstStyle>
            <a:lvl1pPr marL="0" indent="0">
              <a:buNone/>
              <a:defRPr/>
            </a:lvl1pPr>
          </a:lstStyle>
          <a:p>
            <a:endParaRPr lang="de-DE" dirty="0"/>
          </a:p>
        </p:txBody>
      </p:sp>
      <p:sp>
        <p:nvSpPr>
          <p:cNvPr id="12" name="Eine Ecke des Rechtecks abrunden 11">
            <a:extLst>
              <a:ext uri="{FF2B5EF4-FFF2-40B4-BE49-F238E27FC236}">
                <a16:creationId xmlns:a16="http://schemas.microsoft.com/office/drawing/2014/main" id="{CF02D392-0CB2-3E4D-B020-028B00E517C9}"/>
              </a:ext>
            </a:extLst>
          </p:cNvPr>
          <p:cNvSpPr/>
          <p:nvPr userDrawn="1"/>
        </p:nvSpPr>
        <p:spPr>
          <a:xfrm rot="10800000" flipH="1">
            <a:off x="0" y="-7"/>
            <a:ext cx="6096000" cy="6858005"/>
          </a:xfrm>
          <a:prstGeom prst="round1Rect">
            <a:avLst>
              <a:gd name="adj" fmla="val 110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2428239"/>
            <a:ext cx="5184775" cy="2300021"/>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3200" b="1" kern="1200" cap="none" baseline="0" dirty="0">
                <a:solidFill>
                  <a:schemeClr val="accent3"/>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2" y="6085120"/>
            <a:ext cx="5184775"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9" name="Grafik 8">
            <a:extLst>
              <a:ext uri="{FF2B5EF4-FFF2-40B4-BE49-F238E27FC236}">
                <a16:creationId xmlns:a16="http://schemas.microsoft.com/office/drawing/2014/main" id="{BF0DA1A9-D7FD-6F44-BE9F-EB9DEF561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728399"/>
            <a:ext cx="4748400" cy="1080028"/>
          </a:xfrm>
          <a:prstGeom prst="rect">
            <a:avLst/>
          </a:prstGeom>
        </p:spPr>
      </p:pic>
      <p:sp>
        <p:nvSpPr>
          <p:cNvPr id="14" name="Inhaltsplatzhalter 16">
            <a:extLst>
              <a:ext uri="{FF2B5EF4-FFF2-40B4-BE49-F238E27FC236}">
                <a16:creationId xmlns:a16="http://schemas.microsoft.com/office/drawing/2014/main" id="{3496E4BC-2113-0E47-B188-38404DEAFF71}"/>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5" name="Medienplatzhalter 4">
            <a:extLst>
              <a:ext uri="{FF2B5EF4-FFF2-40B4-BE49-F238E27FC236}">
                <a16:creationId xmlns:a16="http://schemas.microsoft.com/office/drawing/2014/main" id="{A4B2131B-CDB1-E444-9187-65417EB68FBC}"/>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10" name="Textplatzhalter 21">
            <a:extLst>
              <a:ext uri="{FF2B5EF4-FFF2-40B4-BE49-F238E27FC236}">
                <a16:creationId xmlns:a16="http://schemas.microsoft.com/office/drawing/2014/main" id="{C211F69D-A0FD-F549-A6AA-A861A1F9C8C5}"/>
              </a:ext>
            </a:extLst>
          </p:cNvPr>
          <p:cNvSpPr>
            <a:spLocks noGrp="1"/>
          </p:cNvSpPr>
          <p:nvPr>
            <p:ph type="body" sz="quarter" idx="17" hasCustomPrompt="1"/>
          </p:nvPr>
        </p:nvSpPr>
        <p:spPr>
          <a:xfrm>
            <a:off x="552015" y="4962245"/>
            <a:ext cx="4599105"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endParaRPr lang="de-DE" dirty="0"/>
          </a:p>
        </p:txBody>
      </p:sp>
    </p:spTree>
    <p:extLst>
      <p:ext uri="{BB962C8B-B14F-4D97-AF65-F5344CB8AC3E}">
        <p14:creationId xmlns:p14="http://schemas.microsoft.com/office/powerpoint/2010/main" val="1401239774"/>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in Bild: Title 7 (mit Bild) large video">
    <p:bg>
      <p:bgPr>
        <a:solidFill>
          <a:schemeClr val="bg1"/>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F7467AF5-14F2-E947-BF8D-2F81E14024A5}"/>
              </a:ext>
            </a:extLst>
          </p:cNvPr>
          <p:cNvSpPr>
            <a:spLocks noGrp="1"/>
          </p:cNvSpPr>
          <p:nvPr>
            <p:ph type="pic" sz="quarter" idx="18"/>
          </p:nvPr>
        </p:nvSpPr>
        <p:spPr>
          <a:xfrm>
            <a:off x="0" y="0"/>
            <a:ext cx="9156700" cy="6858000"/>
          </a:xfrm>
        </p:spPr>
        <p:txBody>
          <a:bodyPr/>
          <a:lstStyle>
            <a:lvl1pPr marL="0" indent="0">
              <a:buNone/>
              <a:defRPr/>
            </a:lvl1pPr>
          </a:lstStyle>
          <a:p>
            <a:endParaRPr lang="de-DE" dirty="0"/>
          </a:p>
        </p:txBody>
      </p:sp>
      <p:sp>
        <p:nvSpPr>
          <p:cNvPr id="12" name="Eine Ecke des Rechtecks abrunden 11">
            <a:extLst>
              <a:ext uri="{FF2B5EF4-FFF2-40B4-BE49-F238E27FC236}">
                <a16:creationId xmlns:a16="http://schemas.microsoft.com/office/drawing/2014/main" id="{CF02D392-0CB2-3E4D-B020-028B00E517C9}"/>
              </a:ext>
            </a:extLst>
          </p:cNvPr>
          <p:cNvSpPr/>
          <p:nvPr userDrawn="1"/>
        </p:nvSpPr>
        <p:spPr>
          <a:xfrm rot="10800000" flipH="1">
            <a:off x="0" y="-7"/>
            <a:ext cx="6096000" cy="6858005"/>
          </a:xfrm>
          <a:prstGeom prst="round1Rect">
            <a:avLst>
              <a:gd name="adj" fmla="val 110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2428239"/>
            <a:ext cx="5184775" cy="2300021"/>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3200" b="1" kern="1200" cap="none" baseline="0" dirty="0">
                <a:solidFill>
                  <a:schemeClr val="accent3"/>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2" y="6085120"/>
            <a:ext cx="5184775"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9" name="Grafik 8">
            <a:extLst>
              <a:ext uri="{FF2B5EF4-FFF2-40B4-BE49-F238E27FC236}">
                <a16:creationId xmlns:a16="http://schemas.microsoft.com/office/drawing/2014/main" id="{BF0DA1A9-D7FD-6F44-BE9F-EB9DEF561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728399"/>
            <a:ext cx="4748400" cy="1080028"/>
          </a:xfrm>
          <a:prstGeom prst="rect">
            <a:avLst/>
          </a:prstGeom>
        </p:spPr>
      </p:pic>
      <p:sp>
        <p:nvSpPr>
          <p:cNvPr id="2" name="Inhaltsplatzhalter 16">
            <a:extLst>
              <a:ext uri="{FF2B5EF4-FFF2-40B4-BE49-F238E27FC236}">
                <a16:creationId xmlns:a16="http://schemas.microsoft.com/office/drawing/2014/main" id="{2819668E-0E26-717B-2950-75F5F45A836E}"/>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3" name="Medienplatzhalter 4">
            <a:extLst>
              <a:ext uri="{FF2B5EF4-FFF2-40B4-BE49-F238E27FC236}">
                <a16:creationId xmlns:a16="http://schemas.microsoft.com/office/drawing/2014/main" id="{171964C0-FCA2-0984-40E5-C1D8D5A37D3B}"/>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10" name="Textplatzhalter 21">
            <a:extLst>
              <a:ext uri="{FF2B5EF4-FFF2-40B4-BE49-F238E27FC236}">
                <a16:creationId xmlns:a16="http://schemas.microsoft.com/office/drawing/2014/main" id="{AAEF2DAC-4AE5-2447-B20E-0AF712EB2552}"/>
              </a:ext>
            </a:extLst>
          </p:cNvPr>
          <p:cNvSpPr>
            <a:spLocks noGrp="1"/>
          </p:cNvSpPr>
          <p:nvPr>
            <p:ph type="body" sz="quarter" idx="17" hasCustomPrompt="1"/>
          </p:nvPr>
        </p:nvSpPr>
        <p:spPr>
          <a:xfrm>
            <a:off x="552015" y="4962245"/>
            <a:ext cx="4599105"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endParaRPr lang="de-DE" dirty="0"/>
          </a:p>
        </p:txBody>
      </p:sp>
    </p:spTree>
    <p:extLst>
      <p:ext uri="{BB962C8B-B14F-4D97-AF65-F5344CB8AC3E}">
        <p14:creationId xmlns:p14="http://schemas.microsoft.com/office/powerpoint/2010/main" val="2751159571"/>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in Bild: Content 1">
    <p:spTree>
      <p:nvGrpSpPr>
        <p:cNvPr id="1" name=""/>
        <p:cNvGrpSpPr/>
        <p:nvPr/>
      </p:nvGrpSpPr>
      <p:grpSpPr>
        <a:xfrm>
          <a:off x="0" y="0"/>
          <a:ext cx="0" cy="0"/>
          <a:chOff x="0" y="0"/>
          <a:chExt cx="0" cy="0"/>
        </a:xfrm>
      </p:grpSpPr>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5776195"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8" name="Titel 7">
            <a:extLst>
              <a:ext uri="{FF2B5EF4-FFF2-40B4-BE49-F238E27FC236}">
                <a16:creationId xmlns:a16="http://schemas.microsoft.com/office/drawing/2014/main" id="{C0776421-197E-C34F-B353-E4E16CFB0E9C}"/>
              </a:ext>
            </a:extLst>
          </p:cNvPr>
          <p:cNvSpPr>
            <a:spLocks noGrp="1"/>
          </p:cNvSpPr>
          <p:nvPr>
            <p:ph type="title"/>
          </p:nvPr>
        </p:nvSpPr>
        <p:spPr>
          <a:xfrm>
            <a:off x="1" y="0"/>
            <a:ext cx="8616949" cy="1268413"/>
          </a:xfrm>
        </p:spPr>
        <p:txBody>
          <a:bodyPr anchor="ctr" anchorCtr="0"/>
          <a:lstStyle>
            <a:lvl1pPr>
              <a:defRPr>
                <a:solidFill>
                  <a:schemeClr val="bg1"/>
                </a:solidFill>
              </a:defRPr>
            </a:lvl1pPr>
          </a:lstStyle>
          <a:p>
            <a:endParaRPr lang="de-DE" dirty="0"/>
          </a:p>
        </p:txBody>
      </p:sp>
      <p:sp>
        <p:nvSpPr>
          <p:cNvPr id="4" name="Textplatzhalter 3">
            <a:extLst>
              <a:ext uri="{FF2B5EF4-FFF2-40B4-BE49-F238E27FC236}">
                <a16:creationId xmlns:a16="http://schemas.microsoft.com/office/drawing/2014/main" id="{C61491BA-F4D1-404E-8804-74743BCEBB4E}"/>
              </a:ext>
            </a:extLst>
          </p:cNvPr>
          <p:cNvSpPr>
            <a:spLocks noGrp="1"/>
          </p:cNvSpPr>
          <p:nvPr>
            <p:ph type="body" sz="quarter" idx="22" hasCustomPrompt="1"/>
          </p:nvPr>
        </p:nvSpPr>
        <p:spPr>
          <a:xfrm>
            <a:off x="550863" y="1628775"/>
            <a:ext cx="8066087" cy="4500563"/>
          </a:xfrm>
        </p:spPr>
        <p:txBody>
          <a:bodyPr/>
          <a:lstStyle>
            <a:lvl1pPr>
              <a:spcBef>
                <a:spcPts val="600"/>
              </a:spcBef>
              <a:defRPr sz="2000"/>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Inhaltsplatzhalter 16">
            <a:extLst>
              <a:ext uri="{FF2B5EF4-FFF2-40B4-BE49-F238E27FC236}">
                <a16:creationId xmlns:a16="http://schemas.microsoft.com/office/drawing/2014/main" id="{30F5E60B-5D5E-0041-801C-315B21AA8889}"/>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5" name="Medienplatzhalter 4">
            <a:extLst>
              <a:ext uri="{FF2B5EF4-FFF2-40B4-BE49-F238E27FC236}">
                <a16:creationId xmlns:a16="http://schemas.microsoft.com/office/drawing/2014/main" id="{B9781851-DF9B-F54B-BC5B-E085636E9D37}"/>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2" name="Slide Number Placeholder 5">
            <a:extLst>
              <a:ext uri="{FF2B5EF4-FFF2-40B4-BE49-F238E27FC236}">
                <a16:creationId xmlns:a16="http://schemas.microsoft.com/office/drawing/2014/main" id="{55505F4B-BD9A-E001-0430-0428A5006344}"/>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1940184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in Bild: Content 1 large video">
    <p:spTree>
      <p:nvGrpSpPr>
        <p:cNvPr id="1" name=""/>
        <p:cNvGrpSpPr/>
        <p:nvPr/>
      </p:nvGrpSpPr>
      <p:grpSpPr>
        <a:xfrm>
          <a:off x="0" y="0"/>
          <a:ext cx="0" cy="0"/>
          <a:chOff x="0" y="0"/>
          <a:chExt cx="0" cy="0"/>
        </a:xfrm>
      </p:grpSpPr>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5776195"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8" name="Titel 7">
            <a:extLst>
              <a:ext uri="{FF2B5EF4-FFF2-40B4-BE49-F238E27FC236}">
                <a16:creationId xmlns:a16="http://schemas.microsoft.com/office/drawing/2014/main" id="{C0776421-197E-C34F-B353-E4E16CFB0E9C}"/>
              </a:ext>
            </a:extLst>
          </p:cNvPr>
          <p:cNvSpPr>
            <a:spLocks noGrp="1"/>
          </p:cNvSpPr>
          <p:nvPr>
            <p:ph type="title"/>
          </p:nvPr>
        </p:nvSpPr>
        <p:spPr>
          <a:xfrm>
            <a:off x="1" y="0"/>
            <a:ext cx="8616949" cy="1268413"/>
          </a:xfrm>
        </p:spPr>
        <p:txBody>
          <a:bodyPr anchor="ctr" anchorCtr="0"/>
          <a:lstStyle>
            <a:lvl1pPr>
              <a:defRPr>
                <a:solidFill>
                  <a:schemeClr val="bg1"/>
                </a:solidFill>
              </a:defRPr>
            </a:lvl1pPr>
          </a:lstStyle>
          <a:p>
            <a:endParaRPr lang="de-DE" dirty="0"/>
          </a:p>
        </p:txBody>
      </p:sp>
      <p:sp>
        <p:nvSpPr>
          <p:cNvPr id="4" name="Textplatzhalter 3">
            <a:extLst>
              <a:ext uri="{FF2B5EF4-FFF2-40B4-BE49-F238E27FC236}">
                <a16:creationId xmlns:a16="http://schemas.microsoft.com/office/drawing/2014/main" id="{C61491BA-F4D1-404E-8804-74743BCEBB4E}"/>
              </a:ext>
            </a:extLst>
          </p:cNvPr>
          <p:cNvSpPr>
            <a:spLocks noGrp="1"/>
          </p:cNvSpPr>
          <p:nvPr>
            <p:ph type="body" sz="quarter" idx="22" hasCustomPrompt="1"/>
          </p:nvPr>
        </p:nvSpPr>
        <p:spPr>
          <a:xfrm>
            <a:off x="550863" y="1628775"/>
            <a:ext cx="8066087" cy="4500563"/>
          </a:xfrm>
        </p:spPr>
        <p:txBody>
          <a:bodyPr/>
          <a:lstStyle>
            <a:lvl1pPr>
              <a:spcBef>
                <a:spcPts val="600"/>
              </a:spcBef>
              <a:defRPr sz="2000"/>
            </a:lvl1pPr>
            <a:lvl2pPr>
              <a:spcBef>
                <a:spcPts val="600"/>
              </a:spcBef>
              <a:defRPr sz="2000"/>
            </a:lvl2pPr>
            <a:lvl3pPr>
              <a:spcBef>
                <a:spcPts val="600"/>
              </a:spcBef>
              <a:defRPr sz="2000"/>
            </a:lvl3pPr>
            <a:lvl4pPr>
              <a:spcBef>
                <a:spcPts val="600"/>
              </a:spcBef>
              <a:defRPr sz="2000"/>
            </a:lvl4pPr>
            <a:lvl5pPr>
              <a:spcBef>
                <a:spcPts val="6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Inhaltsplatzhalter 16">
            <a:extLst>
              <a:ext uri="{FF2B5EF4-FFF2-40B4-BE49-F238E27FC236}">
                <a16:creationId xmlns:a16="http://schemas.microsoft.com/office/drawing/2014/main" id="{C92F1920-9C0C-4027-822D-16B70E7864AE}"/>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7" name="Medienplatzhalter 4">
            <a:extLst>
              <a:ext uri="{FF2B5EF4-FFF2-40B4-BE49-F238E27FC236}">
                <a16:creationId xmlns:a16="http://schemas.microsoft.com/office/drawing/2014/main" id="{0643DA27-1EE7-600C-E615-FAAA3AA5C8A7}"/>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5" name="Slide Number Placeholder 5">
            <a:extLst>
              <a:ext uri="{FF2B5EF4-FFF2-40B4-BE49-F238E27FC236}">
                <a16:creationId xmlns:a16="http://schemas.microsoft.com/office/drawing/2014/main" id="{FBDE220D-AE6A-F3D7-6E85-CFB79BA5B772}"/>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3153773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d in Bild: Content 2 (2 Spalten)">
    <p:spTree>
      <p:nvGrpSpPr>
        <p:cNvPr id="1" name=""/>
        <p:cNvGrpSpPr/>
        <p:nvPr/>
      </p:nvGrpSpPr>
      <p:grpSpPr>
        <a:xfrm>
          <a:off x="0" y="0"/>
          <a:ext cx="0" cy="0"/>
          <a:chOff x="0" y="0"/>
          <a:chExt cx="0" cy="0"/>
        </a:xfrm>
      </p:grpSpPr>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5945035"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6" name="Titel 7">
            <a:extLst>
              <a:ext uri="{FF2B5EF4-FFF2-40B4-BE49-F238E27FC236}">
                <a16:creationId xmlns:a16="http://schemas.microsoft.com/office/drawing/2014/main" id="{EE458179-6F78-FD41-BE67-FC2959DC6E9D}"/>
              </a:ext>
            </a:extLst>
          </p:cNvPr>
          <p:cNvSpPr>
            <a:spLocks noGrp="1"/>
          </p:cNvSpPr>
          <p:nvPr>
            <p:ph type="title"/>
          </p:nvPr>
        </p:nvSpPr>
        <p:spPr>
          <a:xfrm>
            <a:off x="1" y="0"/>
            <a:ext cx="8616949" cy="1268413"/>
          </a:xfrm>
        </p:spPr>
        <p:txBody>
          <a:bodyPr anchor="ctr" anchorCtr="0"/>
          <a:lstStyle>
            <a:lvl1pPr>
              <a:defRPr>
                <a:solidFill>
                  <a:schemeClr val="bg1"/>
                </a:solidFill>
              </a:defRPr>
            </a:lvl1pPr>
          </a:lstStyle>
          <a:p>
            <a:endParaRPr lang="de-DE" dirty="0"/>
          </a:p>
        </p:txBody>
      </p:sp>
      <p:sp>
        <p:nvSpPr>
          <p:cNvPr id="7" name="Textplatzhalter 6">
            <a:extLst>
              <a:ext uri="{FF2B5EF4-FFF2-40B4-BE49-F238E27FC236}">
                <a16:creationId xmlns:a16="http://schemas.microsoft.com/office/drawing/2014/main" id="{008DB2B7-FE22-594A-B8E8-15A1F4EF9C00}"/>
              </a:ext>
            </a:extLst>
          </p:cNvPr>
          <p:cNvSpPr>
            <a:spLocks noGrp="1"/>
          </p:cNvSpPr>
          <p:nvPr>
            <p:ph type="body" sz="quarter" idx="24" hasCustomPrompt="1"/>
          </p:nvPr>
        </p:nvSpPr>
        <p:spPr>
          <a:xfrm>
            <a:off x="550863" y="1628775"/>
            <a:ext cx="3780000" cy="450056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platzhalter 6">
            <a:extLst>
              <a:ext uri="{FF2B5EF4-FFF2-40B4-BE49-F238E27FC236}">
                <a16:creationId xmlns:a16="http://schemas.microsoft.com/office/drawing/2014/main" id="{E7B17B59-16B5-2F43-994F-D42F552C7D07}"/>
              </a:ext>
            </a:extLst>
          </p:cNvPr>
          <p:cNvSpPr>
            <a:spLocks noGrp="1"/>
          </p:cNvSpPr>
          <p:nvPr>
            <p:ph type="body" sz="quarter" idx="25" hasCustomPrompt="1"/>
          </p:nvPr>
        </p:nvSpPr>
        <p:spPr>
          <a:xfrm>
            <a:off x="4836950" y="1628775"/>
            <a:ext cx="3780000" cy="4500563"/>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Inhaltsplatzhalter 16">
            <a:extLst>
              <a:ext uri="{FF2B5EF4-FFF2-40B4-BE49-F238E27FC236}">
                <a16:creationId xmlns:a16="http://schemas.microsoft.com/office/drawing/2014/main" id="{374FFDC4-CE12-764F-952D-E8DDC0D78125}"/>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7" name="Medienplatzhalter 4">
            <a:extLst>
              <a:ext uri="{FF2B5EF4-FFF2-40B4-BE49-F238E27FC236}">
                <a16:creationId xmlns:a16="http://schemas.microsoft.com/office/drawing/2014/main" id="{9E2F5386-79FC-7A43-963A-14D7C4B37509}"/>
              </a:ext>
            </a:extLst>
          </p:cNvPr>
          <p:cNvSpPr>
            <a:spLocks noGrp="1"/>
          </p:cNvSpPr>
          <p:nvPr>
            <p:ph type="media" sz="quarter" idx="26"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2" name="Slide Number Placeholder 5">
            <a:extLst>
              <a:ext uri="{FF2B5EF4-FFF2-40B4-BE49-F238E27FC236}">
                <a16:creationId xmlns:a16="http://schemas.microsoft.com/office/drawing/2014/main" id="{A39D4F9E-9A67-9DB6-9C9F-7B55C18B2CAB}"/>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2810266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ld in Bild: Content 2 (2 Spalten) large video">
    <p:spTree>
      <p:nvGrpSpPr>
        <p:cNvPr id="1" name=""/>
        <p:cNvGrpSpPr/>
        <p:nvPr/>
      </p:nvGrpSpPr>
      <p:grpSpPr>
        <a:xfrm>
          <a:off x="0" y="0"/>
          <a:ext cx="0" cy="0"/>
          <a:chOff x="0" y="0"/>
          <a:chExt cx="0" cy="0"/>
        </a:xfrm>
      </p:grpSpPr>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5945035"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6" name="Titel 7">
            <a:extLst>
              <a:ext uri="{FF2B5EF4-FFF2-40B4-BE49-F238E27FC236}">
                <a16:creationId xmlns:a16="http://schemas.microsoft.com/office/drawing/2014/main" id="{EE458179-6F78-FD41-BE67-FC2959DC6E9D}"/>
              </a:ext>
            </a:extLst>
          </p:cNvPr>
          <p:cNvSpPr>
            <a:spLocks noGrp="1"/>
          </p:cNvSpPr>
          <p:nvPr>
            <p:ph type="title"/>
          </p:nvPr>
        </p:nvSpPr>
        <p:spPr>
          <a:xfrm>
            <a:off x="1" y="0"/>
            <a:ext cx="8616949" cy="1268413"/>
          </a:xfrm>
        </p:spPr>
        <p:txBody>
          <a:bodyPr anchor="ctr" anchorCtr="0"/>
          <a:lstStyle>
            <a:lvl1pPr>
              <a:defRPr>
                <a:solidFill>
                  <a:schemeClr val="bg1"/>
                </a:solidFill>
              </a:defRPr>
            </a:lvl1pPr>
          </a:lstStyle>
          <a:p>
            <a:endParaRPr lang="de-DE" dirty="0"/>
          </a:p>
        </p:txBody>
      </p:sp>
      <p:sp>
        <p:nvSpPr>
          <p:cNvPr id="7" name="Textplatzhalter 6">
            <a:extLst>
              <a:ext uri="{FF2B5EF4-FFF2-40B4-BE49-F238E27FC236}">
                <a16:creationId xmlns:a16="http://schemas.microsoft.com/office/drawing/2014/main" id="{008DB2B7-FE22-594A-B8E8-15A1F4EF9C00}"/>
              </a:ext>
            </a:extLst>
          </p:cNvPr>
          <p:cNvSpPr>
            <a:spLocks noGrp="1"/>
          </p:cNvSpPr>
          <p:nvPr>
            <p:ph type="body" sz="quarter" idx="24" hasCustomPrompt="1"/>
          </p:nvPr>
        </p:nvSpPr>
        <p:spPr>
          <a:xfrm>
            <a:off x="550863" y="1628775"/>
            <a:ext cx="3780000" cy="450056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platzhalter 6">
            <a:extLst>
              <a:ext uri="{FF2B5EF4-FFF2-40B4-BE49-F238E27FC236}">
                <a16:creationId xmlns:a16="http://schemas.microsoft.com/office/drawing/2014/main" id="{E7B17B59-16B5-2F43-994F-D42F552C7D07}"/>
              </a:ext>
            </a:extLst>
          </p:cNvPr>
          <p:cNvSpPr>
            <a:spLocks noGrp="1"/>
          </p:cNvSpPr>
          <p:nvPr>
            <p:ph type="body" sz="quarter" idx="25" hasCustomPrompt="1"/>
          </p:nvPr>
        </p:nvSpPr>
        <p:spPr>
          <a:xfrm>
            <a:off x="4836950" y="1628775"/>
            <a:ext cx="3780000" cy="4500563"/>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5">
            <a:extLst>
              <a:ext uri="{FF2B5EF4-FFF2-40B4-BE49-F238E27FC236}">
                <a16:creationId xmlns:a16="http://schemas.microsoft.com/office/drawing/2014/main" id="{A3749880-D3CA-0B57-DD74-49C43C191C23}"/>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4" name="Inhaltsplatzhalter 16">
            <a:extLst>
              <a:ext uri="{FF2B5EF4-FFF2-40B4-BE49-F238E27FC236}">
                <a16:creationId xmlns:a16="http://schemas.microsoft.com/office/drawing/2014/main" id="{60058D15-DFEF-5D6D-CB01-26D047F068F0}"/>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5" name="Medienplatzhalter 4">
            <a:extLst>
              <a:ext uri="{FF2B5EF4-FFF2-40B4-BE49-F238E27FC236}">
                <a16:creationId xmlns:a16="http://schemas.microsoft.com/office/drawing/2014/main" id="{83B8936B-93AE-5D9D-AB58-CCB6069ABE68}"/>
              </a:ext>
            </a:extLst>
          </p:cNvPr>
          <p:cNvSpPr>
            <a:spLocks noGrp="1"/>
          </p:cNvSpPr>
          <p:nvPr>
            <p:ph type="media" sz="quarter" idx="26"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802846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in Bild: Content 3 (Text + Objekt)">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862BA42-4425-0143-81C1-89FE7A5AFE61}"/>
              </a:ext>
            </a:extLst>
          </p:cNvPr>
          <p:cNvSpPr>
            <a:spLocks noGrp="1"/>
          </p:cNvSpPr>
          <p:nvPr>
            <p:ph sz="quarter" idx="15" hasCustomPrompt="1"/>
          </p:nvPr>
        </p:nvSpPr>
        <p:spPr>
          <a:xfrm>
            <a:off x="550863" y="4065223"/>
            <a:ext cx="8066087" cy="2064115"/>
          </a:xfrm>
          <a:prstGeom prst="rect">
            <a:avLst/>
          </a:prstGeom>
        </p:spPr>
        <p:txBody>
          <a:bodyPr/>
          <a:lstStyle>
            <a:lvl1pPr marL="0" indent="0">
              <a:buNone/>
              <a:defRPr b="0" i="0">
                <a:latin typeface="Century Gothic" panose="020B0502020202020204" pitchFamily="34" charset="0"/>
                <a:cs typeface="Arial" panose="020B0604020202020204" pitchFamily="34" charset="0"/>
              </a:defRPr>
            </a:lvl1pPr>
            <a:lvl2pPr>
              <a:defRPr sz="1800"/>
            </a:lvl2pPr>
            <a:lvl3pPr>
              <a:defRPr sz="1800"/>
            </a:lvl3pPr>
            <a:lvl4pPr>
              <a:defRPr sz="1800"/>
            </a:lvl4pPr>
            <a:lvl5pPr>
              <a:defRPr sz="1800" b="0" i="0">
                <a:latin typeface="Kl Bliss Office" panose="02000506030000020004" pitchFamily="2" charset="0"/>
              </a:defRPr>
            </a:lvl5pPr>
          </a:lstStyle>
          <a:p>
            <a:r>
              <a:rPr lang="de-DE" dirty="0"/>
              <a:t>Add </a:t>
            </a:r>
            <a:r>
              <a:rPr lang="de-DE" dirty="0" err="1"/>
              <a:t>table</a:t>
            </a:r>
            <a:r>
              <a:rPr lang="de-DE" dirty="0"/>
              <a:t> </a:t>
            </a:r>
            <a:r>
              <a:rPr lang="de-DE" dirty="0" err="1"/>
              <a:t>or</a:t>
            </a:r>
            <a:r>
              <a:rPr lang="de-DE" dirty="0"/>
              <a:t> </a:t>
            </a:r>
            <a:r>
              <a:rPr lang="de-DE" dirty="0" err="1"/>
              <a:t>diagram</a:t>
            </a:r>
            <a:r>
              <a:rPr lang="de-DE" dirty="0"/>
              <a:t> </a:t>
            </a:r>
            <a:r>
              <a:rPr lang="de-DE" dirty="0" err="1"/>
              <a:t>by</a:t>
            </a:r>
            <a:r>
              <a:rPr lang="de-DE" dirty="0"/>
              <a:t> </a:t>
            </a:r>
            <a:r>
              <a:rPr lang="de-DE" dirty="0" err="1"/>
              <a:t>clicking</a:t>
            </a:r>
            <a:r>
              <a:rPr lang="de-DE" dirty="0"/>
              <a:t> on </a:t>
            </a:r>
            <a:r>
              <a:rPr lang="de-DE" dirty="0" err="1"/>
              <a:t>icon</a:t>
            </a:r>
            <a:endParaRPr lang="de-DE" dirty="0"/>
          </a:p>
        </p:txBody>
      </p:sp>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4" y="6308725"/>
            <a:ext cx="5952349"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7" name="Titel 6">
            <a:extLst>
              <a:ext uri="{FF2B5EF4-FFF2-40B4-BE49-F238E27FC236}">
                <a16:creationId xmlns:a16="http://schemas.microsoft.com/office/drawing/2014/main" id="{7BD7D0F2-0D0E-5041-B0D4-AAFFF4A7D749}"/>
              </a:ext>
            </a:extLst>
          </p:cNvPr>
          <p:cNvSpPr>
            <a:spLocks noGrp="1"/>
          </p:cNvSpPr>
          <p:nvPr>
            <p:ph type="title"/>
          </p:nvPr>
        </p:nvSpPr>
        <p:spPr/>
        <p:txBody>
          <a:bodyPr/>
          <a:lstStyle/>
          <a:p>
            <a:r>
              <a:rPr lang="de-DE"/>
              <a:t>Mastertitelformat bearbeiten</a:t>
            </a:r>
          </a:p>
        </p:txBody>
      </p:sp>
      <p:sp>
        <p:nvSpPr>
          <p:cNvPr id="6" name="Textplatzhalter 5">
            <a:extLst>
              <a:ext uri="{FF2B5EF4-FFF2-40B4-BE49-F238E27FC236}">
                <a16:creationId xmlns:a16="http://schemas.microsoft.com/office/drawing/2014/main" id="{5AC5089C-219B-834B-A9E8-18113AF63B69}"/>
              </a:ext>
            </a:extLst>
          </p:cNvPr>
          <p:cNvSpPr>
            <a:spLocks noGrp="1"/>
          </p:cNvSpPr>
          <p:nvPr>
            <p:ph type="body" sz="quarter" idx="22" hasCustomPrompt="1"/>
          </p:nvPr>
        </p:nvSpPr>
        <p:spPr>
          <a:xfrm>
            <a:off x="550863" y="1628775"/>
            <a:ext cx="8066087" cy="1874838"/>
          </a:xfrm>
        </p:spPr>
        <p:txBody>
          <a:bodyPr/>
          <a:lstStyle>
            <a:lvl1pPr>
              <a:defRPr/>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Inhaltsplatzhalter 16">
            <a:extLst>
              <a:ext uri="{FF2B5EF4-FFF2-40B4-BE49-F238E27FC236}">
                <a16:creationId xmlns:a16="http://schemas.microsoft.com/office/drawing/2014/main" id="{1C47BDF3-70B2-9B43-9F88-B733C6C5C29A}"/>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9" name="Medienplatzhalter 4">
            <a:extLst>
              <a:ext uri="{FF2B5EF4-FFF2-40B4-BE49-F238E27FC236}">
                <a16:creationId xmlns:a16="http://schemas.microsoft.com/office/drawing/2014/main" id="{BBE0B08B-5854-BD43-ADA5-8490658507F0}"/>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2" name="Slide Number Placeholder 5">
            <a:extLst>
              <a:ext uri="{FF2B5EF4-FFF2-40B4-BE49-F238E27FC236}">
                <a16:creationId xmlns:a16="http://schemas.microsoft.com/office/drawing/2014/main" id="{8EB00803-C103-F98C-B0A2-8448EAB7D876}"/>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3225804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in Bild: Content 3 (Text + Objekt) large video">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862BA42-4425-0143-81C1-89FE7A5AFE61}"/>
              </a:ext>
            </a:extLst>
          </p:cNvPr>
          <p:cNvSpPr>
            <a:spLocks noGrp="1"/>
          </p:cNvSpPr>
          <p:nvPr>
            <p:ph sz="quarter" idx="15" hasCustomPrompt="1"/>
          </p:nvPr>
        </p:nvSpPr>
        <p:spPr>
          <a:xfrm>
            <a:off x="550863" y="3988105"/>
            <a:ext cx="8066087" cy="2141233"/>
          </a:xfrm>
          <a:prstGeom prst="rect">
            <a:avLst/>
          </a:prstGeom>
        </p:spPr>
        <p:txBody>
          <a:bodyPr/>
          <a:lstStyle>
            <a:lvl1pPr marL="0" indent="0">
              <a:buNone/>
              <a:defRPr b="0" i="0">
                <a:latin typeface="Century Gothic" panose="020B0502020202020204" pitchFamily="34" charset="0"/>
                <a:cs typeface="Arial" panose="020B0604020202020204" pitchFamily="34" charset="0"/>
              </a:defRPr>
            </a:lvl1pPr>
            <a:lvl2pPr>
              <a:defRPr sz="1800"/>
            </a:lvl2pPr>
            <a:lvl3pPr>
              <a:defRPr sz="1800"/>
            </a:lvl3pPr>
            <a:lvl4pPr>
              <a:defRPr sz="1800"/>
            </a:lvl4pPr>
            <a:lvl5pPr>
              <a:defRPr sz="1800" b="0" i="0">
                <a:latin typeface="Kl Bliss Office" panose="02000506030000020004" pitchFamily="2" charset="0"/>
              </a:defRPr>
            </a:lvl5pPr>
          </a:lstStyle>
          <a:p>
            <a:r>
              <a:rPr lang="de-DE" dirty="0"/>
              <a:t>Add </a:t>
            </a:r>
            <a:r>
              <a:rPr lang="de-DE" dirty="0" err="1"/>
              <a:t>table</a:t>
            </a:r>
            <a:r>
              <a:rPr lang="de-DE" dirty="0"/>
              <a:t> </a:t>
            </a:r>
            <a:r>
              <a:rPr lang="de-DE" dirty="0" err="1"/>
              <a:t>or</a:t>
            </a:r>
            <a:r>
              <a:rPr lang="de-DE" dirty="0"/>
              <a:t> </a:t>
            </a:r>
            <a:r>
              <a:rPr lang="de-DE" dirty="0" err="1"/>
              <a:t>diagram</a:t>
            </a:r>
            <a:r>
              <a:rPr lang="de-DE" dirty="0"/>
              <a:t> </a:t>
            </a:r>
            <a:r>
              <a:rPr lang="de-DE" dirty="0" err="1"/>
              <a:t>by</a:t>
            </a:r>
            <a:r>
              <a:rPr lang="de-DE" dirty="0"/>
              <a:t> </a:t>
            </a:r>
            <a:r>
              <a:rPr lang="de-DE" dirty="0" err="1"/>
              <a:t>clicking</a:t>
            </a:r>
            <a:r>
              <a:rPr lang="de-DE" dirty="0"/>
              <a:t> on </a:t>
            </a:r>
            <a:r>
              <a:rPr lang="de-DE" dirty="0" err="1"/>
              <a:t>icon</a:t>
            </a:r>
            <a:endParaRPr lang="de-DE" dirty="0"/>
          </a:p>
        </p:txBody>
      </p:sp>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4" y="6308725"/>
            <a:ext cx="5952349"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7" name="Titel 6">
            <a:extLst>
              <a:ext uri="{FF2B5EF4-FFF2-40B4-BE49-F238E27FC236}">
                <a16:creationId xmlns:a16="http://schemas.microsoft.com/office/drawing/2014/main" id="{7BD7D0F2-0D0E-5041-B0D4-AAFFF4A7D749}"/>
              </a:ext>
            </a:extLst>
          </p:cNvPr>
          <p:cNvSpPr>
            <a:spLocks noGrp="1"/>
          </p:cNvSpPr>
          <p:nvPr>
            <p:ph type="title"/>
          </p:nvPr>
        </p:nvSpPr>
        <p:spPr/>
        <p:txBody>
          <a:bodyPr/>
          <a:lstStyle/>
          <a:p>
            <a:r>
              <a:rPr lang="de-DE"/>
              <a:t>Mastertitelformat bearbeiten</a:t>
            </a:r>
          </a:p>
        </p:txBody>
      </p:sp>
      <p:sp>
        <p:nvSpPr>
          <p:cNvPr id="6" name="Textplatzhalter 5">
            <a:extLst>
              <a:ext uri="{FF2B5EF4-FFF2-40B4-BE49-F238E27FC236}">
                <a16:creationId xmlns:a16="http://schemas.microsoft.com/office/drawing/2014/main" id="{5AC5089C-219B-834B-A9E8-18113AF63B69}"/>
              </a:ext>
            </a:extLst>
          </p:cNvPr>
          <p:cNvSpPr>
            <a:spLocks noGrp="1"/>
          </p:cNvSpPr>
          <p:nvPr>
            <p:ph type="body" sz="quarter" idx="22" hasCustomPrompt="1"/>
          </p:nvPr>
        </p:nvSpPr>
        <p:spPr>
          <a:xfrm>
            <a:off x="550863" y="1628775"/>
            <a:ext cx="8066087" cy="1874838"/>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5">
            <a:extLst>
              <a:ext uri="{FF2B5EF4-FFF2-40B4-BE49-F238E27FC236}">
                <a16:creationId xmlns:a16="http://schemas.microsoft.com/office/drawing/2014/main" id="{065C7114-3CE8-E6CC-005A-4E23BDBC0A61}"/>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4" name="Inhaltsplatzhalter 16">
            <a:extLst>
              <a:ext uri="{FF2B5EF4-FFF2-40B4-BE49-F238E27FC236}">
                <a16:creationId xmlns:a16="http://schemas.microsoft.com/office/drawing/2014/main" id="{DBA58B6C-4300-A7A9-E21C-293A8C73911D}"/>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8" name="Medienplatzhalter 4">
            <a:extLst>
              <a:ext uri="{FF2B5EF4-FFF2-40B4-BE49-F238E27FC236}">
                <a16:creationId xmlns:a16="http://schemas.microsoft.com/office/drawing/2014/main" id="{4556324D-D113-50FF-E13A-349B29AF44AD}"/>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2635488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 in Bild: Content 4 (Text + Bild + Info)">
    <p:spTree>
      <p:nvGrpSpPr>
        <p:cNvPr id="1" name=""/>
        <p:cNvGrpSpPr/>
        <p:nvPr/>
      </p:nvGrpSpPr>
      <p:grpSpPr>
        <a:xfrm>
          <a:off x="0" y="0"/>
          <a:ext cx="0" cy="0"/>
          <a:chOff x="0" y="0"/>
          <a:chExt cx="0" cy="0"/>
        </a:xfrm>
      </p:grpSpPr>
      <p:sp>
        <p:nvSpPr>
          <p:cNvPr id="11" name="Bildplatzhalter 27">
            <a:extLst>
              <a:ext uri="{FF2B5EF4-FFF2-40B4-BE49-F238E27FC236}">
                <a16:creationId xmlns:a16="http://schemas.microsoft.com/office/drawing/2014/main" id="{4E077513-4E9B-A543-BE5C-A1260BF46FCE}"/>
              </a:ext>
            </a:extLst>
          </p:cNvPr>
          <p:cNvSpPr>
            <a:spLocks noGrp="1"/>
          </p:cNvSpPr>
          <p:nvPr>
            <p:ph type="pic" sz="quarter" idx="21"/>
          </p:nvPr>
        </p:nvSpPr>
        <p:spPr>
          <a:xfrm>
            <a:off x="4583113" y="0"/>
            <a:ext cx="4573587" cy="6858000"/>
          </a:xfrm>
          <a:custGeom>
            <a:avLst/>
            <a:gdLst>
              <a:gd name="connsiteX0" fmla="*/ 1 w 6096001"/>
              <a:gd name="connsiteY0" fmla="*/ 0 h 6858000"/>
              <a:gd name="connsiteX1" fmla="*/ 6096001 w 6096001"/>
              <a:gd name="connsiteY1" fmla="*/ 0 h 6858000"/>
              <a:gd name="connsiteX2" fmla="*/ 6096001 w 6096001"/>
              <a:gd name="connsiteY2" fmla="*/ 6053959 h 6858000"/>
              <a:gd name="connsiteX3" fmla="*/ 6096000 w 6096001"/>
              <a:gd name="connsiteY3" fmla="*/ 6053959 h 6858000"/>
              <a:gd name="connsiteX4" fmla="*/ 6096000 w 6096001"/>
              <a:gd name="connsiteY4" fmla="*/ 6858000 h 6858000"/>
              <a:gd name="connsiteX5" fmla="*/ 559687 w 6096001"/>
              <a:gd name="connsiteY5" fmla="*/ 6858000 h 6858000"/>
              <a:gd name="connsiteX6" fmla="*/ 0 w 6096001"/>
              <a:gd name="connsiteY6" fmla="*/ 6298313 h 6858000"/>
              <a:gd name="connsiteX7" fmla="*/ 0 w 6096001"/>
              <a:gd name="connsiteY7" fmla="*/ 3499945 h 6858000"/>
              <a:gd name="connsiteX8" fmla="*/ 1 w 6096001"/>
              <a:gd name="connsiteY8" fmla="*/ 3499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1" h="6858000">
                <a:moveTo>
                  <a:pt x="1" y="0"/>
                </a:moveTo>
                <a:lnTo>
                  <a:pt x="6096001" y="0"/>
                </a:lnTo>
                <a:lnTo>
                  <a:pt x="6096001" y="6053959"/>
                </a:lnTo>
                <a:lnTo>
                  <a:pt x="6096000" y="6053959"/>
                </a:lnTo>
                <a:lnTo>
                  <a:pt x="6096000" y="6858000"/>
                </a:lnTo>
                <a:lnTo>
                  <a:pt x="559687" y="6858000"/>
                </a:lnTo>
                <a:cubicBezTo>
                  <a:pt x="250580" y="6858000"/>
                  <a:pt x="0" y="6607420"/>
                  <a:pt x="0" y="6298313"/>
                </a:cubicBezTo>
                <a:lnTo>
                  <a:pt x="0" y="3499945"/>
                </a:lnTo>
                <a:lnTo>
                  <a:pt x="1" y="3499945"/>
                </a:lnTo>
                <a:close/>
              </a:path>
            </a:pathLst>
          </a:custGeom>
          <a:solidFill>
            <a:schemeClr val="bg2">
              <a:lumMod val="75000"/>
            </a:schemeClr>
          </a:solidFill>
        </p:spPr>
        <p:txBody>
          <a:bodyPr wrap="square">
            <a:noAutofit/>
          </a:bodyPr>
          <a:lstStyle>
            <a:lvl1pPr marL="0" indent="0">
              <a:buFont typeface="Arial" panose="020B0604020202020204" pitchFamily="34" charset="0"/>
              <a:buNone/>
              <a:defRPr>
                <a:solidFill>
                  <a:schemeClr val="bg1"/>
                </a:solidFill>
              </a:defRPr>
            </a:lvl1pPr>
          </a:lstStyle>
          <a:p>
            <a:endParaRPr lang="de-DE" dirty="0"/>
          </a:p>
        </p:txBody>
      </p:sp>
      <p:sp>
        <p:nvSpPr>
          <p:cNvPr id="3" name="Foliennummernplatzhalter 2">
            <a:extLst>
              <a:ext uri="{FF2B5EF4-FFF2-40B4-BE49-F238E27FC236}">
                <a16:creationId xmlns:a16="http://schemas.microsoft.com/office/drawing/2014/main" id="{9BAD796D-63B3-224D-8AC3-582E6CAE9AE1}"/>
              </a:ext>
            </a:extLst>
          </p:cNvPr>
          <p:cNvSpPr>
            <a:spLocks noGrp="1"/>
          </p:cNvSpPr>
          <p:nvPr>
            <p:ph type="sldNum" sz="quarter" idx="18"/>
          </p:nvPr>
        </p:nvSpPr>
        <p:spPr/>
        <p:txBody>
          <a:bodyPr/>
          <a:lstStyle>
            <a:lvl1pPr>
              <a:defRPr sz="1400">
                <a:solidFill>
                  <a:schemeClr val="tx2"/>
                </a:solidFill>
                <a:latin typeface="+mj-lt"/>
              </a:defRPr>
            </a:lvl1pPr>
          </a:lstStyle>
          <a:p>
            <a:fld id="{97B5D6F4-5899-4B75-B7B0-EBB32E782A5F}" type="slidenum">
              <a:rPr lang="en-GB" smtClean="0"/>
              <a:pPr/>
              <a:t>‹#›</a:t>
            </a:fld>
            <a:endParaRPr lang="en-GB" dirty="0"/>
          </a:p>
        </p:txBody>
      </p:sp>
      <p:sp>
        <p:nvSpPr>
          <p:cNvPr id="15" name="Fußzeilenplatzhalter 6">
            <a:extLst>
              <a:ext uri="{FF2B5EF4-FFF2-40B4-BE49-F238E27FC236}">
                <a16:creationId xmlns:a16="http://schemas.microsoft.com/office/drawing/2014/main" id="{8E876B35-C57E-5C41-BF85-27D7A507FEE0}"/>
              </a:ext>
            </a:extLst>
          </p:cNvPr>
          <p:cNvSpPr>
            <a:spLocks noGrp="1"/>
          </p:cNvSpPr>
          <p:nvPr>
            <p:ph type="ftr" sz="quarter" idx="3"/>
          </p:nvPr>
        </p:nvSpPr>
        <p:spPr>
          <a:xfrm>
            <a:off x="550863" y="6308725"/>
            <a:ext cx="5901143"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2" name="Text Placeholder 5">
            <a:extLst>
              <a:ext uri="{FF2B5EF4-FFF2-40B4-BE49-F238E27FC236}">
                <a16:creationId xmlns:a16="http://schemas.microsoft.com/office/drawing/2014/main" id="{64815C89-346B-1945-9351-1BB43DBC5C9A}"/>
              </a:ext>
            </a:extLst>
          </p:cNvPr>
          <p:cNvSpPr>
            <a:spLocks noGrp="1"/>
          </p:cNvSpPr>
          <p:nvPr>
            <p:ph type="body" sz="quarter" idx="20" hasCustomPrompt="1"/>
          </p:nvPr>
        </p:nvSpPr>
        <p:spPr>
          <a:xfrm>
            <a:off x="2047888" y="4891266"/>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tx2"/>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9" name="Titel 7">
            <a:extLst>
              <a:ext uri="{FF2B5EF4-FFF2-40B4-BE49-F238E27FC236}">
                <a16:creationId xmlns:a16="http://schemas.microsoft.com/office/drawing/2014/main" id="{4835E1FD-50A8-6B47-87E9-6E2F0A8D850C}"/>
              </a:ext>
            </a:extLst>
          </p:cNvPr>
          <p:cNvSpPr>
            <a:spLocks noGrp="1"/>
          </p:cNvSpPr>
          <p:nvPr>
            <p:ph type="title"/>
          </p:nvPr>
        </p:nvSpPr>
        <p:spPr>
          <a:xfrm>
            <a:off x="1" y="0"/>
            <a:ext cx="8616949" cy="1268413"/>
          </a:xfrm>
        </p:spPr>
        <p:txBody>
          <a:bodyPr anchor="ctr" anchorCtr="0"/>
          <a:lstStyle>
            <a:lvl1pPr>
              <a:defRPr>
                <a:solidFill>
                  <a:schemeClr val="bg1"/>
                </a:solidFill>
              </a:defRPr>
            </a:lvl1pPr>
          </a:lstStyle>
          <a:p>
            <a:endParaRPr lang="de-DE" dirty="0"/>
          </a:p>
        </p:txBody>
      </p:sp>
      <p:sp>
        <p:nvSpPr>
          <p:cNvPr id="14" name="Text Placeholder 5">
            <a:extLst>
              <a:ext uri="{FF2B5EF4-FFF2-40B4-BE49-F238E27FC236}">
                <a16:creationId xmlns:a16="http://schemas.microsoft.com/office/drawing/2014/main" id="{EB72C992-95F1-644E-83EE-1E6FAA903669}"/>
              </a:ext>
            </a:extLst>
          </p:cNvPr>
          <p:cNvSpPr>
            <a:spLocks noGrp="1"/>
          </p:cNvSpPr>
          <p:nvPr>
            <p:ph type="body" sz="quarter" idx="19" hasCustomPrompt="1"/>
          </p:nvPr>
        </p:nvSpPr>
        <p:spPr>
          <a:xfrm>
            <a:off x="550863" y="1628775"/>
            <a:ext cx="3838258" cy="4500564"/>
          </a:xfrm>
        </p:spPr>
        <p:txBody>
          <a:bodyPr numCol="1"/>
          <a:lstStyle>
            <a:lvl1pPr>
              <a:spcBef>
                <a:spcPts val="600"/>
              </a:spcBef>
              <a:defRPr b="0" i="0">
                <a:solidFill>
                  <a:schemeClr val="tx2"/>
                </a:solidFill>
                <a:latin typeface="Century Gothic" panose="020B0502020202020204" pitchFamily="34" charset="0"/>
                <a:cs typeface="Arial" panose="020B0604020202020204" pitchFamily="34" charset="0"/>
              </a:defRPr>
            </a:lvl1pPr>
            <a:lvl2pPr>
              <a:spcBef>
                <a:spcPts val="600"/>
              </a:spcBef>
              <a:defRPr b="0" i="0">
                <a:solidFill>
                  <a:schemeClr val="tx2"/>
                </a:solidFill>
                <a:latin typeface="Century Gothic" panose="020B0502020202020204" pitchFamily="34" charset="0"/>
                <a:cs typeface="Arial" panose="020B0604020202020204" pitchFamily="34" charset="0"/>
              </a:defRPr>
            </a:lvl2pPr>
            <a:lvl3pPr>
              <a:spcBef>
                <a:spcPts val="600"/>
              </a:spcBef>
              <a:defRPr b="0" i="0">
                <a:solidFill>
                  <a:schemeClr val="tx2"/>
                </a:solidFill>
                <a:latin typeface="Century Gothic" panose="020B0502020202020204" pitchFamily="34" charset="0"/>
                <a:cs typeface="Arial" panose="020B0604020202020204" pitchFamily="34" charset="0"/>
              </a:defRPr>
            </a:lvl3pPr>
            <a:lvl4pPr>
              <a:spcBef>
                <a:spcPts val="600"/>
              </a:spcBef>
              <a:defRPr b="0" i="0">
                <a:solidFill>
                  <a:schemeClr val="tx2"/>
                </a:solidFill>
                <a:latin typeface="Century Gothic" panose="020B0502020202020204" pitchFamily="34" charset="0"/>
                <a:cs typeface="Arial" panose="020B0604020202020204" pitchFamily="34" charset="0"/>
              </a:defRPr>
            </a:lvl4pPr>
            <a:lvl5pPr>
              <a:spcBef>
                <a:spcPts val="600"/>
              </a:spcBef>
              <a:defRPr b="0" i="0">
                <a:solidFill>
                  <a:schemeClr val="tx2"/>
                </a:solidFill>
                <a:latin typeface="Century Gothic" panose="020B0502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Inhaltsplatzhalter 16">
            <a:extLst>
              <a:ext uri="{FF2B5EF4-FFF2-40B4-BE49-F238E27FC236}">
                <a16:creationId xmlns:a16="http://schemas.microsoft.com/office/drawing/2014/main" id="{98CC29A7-2098-3D4B-BF14-5D7BC4913422}"/>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6" name="Medienplatzhalter 4">
            <a:extLst>
              <a:ext uri="{FF2B5EF4-FFF2-40B4-BE49-F238E27FC236}">
                <a16:creationId xmlns:a16="http://schemas.microsoft.com/office/drawing/2014/main" id="{6B349936-C6B0-F645-B36F-7A684146BD1C}"/>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50509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tx2"/>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0" y="549274"/>
            <a:ext cx="11641138" cy="6308725"/>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0" y="549274"/>
            <a:ext cx="10298244" cy="6308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2208212" y="3107845"/>
            <a:ext cx="7363803"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kern="1200" cap="none" baseline="0" dirty="0">
                <a:solidFill>
                  <a:schemeClr val="tx2"/>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2209364" y="4637125"/>
            <a:ext cx="7361402" cy="1013635"/>
          </a:xfrm>
          <a:prstGeom prst="rect">
            <a:avLst/>
          </a:prstGeom>
        </p:spPr>
        <p:txBody>
          <a:bodyPr lIns="0" tIns="0" rIns="0" bIns="0" numCol="1"/>
          <a:lstStyle>
            <a:lvl1pPr marL="0" marR="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sz="2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7" name="Textplatzhalter 16">
            <a:extLst>
              <a:ext uri="{FF2B5EF4-FFF2-40B4-BE49-F238E27FC236}">
                <a16:creationId xmlns:a16="http://schemas.microsoft.com/office/drawing/2014/main" id="{4805517C-6A7E-0440-8091-284A15DFDDD4}"/>
              </a:ext>
            </a:extLst>
          </p:cNvPr>
          <p:cNvSpPr>
            <a:spLocks noGrp="1"/>
          </p:cNvSpPr>
          <p:nvPr>
            <p:ph type="body" sz="quarter" idx="10" hasCustomPrompt="1"/>
          </p:nvPr>
        </p:nvSpPr>
        <p:spPr>
          <a:xfrm>
            <a:off x="2208212" y="5760000"/>
            <a:ext cx="7385367"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8" name="Grafik 7">
            <a:extLst>
              <a:ext uri="{FF2B5EF4-FFF2-40B4-BE49-F238E27FC236}">
                <a16:creationId xmlns:a16="http://schemas.microsoft.com/office/drawing/2014/main" id="{D84F2894-9FB8-6944-AC11-59CB4BCE8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1268413"/>
            <a:ext cx="6035467" cy="1353601"/>
          </a:xfrm>
          <a:prstGeom prst="rect">
            <a:avLst/>
          </a:prstGeom>
        </p:spPr>
      </p:pic>
    </p:spTree>
    <p:extLst>
      <p:ext uri="{BB962C8B-B14F-4D97-AF65-F5344CB8AC3E}">
        <p14:creationId xmlns:p14="http://schemas.microsoft.com/office/powerpoint/2010/main" val="151939934"/>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 in Bild: Content 4 (Text + Bild + Info) large video">
    <p:spTree>
      <p:nvGrpSpPr>
        <p:cNvPr id="1" name=""/>
        <p:cNvGrpSpPr/>
        <p:nvPr/>
      </p:nvGrpSpPr>
      <p:grpSpPr>
        <a:xfrm>
          <a:off x="0" y="0"/>
          <a:ext cx="0" cy="0"/>
          <a:chOff x="0" y="0"/>
          <a:chExt cx="0" cy="0"/>
        </a:xfrm>
      </p:grpSpPr>
      <p:sp>
        <p:nvSpPr>
          <p:cNvPr id="11" name="Bildplatzhalter 27">
            <a:extLst>
              <a:ext uri="{FF2B5EF4-FFF2-40B4-BE49-F238E27FC236}">
                <a16:creationId xmlns:a16="http://schemas.microsoft.com/office/drawing/2014/main" id="{4E077513-4E9B-A543-BE5C-A1260BF46FCE}"/>
              </a:ext>
            </a:extLst>
          </p:cNvPr>
          <p:cNvSpPr>
            <a:spLocks noGrp="1"/>
          </p:cNvSpPr>
          <p:nvPr>
            <p:ph type="pic" sz="quarter" idx="21"/>
          </p:nvPr>
        </p:nvSpPr>
        <p:spPr>
          <a:xfrm>
            <a:off x="4583113" y="0"/>
            <a:ext cx="4573587" cy="6858000"/>
          </a:xfrm>
          <a:custGeom>
            <a:avLst/>
            <a:gdLst>
              <a:gd name="connsiteX0" fmla="*/ 1 w 6096001"/>
              <a:gd name="connsiteY0" fmla="*/ 0 h 6858000"/>
              <a:gd name="connsiteX1" fmla="*/ 6096001 w 6096001"/>
              <a:gd name="connsiteY1" fmla="*/ 0 h 6858000"/>
              <a:gd name="connsiteX2" fmla="*/ 6096001 w 6096001"/>
              <a:gd name="connsiteY2" fmla="*/ 6053959 h 6858000"/>
              <a:gd name="connsiteX3" fmla="*/ 6096000 w 6096001"/>
              <a:gd name="connsiteY3" fmla="*/ 6053959 h 6858000"/>
              <a:gd name="connsiteX4" fmla="*/ 6096000 w 6096001"/>
              <a:gd name="connsiteY4" fmla="*/ 6858000 h 6858000"/>
              <a:gd name="connsiteX5" fmla="*/ 559687 w 6096001"/>
              <a:gd name="connsiteY5" fmla="*/ 6858000 h 6858000"/>
              <a:gd name="connsiteX6" fmla="*/ 0 w 6096001"/>
              <a:gd name="connsiteY6" fmla="*/ 6298313 h 6858000"/>
              <a:gd name="connsiteX7" fmla="*/ 0 w 6096001"/>
              <a:gd name="connsiteY7" fmla="*/ 3499945 h 6858000"/>
              <a:gd name="connsiteX8" fmla="*/ 1 w 6096001"/>
              <a:gd name="connsiteY8" fmla="*/ 3499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1" h="6858000">
                <a:moveTo>
                  <a:pt x="1" y="0"/>
                </a:moveTo>
                <a:lnTo>
                  <a:pt x="6096001" y="0"/>
                </a:lnTo>
                <a:lnTo>
                  <a:pt x="6096001" y="6053959"/>
                </a:lnTo>
                <a:lnTo>
                  <a:pt x="6096000" y="6053959"/>
                </a:lnTo>
                <a:lnTo>
                  <a:pt x="6096000" y="6858000"/>
                </a:lnTo>
                <a:lnTo>
                  <a:pt x="559687" y="6858000"/>
                </a:lnTo>
                <a:cubicBezTo>
                  <a:pt x="250580" y="6858000"/>
                  <a:pt x="0" y="6607420"/>
                  <a:pt x="0" y="6298313"/>
                </a:cubicBezTo>
                <a:lnTo>
                  <a:pt x="0" y="3499945"/>
                </a:lnTo>
                <a:lnTo>
                  <a:pt x="1" y="3499945"/>
                </a:lnTo>
                <a:close/>
              </a:path>
            </a:pathLst>
          </a:custGeom>
          <a:solidFill>
            <a:schemeClr val="bg2">
              <a:lumMod val="75000"/>
            </a:schemeClr>
          </a:solidFill>
        </p:spPr>
        <p:txBody>
          <a:bodyPr wrap="square">
            <a:noAutofit/>
          </a:bodyPr>
          <a:lstStyle>
            <a:lvl1pPr marL="0" indent="0">
              <a:buFont typeface="Arial" panose="020B0604020202020204" pitchFamily="34" charset="0"/>
              <a:buNone/>
              <a:defRPr>
                <a:solidFill>
                  <a:schemeClr val="bg1"/>
                </a:solidFill>
              </a:defRPr>
            </a:lvl1pPr>
          </a:lstStyle>
          <a:p>
            <a:endParaRPr lang="de-DE" dirty="0"/>
          </a:p>
        </p:txBody>
      </p:sp>
      <p:sp>
        <p:nvSpPr>
          <p:cNvPr id="15" name="Fußzeilenplatzhalter 6">
            <a:extLst>
              <a:ext uri="{FF2B5EF4-FFF2-40B4-BE49-F238E27FC236}">
                <a16:creationId xmlns:a16="http://schemas.microsoft.com/office/drawing/2014/main" id="{8E876B35-C57E-5C41-BF85-27D7A507FEE0}"/>
              </a:ext>
            </a:extLst>
          </p:cNvPr>
          <p:cNvSpPr>
            <a:spLocks noGrp="1"/>
          </p:cNvSpPr>
          <p:nvPr>
            <p:ph type="ftr" sz="quarter" idx="3"/>
          </p:nvPr>
        </p:nvSpPr>
        <p:spPr>
          <a:xfrm>
            <a:off x="550863" y="6308725"/>
            <a:ext cx="5901143"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2" name="Text Placeholder 5">
            <a:extLst>
              <a:ext uri="{FF2B5EF4-FFF2-40B4-BE49-F238E27FC236}">
                <a16:creationId xmlns:a16="http://schemas.microsoft.com/office/drawing/2014/main" id="{64815C89-346B-1945-9351-1BB43DBC5C9A}"/>
              </a:ext>
            </a:extLst>
          </p:cNvPr>
          <p:cNvSpPr>
            <a:spLocks noGrp="1"/>
          </p:cNvSpPr>
          <p:nvPr>
            <p:ph type="body" sz="quarter" idx="20" hasCustomPrompt="1"/>
          </p:nvPr>
        </p:nvSpPr>
        <p:spPr>
          <a:xfrm>
            <a:off x="2047888" y="4891266"/>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tx2"/>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9" name="Titel 7">
            <a:extLst>
              <a:ext uri="{FF2B5EF4-FFF2-40B4-BE49-F238E27FC236}">
                <a16:creationId xmlns:a16="http://schemas.microsoft.com/office/drawing/2014/main" id="{4835E1FD-50A8-6B47-87E9-6E2F0A8D850C}"/>
              </a:ext>
            </a:extLst>
          </p:cNvPr>
          <p:cNvSpPr>
            <a:spLocks noGrp="1"/>
          </p:cNvSpPr>
          <p:nvPr>
            <p:ph type="title"/>
          </p:nvPr>
        </p:nvSpPr>
        <p:spPr>
          <a:xfrm>
            <a:off x="1" y="0"/>
            <a:ext cx="8616949" cy="1268413"/>
          </a:xfrm>
        </p:spPr>
        <p:txBody>
          <a:bodyPr anchor="ctr" anchorCtr="0"/>
          <a:lstStyle>
            <a:lvl1pPr>
              <a:defRPr>
                <a:solidFill>
                  <a:schemeClr val="bg1"/>
                </a:solidFill>
              </a:defRPr>
            </a:lvl1pPr>
          </a:lstStyle>
          <a:p>
            <a:endParaRPr lang="de-DE" dirty="0"/>
          </a:p>
        </p:txBody>
      </p:sp>
      <p:sp>
        <p:nvSpPr>
          <p:cNvPr id="14" name="Text Placeholder 5">
            <a:extLst>
              <a:ext uri="{FF2B5EF4-FFF2-40B4-BE49-F238E27FC236}">
                <a16:creationId xmlns:a16="http://schemas.microsoft.com/office/drawing/2014/main" id="{EB72C992-95F1-644E-83EE-1E6FAA903669}"/>
              </a:ext>
            </a:extLst>
          </p:cNvPr>
          <p:cNvSpPr>
            <a:spLocks noGrp="1"/>
          </p:cNvSpPr>
          <p:nvPr>
            <p:ph type="body" sz="quarter" idx="19" hasCustomPrompt="1"/>
          </p:nvPr>
        </p:nvSpPr>
        <p:spPr>
          <a:xfrm>
            <a:off x="550863" y="1628775"/>
            <a:ext cx="3838258" cy="4500564"/>
          </a:xfrm>
        </p:spPr>
        <p:txBody>
          <a:bodyPr numCol="1"/>
          <a:lstStyle>
            <a:lvl1pPr>
              <a:spcBef>
                <a:spcPts val="600"/>
              </a:spcBef>
              <a:defRPr b="0" i="0">
                <a:solidFill>
                  <a:schemeClr val="tx2"/>
                </a:solidFill>
                <a:latin typeface="Century Gothic" panose="020B0502020202020204" pitchFamily="34" charset="0"/>
                <a:cs typeface="Arial" panose="020B0604020202020204" pitchFamily="34" charset="0"/>
              </a:defRPr>
            </a:lvl1pPr>
            <a:lvl2pPr>
              <a:spcBef>
                <a:spcPts val="600"/>
              </a:spcBef>
              <a:defRPr b="0" i="0">
                <a:solidFill>
                  <a:schemeClr val="tx2"/>
                </a:solidFill>
                <a:latin typeface="Century Gothic" panose="020B0502020202020204" pitchFamily="34" charset="0"/>
                <a:cs typeface="Arial" panose="020B0604020202020204" pitchFamily="34" charset="0"/>
              </a:defRPr>
            </a:lvl2pPr>
            <a:lvl3pPr>
              <a:spcBef>
                <a:spcPts val="600"/>
              </a:spcBef>
              <a:defRPr b="0" i="0">
                <a:solidFill>
                  <a:schemeClr val="tx2"/>
                </a:solidFill>
                <a:latin typeface="Century Gothic" panose="020B0502020202020204" pitchFamily="34" charset="0"/>
                <a:cs typeface="Arial" panose="020B0604020202020204" pitchFamily="34" charset="0"/>
              </a:defRPr>
            </a:lvl3pPr>
            <a:lvl4pPr>
              <a:spcBef>
                <a:spcPts val="600"/>
              </a:spcBef>
              <a:defRPr b="0" i="0">
                <a:solidFill>
                  <a:schemeClr val="tx2"/>
                </a:solidFill>
                <a:latin typeface="Century Gothic" panose="020B0502020202020204" pitchFamily="34" charset="0"/>
                <a:cs typeface="Arial" panose="020B0604020202020204" pitchFamily="34" charset="0"/>
              </a:defRPr>
            </a:lvl4pPr>
            <a:lvl5pPr>
              <a:spcBef>
                <a:spcPts val="600"/>
              </a:spcBef>
              <a:defRPr b="0" i="0">
                <a:solidFill>
                  <a:schemeClr val="tx2"/>
                </a:solidFill>
                <a:latin typeface="Century Gothic" panose="020B0502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5">
            <a:extLst>
              <a:ext uri="{FF2B5EF4-FFF2-40B4-BE49-F238E27FC236}">
                <a16:creationId xmlns:a16="http://schemas.microsoft.com/office/drawing/2014/main" id="{9F7DA920-ACF4-EA2A-F7BD-C95996B4AD9B}"/>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4" name="Inhaltsplatzhalter 16">
            <a:extLst>
              <a:ext uri="{FF2B5EF4-FFF2-40B4-BE49-F238E27FC236}">
                <a16:creationId xmlns:a16="http://schemas.microsoft.com/office/drawing/2014/main" id="{1CB8EB93-CFE7-2DE8-C88D-1F3D3F68C1A0}"/>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5" name="Medienplatzhalter 4">
            <a:extLst>
              <a:ext uri="{FF2B5EF4-FFF2-40B4-BE49-F238E27FC236}">
                <a16:creationId xmlns:a16="http://schemas.microsoft.com/office/drawing/2014/main" id="{14B8AE6A-94C1-3D4A-7CBE-3D699F4077C1}"/>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2213973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 in Bild: Content 5 (Text rechts + Bild + Info)">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EC7377BE-889D-3D4E-9A46-A6CD86FB6E52}"/>
              </a:ext>
            </a:extLst>
          </p:cNvPr>
          <p:cNvSpPr>
            <a:spLocks noGrp="1" noChangeAspect="1"/>
          </p:cNvSpPr>
          <p:nvPr>
            <p:ph type="pic" sz="quarter" idx="20"/>
          </p:nvPr>
        </p:nvSpPr>
        <p:spPr>
          <a:xfrm>
            <a:off x="0" y="1268413"/>
            <a:ext cx="4330864" cy="5589587"/>
          </a:xfrm>
          <a:custGeom>
            <a:avLst/>
            <a:gdLst>
              <a:gd name="connsiteX0" fmla="*/ 0 w 6096000"/>
              <a:gd name="connsiteY0" fmla="*/ 0 h 6858000"/>
              <a:gd name="connsiteX1" fmla="*/ 6096000 w 6096000"/>
              <a:gd name="connsiteY1" fmla="*/ 0 h 6858000"/>
              <a:gd name="connsiteX2" fmla="*/ 6096000 w 6096000"/>
              <a:gd name="connsiteY2" fmla="*/ 1923068 h 6858000"/>
              <a:gd name="connsiteX3" fmla="*/ 6096000 w 6096000"/>
              <a:gd name="connsiteY3" fmla="*/ 4637988 h 6858000"/>
              <a:gd name="connsiteX4" fmla="*/ 6096000 w 6096000"/>
              <a:gd name="connsiteY4" fmla="*/ 5600700 h 6858000"/>
              <a:gd name="connsiteX5" fmla="*/ 6096000 w 6096000"/>
              <a:gd name="connsiteY5" fmla="*/ 5724525 h 6858000"/>
              <a:gd name="connsiteX6" fmla="*/ 6096000 w 6096000"/>
              <a:gd name="connsiteY6" fmla="*/ 6280613 h 6858000"/>
              <a:gd name="connsiteX7" fmla="*/ 5518613 w 6096000"/>
              <a:gd name="connsiteY7" fmla="*/ 6858000 h 6858000"/>
              <a:gd name="connsiteX8" fmla="*/ 0 w 6096000"/>
              <a:gd name="connsiteY8" fmla="*/ 6858000 h 6858000"/>
              <a:gd name="connsiteX9" fmla="*/ 0 w 6096000"/>
              <a:gd name="connsiteY9" fmla="*/ 5724525 h 6858000"/>
              <a:gd name="connsiteX10" fmla="*/ 0 w 6096000"/>
              <a:gd name="connsiteY10" fmla="*/ 5600700 h 6858000"/>
              <a:gd name="connsiteX11" fmla="*/ 0 w 6096000"/>
              <a:gd name="connsiteY11" fmla="*/ 4637988 h 6858000"/>
              <a:gd name="connsiteX12" fmla="*/ 0 w 6096000"/>
              <a:gd name="connsiteY12" fmla="*/ 19230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0" y="0"/>
                </a:moveTo>
                <a:lnTo>
                  <a:pt x="6096000" y="0"/>
                </a:lnTo>
                <a:lnTo>
                  <a:pt x="6096000" y="1923068"/>
                </a:lnTo>
                <a:lnTo>
                  <a:pt x="6096000" y="4637988"/>
                </a:lnTo>
                <a:lnTo>
                  <a:pt x="6096000" y="5600700"/>
                </a:lnTo>
                <a:lnTo>
                  <a:pt x="6096000" y="5724525"/>
                </a:lnTo>
                <a:lnTo>
                  <a:pt x="6096000" y="6280613"/>
                </a:lnTo>
                <a:cubicBezTo>
                  <a:pt x="6096000" y="6599495"/>
                  <a:pt x="5837495" y="6858000"/>
                  <a:pt x="5518613" y="6858000"/>
                </a:cubicBezTo>
                <a:lnTo>
                  <a:pt x="0" y="6858000"/>
                </a:lnTo>
                <a:lnTo>
                  <a:pt x="0" y="5724525"/>
                </a:lnTo>
                <a:lnTo>
                  <a:pt x="0" y="5600700"/>
                </a:lnTo>
                <a:lnTo>
                  <a:pt x="0" y="4637988"/>
                </a:lnTo>
                <a:lnTo>
                  <a:pt x="0" y="1923068"/>
                </a:lnTo>
                <a:close/>
              </a:path>
            </a:pathLst>
          </a:custGeom>
          <a:solidFill>
            <a:schemeClr val="tx2"/>
          </a:solidFill>
        </p:spPr>
        <p:txBody>
          <a:bodyPr wrap="square">
            <a:noAutofit/>
          </a:bodyPr>
          <a:lstStyle/>
          <a:p>
            <a:endParaRPr lang="de-DE" dirty="0"/>
          </a:p>
        </p:txBody>
      </p:sp>
      <p:sp>
        <p:nvSpPr>
          <p:cNvPr id="3" name="Foliennummernplatzhalter 2">
            <a:extLst>
              <a:ext uri="{FF2B5EF4-FFF2-40B4-BE49-F238E27FC236}">
                <a16:creationId xmlns:a16="http://schemas.microsoft.com/office/drawing/2014/main" id="{9BAD796D-63B3-224D-8AC3-582E6CAE9AE1}"/>
              </a:ext>
            </a:extLst>
          </p:cNvPr>
          <p:cNvSpPr>
            <a:spLocks noGrp="1"/>
          </p:cNvSpPr>
          <p:nvPr>
            <p:ph type="sldNum" sz="quarter" idx="18"/>
          </p:nvPr>
        </p:nvSpPr>
        <p:spPr/>
        <p:txBody>
          <a:bodyPr/>
          <a:lstStyle>
            <a:lvl1pPr>
              <a:defRPr>
                <a:solidFill>
                  <a:schemeClr val="bg1"/>
                </a:solidFill>
              </a:defRPr>
            </a:lvl1pPr>
          </a:lstStyle>
          <a:p>
            <a:fld id="{97B5D6F4-5899-4B75-B7B0-EBB32E782A5F}" type="slidenum">
              <a:rPr lang="en-GB" smtClean="0"/>
              <a:pPr/>
              <a:t>‹#›</a:t>
            </a:fld>
            <a:endParaRPr lang="en-GB" dirty="0"/>
          </a:p>
        </p:txBody>
      </p:sp>
      <p:sp>
        <p:nvSpPr>
          <p:cNvPr id="13" name="Fußzeilenplatzhalter 6">
            <a:extLst>
              <a:ext uri="{FF2B5EF4-FFF2-40B4-BE49-F238E27FC236}">
                <a16:creationId xmlns:a16="http://schemas.microsoft.com/office/drawing/2014/main" id="{E6E8EDE0-C0CE-2F4C-99E1-3194FFCF1008}"/>
              </a:ext>
            </a:extLst>
          </p:cNvPr>
          <p:cNvSpPr>
            <a:spLocks noGrp="1"/>
          </p:cNvSpPr>
          <p:nvPr>
            <p:ph type="ftr" sz="quarter" idx="3"/>
          </p:nvPr>
        </p:nvSpPr>
        <p:spPr>
          <a:xfrm>
            <a:off x="550863" y="6308725"/>
            <a:ext cx="5945035" cy="549275"/>
          </a:xfrm>
          <a:prstGeom prst="rect">
            <a:avLst/>
          </a:prstGeom>
        </p:spPr>
        <p:txBody>
          <a:bodyPr vert="horz" lIns="0" tIns="0" rIns="0" bIns="0" rtlCol="0" anchor="ctr"/>
          <a:lstStyle>
            <a:lvl1pPr algn="l">
              <a:defRPr sz="1400">
                <a:solidFill>
                  <a:schemeClr val="bg1"/>
                </a:solidFill>
                <a:latin typeface="+mj-lt"/>
                <a:cs typeface="Arial" panose="020B0604020202020204" pitchFamily="34" charset="0"/>
              </a:defRPr>
            </a:lvl1pPr>
          </a:lstStyle>
          <a:p>
            <a:r>
              <a:rPr lang="de-DE"/>
              <a:t>Prof. Dr. Thomas Staubitz | German UDS</a:t>
            </a:r>
            <a:endParaRPr lang="de-DE" dirty="0"/>
          </a:p>
        </p:txBody>
      </p:sp>
      <p:sp>
        <p:nvSpPr>
          <p:cNvPr id="18" name="Text Placeholder 5">
            <a:extLst>
              <a:ext uri="{FF2B5EF4-FFF2-40B4-BE49-F238E27FC236}">
                <a16:creationId xmlns:a16="http://schemas.microsoft.com/office/drawing/2014/main" id="{35EC3B3E-1B41-2446-A09A-D7EEF082CFD0}"/>
              </a:ext>
            </a:extLst>
          </p:cNvPr>
          <p:cNvSpPr>
            <a:spLocks noGrp="1"/>
          </p:cNvSpPr>
          <p:nvPr>
            <p:ph type="body" sz="quarter" idx="21" hasCustomPrompt="1"/>
          </p:nvPr>
        </p:nvSpPr>
        <p:spPr>
          <a:xfrm>
            <a:off x="1910867" y="4674195"/>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tx2"/>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EF6CFD53-37CB-C949-937E-D1B20EBFE3DD}"/>
              </a:ext>
            </a:extLst>
          </p:cNvPr>
          <p:cNvSpPr>
            <a:spLocks noGrp="1"/>
          </p:cNvSpPr>
          <p:nvPr>
            <p:ph type="body" sz="quarter" idx="19" hasCustomPrompt="1"/>
          </p:nvPr>
        </p:nvSpPr>
        <p:spPr>
          <a:xfrm>
            <a:off x="4836950" y="1628775"/>
            <a:ext cx="3780000" cy="4500564"/>
          </a:xfrm>
        </p:spPr>
        <p:txBody>
          <a:bodyPr numCol="1"/>
          <a:lstStyle>
            <a:lvl1pPr>
              <a:spcBef>
                <a:spcPts val="600"/>
              </a:spcBef>
              <a:defRPr b="0" i="0">
                <a:solidFill>
                  <a:schemeClr val="tx2"/>
                </a:solidFill>
                <a:latin typeface="Century Gothic" panose="020B0502020202020204" pitchFamily="34" charset="0"/>
                <a:cs typeface="Arial" panose="020B0604020202020204" pitchFamily="34" charset="0"/>
              </a:defRPr>
            </a:lvl1pPr>
            <a:lvl2pPr>
              <a:spcBef>
                <a:spcPts val="600"/>
              </a:spcBef>
              <a:defRPr b="0" i="0">
                <a:solidFill>
                  <a:schemeClr val="tx2"/>
                </a:solidFill>
                <a:latin typeface="Century Gothic" panose="020B0502020202020204" pitchFamily="34" charset="0"/>
                <a:cs typeface="Arial" panose="020B0604020202020204" pitchFamily="34" charset="0"/>
              </a:defRPr>
            </a:lvl2pPr>
            <a:lvl3pPr>
              <a:spcBef>
                <a:spcPts val="600"/>
              </a:spcBef>
              <a:defRPr b="0" i="0">
                <a:solidFill>
                  <a:schemeClr val="tx2"/>
                </a:solidFill>
                <a:latin typeface="Century Gothic" panose="020B0502020202020204" pitchFamily="34" charset="0"/>
                <a:cs typeface="Arial" panose="020B0604020202020204" pitchFamily="34" charset="0"/>
              </a:defRPr>
            </a:lvl3pPr>
            <a:lvl4pPr>
              <a:spcBef>
                <a:spcPts val="600"/>
              </a:spcBef>
              <a:defRPr b="0" i="0">
                <a:solidFill>
                  <a:schemeClr val="tx2"/>
                </a:solidFill>
                <a:latin typeface="Century Gothic" panose="020B0502020202020204" pitchFamily="34" charset="0"/>
                <a:cs typeface="Arial" panose="020B0604020202020204" pitchFamily="34" charset="0"/>
              </a:defRPr>
            </a:lvl4pPr>
            <a:lvl5pPr>
              <a:spcBef>
                <a:spcPts val="600"/>
              </a:spcBef>
              <a:defRPr b="0" i="0">
                <a:solidFill>
                  <a:schemeClr val="tx2"/>
                </a:solidFill>
                <a:latin typeface="Century Gothic" panose="020B0502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Placeholder 1">
            <a:extLst>
              <a:ext uri="{FF2B5EF4-FFF2-40B4-BE49-F238E27FC236}">
                <a16:creationId xmlns:a16="http://schemas.microsoft.com/office/drawing/2014/main" id="{BA1314F2-8FD0-8944-AA4C-DB4B9458F6A8}"/>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16" name="Inhaltsplatzhalter 16">
            <a:extLst>
              <a:ext uri="{FF2B5EF4-FFF2-40B4-BE49-F238E27FC236}">
                <a16:creationId xmlns:a16="http://schemas.microsoft.com/office/drawing/2014/main" id="{C4BBF281-8620-AD4C-AA4E-3D1AC69E1BE3}"/>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9" name="Medienplatzhalter 4">
            <a:extLst>
              <a:ext uri="{FF2B5EF4-FFF2-40B4-BE49-F238E27FC236}">
                <a16:creationId xmlns:a16="http://schemas.microsoft.com/office/drawing/2014/main" id="{F390DE1C-D1EE-ED43-9989-20C902654ED9}"/>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2003995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 in Bild: Content 5 (Text rechts + Bild + Info) large video">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EC7377BE-889D-3D4E-9A46-A6CD86FB6E52}"/>
              </a:ext>
            </a:extLst>
          </p:cNvPr>
          <p:cNvSpPr>
            <a:spLocks noGrp="1" noChangeAspect="1"/>
          </p:cNvSpPr>
          <p:nvPr>
            <p:ph type="pic" sz="quarter" idx="20"/>
          </p:nvPr>
        </p:nvSpPr>
        <p:spPr>
          <a:xfrm>
            <a:off x="0" y="1268413"/>
            <a:ext cx="4330864" cy="5589587"/>
          </a:xfrm>
          <a:custGeom>
            <a:avLst/>
            <a:gdLst>
              <a:gd name="connsiteX0" fmla="*/ 0 w 6096000"/>
              <a:gd name="connsiteY0" fmla="*/ 0 h 6858000"/>
              <a:gd name="connsiteX1" fmla="*/ 6096000 w 6096000"/>
              <a:gd name="connsiteY1" fmla="*/ 0 h 6858000"/>
              <a:gd name="connsiteX2" fmla="*/ 6096000 w 6096000"/>
              <a:gd name="connsiteY2" fmla="*/ 1923068 h 6858000"/>
              <a:gd name="connsiteX3" fmla="*/ 6096000 w 6096000"/>
              <a:gd name="connsiteY3" fmla="*/ 4637988 h 6858000"/>
              <a:gd name="connsiteX4" fmla="*/ 6096000 w 6096000"/>
              <a:gd name="connsiteY4" fmla="*/ 5600700 h 6858000"/>
              <a:gd name="connsiteX5" fmla="*/ 6096000 w 6096000"/>
              <a:gd name="connsiteY5" fmla="*/ 5724525 h 6858000"/>
              <a:gd name="connsiteX6" fmla="*/ 6096000 w 6096000"/>
              <a:gd name="connsiteY6" fmla="*/ 6280613 h 6858000"/>
              <a:gd name="connsiteX7" fmla="*/ 5518613 w 6096000"/>
              <a:gd name="connsiteY7" fmla="*/ 6858000 h 6858000"/>
              <a:gd name="connsiteX8" fmla="*/ 0 w 6096000"/>
              <a:gd name="connsiteY8" fmla="*/ 6858000 h 6858000"/>
              <a:gd name="connsiteX9" fmla="*/ 0 w 6096000"/>
              <a:gd name="connsiteY9" fmla="*/ 5724525 h 6858000"/>
              <a:gd name="connsiteX10" fmla="*/ 0 w 6096000"/>
              <a:gd name="connsiteY10" fmla="*/ 5600700 h 6858000"/>
              <a:gd name="connsiteX11" fmla="*/ 0 w 6096000"/>
              <a:gd name="connsiteY11" fmla="*/ 4637988 h 6858000"/>
              <a:gd name="connsiteX12" fmla="*/ 0 w 6096000"/>
              <a:gd name="connsiteY12" fmla="*/ 19230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0" y="0"/>
                </a:moveTo>
                <a:lnTo>
                  <a:pt x="6096000" y="0"/>
                </a:lnTo>
                <a:lnTo>
                  <a:pt x="6096000" y="1923068"/>
                </a:lnTo>
                <a:lnTo>
                  <a:pt x="6096000" y="4637988"/>
                </a:lnTo>
                <a:lnTo>
                  <a:pt x="6096000" y="5600700"/>
                </a:lnTo>
                <a:lnTo>
                  <a:pt x="6096000" y="5724525"/>
                </a:lnTo>
                <a:lnTo>
                  <a:pt x="6096000" y="6280613"/>
                </a:lnTo>
                <a:cubicBezTo>
                  <a:pt x="6096000" y="6599495"/>
                  <a:pt x="5837495" y="6858000"/>
                  <a:pt x="5518613" y="6858000"/>
                </a:cubicBezTo>
                <a:lnTo>
                  <a:pt x="0" y="6858000"/>
                </a:lnTo>
                <a:lnTo>
                  <a:pt x="0" y="5724525"/>
                </a:lnTo>
                <a:lnTo>
                  <a:pt x="0" y="5600700"/>
                </a:lnTo>
                <a:lnTo>
                  <a:pt x="0" y="4637988"/>
                </a:lnTo>
                <a:lnTo>
                  <a:pt x="0" y="1923068"/>
                </a:lnTo>
                <a:close/>
              </a:path>
            </a:pathLst>
          </a:custGeom>
          <a:solidFill>
            <a:schemeClr val="tx2"/>
          </a:solidFill>
        </p:spPr>
        <p:txBody>
          <a:bodyPr wrap="square">
            <a:noAutofit/>
          </a:bodyPr>
          <a:lstStyle/>
          <a:p>
            <a:endParaRPr lang="de-DE" dirty="0"/>
          </a:p>
        </p:txBody>
      </p:sp>
      <p:sp>
        <p:nvSpPr>
          <p:cNvPr id="13" name="Fußzeilenplatzhalter 6">
            <a:extLst>
              <a:ext uri="{FF2B5EF4-FFF2-40B4-BE49-F238E27FC236}">
                <a16:creationId xmlns:a16="http://schemas.microsoft.com/office/drawing/2014/main" id="{E6E8EDE0-C0CE-2F4C-99E1-3194FFCF1008}"/>
              </a:ext>
            </a:extLst>
          </p:cNvPr>
          <p:cNvSpPr>
            <a:spLocks noGrp="1"/>
          </p:cNvSpPr>
          <p:nvPr>
            <p:ph type="ftr" sz="quarter" idx="3"/>
          </p:nvPr>
        </p:nvSpPr>
        <p:spPr>
          <a:xfrm>
            <a:off x="550863" y="6308725"/>
            <a:ext cx="5945035" cy="549275"/>
          </a:xfrm>
          <a:prstGeom prst="rect">
            <a:avLst/>
          </a:prstGeom>
        </p:spPr>
        <p:txBody>
          <a:bodyPr vert="horz" lIns="0" tIns="0" rIns="0" bIns="0" rtlCol="0" anchor="ctr"/>
          <a:lstStyle>
            <a:lvl1pPr algn="l">
              <a:defRPr sz="1400">
                <a:solidFill>
                  <a:schemeClr val="bg1"/>
                </a:solidFill>
                <a:latin typeface="+mj-lt"/>
                <a:cs typeface="Arial" panose="020B0604020202020204" pitchFamily="34" charset="0"/>
              </a:defRPr>
            </a:lvl1pPr>
          </a:lstStyle>
          <a:p>
            <a:r>
              <a:rPr lang="de-DE"/>
              <a:t>Prof. Dr. Thomas Staubitz | German UDS</a:t>
            </a:r>
            <a:endParaRPr lang="de-DE" dirty="0"/>
          </a:p>
        </p:txBody>
      </p:sp>
      <p:sp>
        <p:nvSpPr>
          <p:cNvPr id="18" name="Text Placeholder 5">
            <a:extLst>
              <a:ext uri="{FF2B5EF4-FFF2-40B4-BE49-F238E27FC236}">
                <a16:creationId xmlns:a16="http://schemas.microsoft.com/office/drawing/2014/main" id="{35EC3B3E-1B41-2446-A09A-D7EEF082CFD0}"/>
              </a:ext>
            </a:extLst>
          </p:cNvPr>
          <p:cNvSpPr>
            <a:spLocks noGrp="1"/>
          </p:cNvSpPr>
          <p:nvPr>
            <p:ph type="body" sz="quarter" idx="21" hasCustomPrompt="1"/>
          </p:nvPr>
        </p:nvSpPr>
        <p:spPr>
          <a:xfrm>
            <a:off x="1910867" y="4674195"/>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tx2"/>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EF6CFD53-37CB-C949-937E-D1B20EBFE3DD}"/>
              </a:ext>
            </a:extLst>
          </p:cNvPr>
          <p:cNvSpPr>
            <a:spLocks noGrp="1"/>
          </p:cNvSpPr>
          <p:nvPr>
            <p:ph type="body" sz="quarter" idx="19" hasCustomPrompt="1"/>
          </p:nvPr>
        </p:nvSpPr>
        <p:spPr>
          <a:xfrm>
            <a:off x="4836950" y="1628775"/>
            <a:ext cx="3780000" cy="4500564"/>
          </a:xfrm>
        </p:spPr>
        <p:txBody>
          <a:bodyPr numCol="1"/>
          <a:lstStyle>
            <a:lvl1pPr>
              <a:spcBef>
                <a:spcPts val="600"/>
              </a:spcBef>
              <a:defRPr b="0" i="0">
                <a:solidFill>
                  <a:schemeClr val="tx2"/>
                </a:solidFill>
                <a:latin typeface="Century Gothic" panose="020B0502020202020204" pitchFamily="34" charset="0"/>
                <a:cs typeface="Arial" panose="020B0604020202020204" pitchFamily="34" charset="0"/>
              </a:defRPr>
            </a:lvl1pPr>
            <a:lvl2pPr>
              <a:spcBef>
                <a:spcPts val="600"/>
              </a:spcBef>
              <a:defRPr b="0" i="0">
                <a:solidFill>
                  <a:schemeClr val="tx2"/>
                </a:solidFill>
                <a:latin typeface="Century Gothic" panose="020B0502020202020204" pitchFamily="34" charset="0"/>
                <a:cs typeface="Arial" panose="020B0604020202020204" pitchFamily="34" charset="0"/>
              </a:defRPr>
            </a:lvl2pPr>
            <a:lvl3pPr>
              <a:spcBef>
                <a:spcPts val="600"/>
              </a:spcBef>
              <a:defRPr b="0" i="0">
                <a:solidFill>
                  <a:schemeClr val="tx2"/>
                </a:solidFill>
                <a:latin typeface="Century Gothic" panose="020B0502020202020204" pitchFamily="34" charset="0"/>
                <a:cs typeface="Arial" panose="020B0604020202020204" pitchFamily="34" charset="0"/>
              </a:defRPr>
            </a:lvl3pPr>
            <a:lvl4pPr>
              <a:spcBef>
                <a:spcPts val="600"/>
              </a:spcBef>
              <a:defRPr b="0" i="0">
                <a:solidFill>
                  <a:schemeClr val="tx2"/>
                </a:solidFill>
                <a:latin typeface="Century Gothic" panose="020B0502020202020204" pitchFamily="34" charset="0"/>
                <a:cs typeface="Arial" panose="020B0604020202020204" pitchFamily="34" charset="0"/>
              </a:defRPr>
            </a:lvl4pPr>
            <a:lvl5pPr>
              <a:spcBef>
                <a:spcPts val="600"/>
              </a:spcBef>
              <a:defRPr b="0" i="0">
                <a:solidFill>
                  <a:schemeClr val="tx2"/>
                </a:solidFill>
                <a:latin typeface="Century Gothic" panose="020B0502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Placeholder 1">
            <a:extLst>
              <a:ext uri="{FF2B5EF4-FFF2-40B4-BE49-F238E27FC236}">
                <a16:creationId xmlns:a16="http://schemas.microsoft.com/office/drawing/2014/main" id="{BA1314F2-8FD0-8944-AA4C-DB4B9458F6A8}"/>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19" name="Medienplatzhalter 4">
            <a:extLst>
              <a:ext uri="{FF2B5EF4-FFF2-40B4-BE49-F238E27FC236}">
                <a16:creationId xmlns:a16="http://schemas.microsoft.com/office/drawing/2014/main" id="{F390DE1C-D1EE-ED43-9989-20C902654ED9}"/>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2" name="Slide Number Placeholder 5">
            <a:extLst>
              <a:ext uri="{FF2B5EF4-FFF2-40B4-BE49-F238E27FC236}">
                <a16:creationId xmlns:a16="http://schemas.microsoft.com/office/drawing/2014/main" id="{17DFCEF7-C7E3-EA32-88BE-DCD0228813B7}"/>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bg1"/>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4" name="Inhaltsplatzhalter 16">
            <a:extLst>
              <a:ext uri="{FF2B5EF4-FFF2-40B4-BE49-F238E27FC236}">
                <a16:creationId xmlns:a16="http://schemas.microsoft.com/office/drawing/2014/main" id="{45B03A30-C01B-3C7C-E26B-FFD1B17A01B6}"/>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5" name="Medienplatzhalter 4">
            <a:extLst>
              <a:ext uri="{FF2B5EF4-FFF2-40B4-BE49-F238E27FC236}">
                <a16:creationId xmlns:a16="http://schemas.microsoft.com/office/drawing/2014/main" id="{69D47846-2AA7-6FB0-753A-5D13016AE9A4}"/>
              </a:ext>
            </a:extLst>
          </p:cNvPr>
          <p:cNvSpPr>
            <a:spLocks noGrp="1"/>
          </p:cNvSpPr>
          <p:nvPr>
            <p:ph type="media" sz="quarter" idx="25"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1328902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 in Bild: Content allgemein (ohne Balken)">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862BA42-4425-0143-81C1-89FE7A5AFE61}"/>
              </a:ext>
            </a:extLst>
          </p:cNvPr>
          <p:cNvSpPr>
            <a:spLocks noGrp="1"/>
          </p:cNvSpPr>
          <p:nvPr>
            <p:ph sz="quarter" idx="15" hasCustomPrompt="1"/>
          </p:nvPr>
        </p:nvSpPr>
        <p:spPr>
          <a:xfrm>
            <a:off x="550863" y="3910988"/>
            <a:ext cx="8066087" cy="2397737"/>
          </a:xfrm>
          <a:prstGeom prst="rect">
            <a:avLst/>
          </a:prstGeom>
        </p:spPr>
        <p:txBody>
          <a:bodyPr/>
          <a:lstStyle>
            <a:lvl1pPr marL="0" indent="0">
              <a:buNone/>
              <a:defRPr b="0" i="0">
                <a:latin typeface="Century Gothic" panose="020B0502020202020204" pitchFamily="34" charset="0"/>
                <a:cs typeface="Arial" panose="020B0604020202020204" pitchFamily="34" charset="0"/>
              </a:defRPr>
            </a:lvl1pPr>
            <a:lvl2pPr>
              <a:defRPr sz="1800"/>
            </a:lvl2pPr>
            <a:lvl3pPr>
              <a:defRPr sz="1800"/>
            </a:lvl3pPr>
            <a:lvl4pPr>
              <a:defRPr sz="1800"/>
            </a:lvl4pPr>
            <a:lvl5pPr>
              <a:defRPr sz="1800" b="0" i="0">
                <a:latin typeface="Kl Bliss Office" panose="02000506030000020004" pitchFamily="2" charset="0"/>
              </a:defRPr>
            </a:lvl5pPr>
          </a:lstStyle>
          <a:p>
            <a:r>
              <a:rPr lang="de-DE" dirty="0"/>
              <a:t>Add </a:t>
            </a:r>
            <a:r>
              <a:rPr lang="de-DE" dirty="0" err="1"/>
              <a:t>table</a:t>
            </a:r>
            <a:r>
              <a:rPr lang="de-DE" dirty="0"/>
              <a:t> </a:t>
            </a:r>
            <a:r>
              <a:rPr lang="de-DE" dirty="0" err="1"/>
              <a:t>or</a:t>
            </a:r>
            <a:r>
              <a:rPr lang="de-DE" dirty="0"/>
              <a:t> </a:t>
            </a:r>
            <a:r>
              <a:rPr lang="de-DE" dirty="0" err="1"/>
              <a:t>diagram</a:t>
            </a:r>
            <a:r>
              <a:rPr lang="de-DE" dirty="0"/>
              <a:t> </a:t>
            </a:r>
            <a:r>
              <a:rPr lang="de-DE" dirty="0" err="1"/>
              <a:t>by</a:t>
            </a:r>
            <a:r>
              <a:rPr lang="de-DE" dirty="0"/>
              <a:t> </a:t>
            </a:r>
            <a:r>
              <a:rPr lang="de-DE" dirty="0" err="1"/>
              <a:t>clicking</a:t>
            </a:r>
            <a:r>
              <a:rPr lang="de-DE" dirty="0"/>
              <a:t> on </a:t>
            </a:r>
            <a:r>
              <a:rPr lang="de-DE" dirty="0" err="1"/>
              <a:t>icon</a:t>
            </a:r>
            <a:endParaRPr lang="de-DE" dirty="0"/>
          </a:p>
        </p:txBody>
      </p:sp>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5959665"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0" name="Text Placeholder 2">
            <a:extLst>
              <a:ext uri="{FF2B5EF4-FFF2-40B4-BE49-F238E27FC236}">
                <a16:creationId xmlns:a16="http://schemas.microsoft.com/office/drawing/2014/main" id="{AF243A9B-3FFB-334D-A19B-8104B96DE16B}"/>
              </a:ext>
            </a:extLst>
          </p:cNvPr>
          <p:cNvSpPr>
            <a:spLocks noGrp="1"/>
          </p:cNvSpPr>
          <p:nvPr>
            <p:ph idx="1"/>
          </p:nvPr>
        </p:nvSpPr>
        <p:spPr>
          <a:xfrm>
            <a:off x="550863" y="1628774"/>
            <a:ext cx="8066087" cy="1817159"/>
          </a:xfrm>
          <a:prstGeom prst="rect">
            <a:avLst/>
          </a:prstGeom>
        </p:spPr>
        <p:txBody>
          <a:bodyPr vert="horz" lIns="0" tIns="0" rIns="0" bIns="0" numCol="1" spcCol="720000" rtlCol="0">
            <a:noAutofit/>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a:extLst>
              <a:ext uri="{FF2B5EF4-FFF2-40B4-BE49-F238E27FC236}">
                <a16:creationId xmlns:a16="http://schemas.microsoft.com/office/drawing/2014/main" id="{37C20771-0618-B143-918B-FDDA783C5284}"/>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15" name="Inhaltsplatzhalter 16">
            <a:extLst>
              <a:ext uri="{FF2B5EF4-FFF2-40B4-BE49-F238E27FC236}">
                <a16:creationId xmlns:a16="http://schemas.microsoft.com/office/drawing/2014/main" id="{DE70B4D5-80E1-B24C-9C1A-3D590460E626}"/>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6" name="Medienplatzhalter 4">
            <a:extLst>
              <a:ext uri="{FF2B5EF4-FFF2-40B4-BE49-F238E27FC236}">
                <a16:creationId xmlns:a16="http://schemas.microsoft.com/office/drawing/2014/main" id="{8F970629-F302-474C-AA4F-2999748D2D6F}"/>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2" name="Slide Number Placeholder 5">
            <a:extLst>
              <a:ext uri="{FF2B5EF4-FFF2-40B4-BE49-F238E27FC236}">
                <a16:creationId xmlns:a16="http://schemas.microsoft.com/office/drawing/2014/main" id="{9A0DEBEF-A975-3ED4-7F83-2226C3CB1BDE}"/>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3213210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in Bild: Content allgemein (ohne Balken) large video">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862BA42-4425-0143-81C1-89FE7A5AFE61}"/>
              </a:ext>
            </a:extLst>
          </p:cNvPr>
          <p:cNvSpPr>
            <a:spLocks noGrp="1"/>
          </p:cNvSpPr>
          <p:nvPr>
            <p:ph sz="quarter" idx="15" hasCustomPrompt="1"/>
          </p:nvPr>
        </p:nvSpPr>
        <p:spPr>
          <a:xfrm>
            <a:off x="550863" y="3855904"/>
            <a:ext cx="8066087" cy="2452821"/>
          </a:xfrm>
          <a:prstGeom prst="rect">
            <a:avLst/>
          </a:prstGeom>
        </p:spPr>
        <p:txBody>
          <a:bodyPr/>
          <a:lstStyle>
            <a:lvl1pPr marL="0" indent="0">
              <a:buNone/>
              <a:defRPr b="0" i="0">
                <a:latin typeface="Century Gothic" panose="020B0502020202020204" pitchFamily="34" charset="0"/>
                <a:cs typeface="Arial" panose="020B0604020202020204" pitchFamily="34" charset="0"/>
              </a:defRPr>
            </a:lvl1pPr>
            <a:lvl2pPr>
              <a:defRPr sz="1800"/>
            </a:lvl2pPr>
            <a:lvl3pPr>
              <a:defRPr sz="1800"/>
            </a:lvl3pPr>
            <a:lvl4pPr>
              <a:defRPr sz="1800"/>
            </a:lvl4pPr>
            <a:lvl5pPr>
              <a:defRPr sz="1800" b="0" i="0">
                <a:latin typeface="Kl Bliss Office" panose="02000506030000020004" pitchFamily="2" charset="0"/>
              </a:defRPr>
            </a:lvl5pPr>
          </a:lstStyle>
          <a:p>
            <a:r>
              <a:rPr lang="de-DE" dirty="0"/>
              <a:t>Add </a:t>
            </a:r>
            <a:r>
              <a:rPr lang="de-DE" dirty="0" err="1"/>
              <a:t>table</a:t>
            </a:r>
            <a:r>
              <a:rPr lang="de-DE" dirty="0"/>
              <a:t> </a:t>
            </a:r>
            <a:r>
              <a:rPr lang="de-DE" dirty="0" err="1"/>
              <a:t>or</a:t>
            </a:r>
            <a:r>
              <a:rPr lang="de-DE" dirty="0"/>
              <a:t> </a:t>
            </a:r>
            <a:r>
              <a:rPr lang="de-DE" dirty="0" err="1"/>
              <a:t>diagram</a:t>
            </a:r>
            <a:r>
              <a:rPr lang="de-DE" dirty="0"/>
              <a:t> </a:t>
            </a:r>
            <a:r>
              <a:rPr lang="de-DE" dirty="0" err="1"/>
              <a:t>by</a:t>
            </a:r>
            <a:r>
              <a:rPr lang="de-DE" dirty="0"/>
              <a:t> </a:t>
            </a:r>
            <a:r>
              <a:rPr lang="de-DE" dirty="0" err="1"/>
              <a:t>clicking</a:t>
            </a:r>
            <a:r>
              <a:rPr lang="de-DE" dirty="0"/>
              <a:t> on </a:t>
            </a:r>
            <a:r>
              <a:rPr lang="de-DE" dirty="0" err="1"/>
              <a:t>icon</a:t>
            </a:r>
            <a:endParaRPr lang="de-DE" dirty="0"/>
          </a:p>
        </p:txBody>
      </p:sp>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5959665"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0" name="Text Placeholder 2">
            <a:extLst>
              <a:ext uri="{FF2B5EF4-FFF2-40B4-BE49-F238E27FC236}">
                <a16:creationId xmlns:a16="http://schemas.microsoft.com/office/drawing/2014/main" id="{AF243A9B-3FFB-334D-A19B-8104B96DE16B}"/>
              </a:ext>
            </a:extLst>
          </p:cNvPr>
          <p:cNvSpPr>
            <a:spLocks noGrp="1"/>
          </p:cNvSpPr>
          <p:nvPr>
            <p:ph idx="1"/>
          </p:nvPr>
        </p:nvSpPr>
        <p:spPr>
          <a:xfrm>
            <a:off x="550863" y="1628774"/>
            <a:ext cx="8066087" cy="1817159"/>
          </a:xfrm>
          <a:prstGeom prst="rect">
            <a:avLst/>
          </a:prstGeom>
        </p:spPr>
        <p:txBody>
          <a:bodyPr vert="horz" lIns="0" tIns="0" rIns="0" bIns="0" numCol="1" spcCol="720000" rtlCol="0">
            <a:noAutofit/>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Placeholder 1">
            <a:extLst>
              <a:ext uri="{FF2B5EF4-FFF2-40B4-BE49-F238E27FC236}">
                <a16:creationId xmlns:a16="http://schemas.microsoft.com/office/drawing/2014/main" id="{37C20771-0618-B143-918B-FDDA783C5284}"/>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2" name="Slide Number Placeholder 5">
            <a:extLst>
              <a:ext uri="{FF2B5EF4-FFF2-40B4-BE49-F238E27FC236}">
                <a16:creationId xmlns:a16="http://schemas.microsoft.com/office/drawing/2014/main" id="{ED60215E-7325-50BE-FCA6-5BBC37905CB7}"/>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4" name="Inhaltsplatzhalter 16">
            <a:extLst>
              <a:ext uri="{FF2B5EF4-FFF2-40B4-BE49-F238E27FC236}">
                <a16:creationId xmlns:a16="http://schemas.microsoft.com/office/drawing/2014/main" id="{3A67475C-4D0C-1B20-D324-DC54DF600C5D}"/>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6" name="Medienplatzhalter 4">
            <a:extLst>
              <a:ext uri="{FF2B5EF4-FFF2-40B4-BE49-F238E27FC236}">
                <a16:creationId xmlns:a16="http://schemas.microsoft.com/office/drawing/2014/main" id="{65126E6B-4B1E-596E-6092-5E3BD160551C}"/>
              </a:ext>
            </a:extLst>
          </p:cNvPr>
          <p:cNvSpPr>
            <a:spLocks noGrp="1"/>
          </p:cNvSpPr>
          <p:nvPr>
            <p:ph type="media" sz="quarter" idx="24" hasCustomPrompt="1"/>
          </p:nvPr>
        </p:nvSpPr>
        <p:spPr>
          <a:xfrm>
            <a:off x="9156699" y="-1"/>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3739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in Bild: Vollbild (+ Balken + Info)">
    <p:spTree>
      <p:nvGrpSpPr>
        <p:cNvPr id="1" name=""/>
        <p:cNvGrpSpPr/>
        <p:nvPr/>
      </p:nvGrpSpPr>
      <p:grpSpPr>
        <a:xfrm>
          <a:off x="0" y="0"/>
          <a:ext cx="0" cy="0"/>
          <a:chOff x="0" y="0"/>
          <a:chExt cx="0" cy="0"/>
        </a:xfrm>
      </p:grpSpPr>
      <p:sp>
        <p:nvSpPr>
          <p:cNvPr id="16" name="Bildplatzhalter 8">
            <a:extLst>
              <a:ext uri="{FF2B5EF4-FFF2-40B4-BE49-F238E27FC236}">
                <a16:creationId xmlns:a16="http://schemas.microsoft.com/office/drawing/2014/main" id="{59D6DD50-66B9-D048-BC42-33D7079822AB}"/>
              </a:ext>
            </a:extLst>
          </p:cNvPr>
          <p:cNvSpPr>
            <a:spLocks noGrp="1"/>
          </p:cNvSpPr>
          <p:nvPr>
            <p:ph type="pic" sz="quarter" idx="21"/>
          </p:nvPr>
        </p:nvSpPr>
        <p:spPr>
          <a:xfrm>
            <a:off x="1" y="0"/>
            <a:ext cx="9156699" cy="6858000"/>
          </a:xfrm>
          <a:prstGeom prst="rect">
            <a:avLst/>
          </a:prstGeom>
        </p:spPr>
        <p:txBody>
          <a:bodyPr/>
          <a:lstStyle/>
          <a:p>
            <a:endParaRPr lang="de-DE" dirty="0"/>
          </a:p>
        </p:txBody>
      </p:sp>
      <p:sp>
        <p:nvSpPr>
          <p:cNvPr id="3" name="Foliennummernplatzhalter 2">
            <a:extLst>
              <a:ext uri="{FF2B5EF4-FFF2-40B4-BE49-F238E27FC236}">
                <a16:creationId xmlns:a16="http://schemas.microsoft.com/office/drawing/2014/main" id="{9BAD796D-63B3-224D-8AC3-582E6CAE9AE1}"/>
              </a:ext>
            </a:extLst>
          </p:cNvPr>
          <p:cNvSpPr>
            <a:spLocks noGrp="1"/>
          </p:cNvSpPr>
          <p:nvPr>
            <p:ph type="sldNum" sz="quarter" idx="18"/>
          </p:nvPr>
        </p:nvSpPr>
        <p:spPr/>
        <p:txBody>
          <a:bodyPr/>
          <a:lstStyle>
            <a:lvl1pPr>
              <a:defRPr sz="1400"/>
            </a:lvl1pPr>
          </a:lstStyle>
          <a:p>
            <a:fld id="{97B5D6F4-5899-4B75-B7B0-EBB32E782A5F}" type="slidenum">
              <a:rPr lang="en-GB" smtClean="0"/>
              <a:pPr/>
              <a:t>‹#›</a:t>
            </a:fld>
            <a:endParaRPr lang="en-GB" dirty="0"/>
          </a:p>
        </p:txBody>
      </p:sp>
      <p:sp>
        <p:nvSpPr>
          <p:cNvPr id="15" name="Fußzeilenplatzhalter 6">
            <a:extLst>
              <a:ext uri="{FF2B5EF4-FFF2-40B4-BE49-F238E27FC236}">
                <a16:creationId xmlns:a16="http://schemas.microsoft.com/office/drawing/2014/main" id="{8E876B35-C57E-5C41-BF85-27D7A507FEE0}"/>
              </a:ext>
            </a:extLst>
          </p:cNvPr>
          <p:cNvSpPr>
            <a:spLocks noGrp="1"/>
          </p:cNvSpPr>
          <p:nvPr>
            <p:ph type="ftr" sz="quarter" idx="3"/>
          </p:nvPr>
        </p:nvSpPr>
        <p:spPr>
          <a:xfrm>
            <a:off x="550864" y="6308725"/>
            <a:ext cx="5930404"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2" name="Text Placeholder 5">
            <a:extLst>
              <a:ext uri="{FF2B5EF4-FFF2-40B4-BE49-F238E27FC236}">
                <a16:creationId xmlns:a16="http://schemas.microsoft.com/office/drawing/2014/main" id="{64815C89-346B-1945-9351-1BB43DBC5C9A}"/>
              </a:ext>
            </a:extLst>
          </p:cNvPr>
          <p:cNvSpPr>
            <a:spLocks noGrp="1"/>
          </p:cNvSpPr>
          <p:nvPr>
            <p:ph type="body" sz="quarter" idx="20" hasCustomPrompt="1"/>
          </p:nvPr>
        </p:nvSpPr>
        <p:spPr>
          <a:xfrm>
            <a:off x="3432175" y="4360914"/>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bg1"/>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8" name="Title Placeholder 1">
            <a:extLst>
              <a:ext uri="{FF2B5EF4-FFF2-40B4-BE49-F238E27FC236}">
                <a16:creationId xmlns:a16="http://schemas.microsoft.com/office/drawing/2014/main" id="{E2CDD381-2023-9D4F-AB25-D309C88AA379}"/>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13" name="Inhaltsplatzhalter 16">
            <a:extLst>
              <a:ext uri="{FF2B5EF4-FFF2-40B4-BE49-F238E27FC236}">
                <a16:creationId xmlns:a16="http://schemas.microsoft.com/office/drawing/2014/main" id="{38E7F733-D84A-CF41-B2C5-8468D53C5392}"/>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7" name="Medienplatzhalter 4">
            <a:extLst>
              <a:ext uri="{FF2B5EF4-FFF2-40B4-BE49-F238E27FC236}">
                <a16:creationId xmlns:a16="http://schemas.microsoft.com/office/drawing/2014/main" id="{505D4F44-EBEE-8C4C-A499-FE9523E80A49}"/>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Tree>
    <p:extLst>
      <p:ext uri="{BB962C8B-B14F-4D97-AF65-F5344CB8AC3E}">
        <p14:creationId xmlns:p14="http://schemas.microsoft.com/office/powerpoint/2010/main" val="1758835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in Bild: Vollbild (+ Balken + Info) large video">
    <p:spTree>
      <p:nvGrpSpPr>
        <p:cNvPr id="1" name=""/>
        <p:cNvGrpSpPr/>
        <p:nvPr/>
      </p:nvGrpSpPr>
      <p:grpSpPr>
        <a:xfrm>
          <a:off x="0" y="0"/>
          <a:ext cx="0" cy="0"/>
          <a:chOff x="0" y="0"/>
          <a:chExt cx="0" cy="0"/>
        </a:xfrm>
      </p:grpSpPr>
      <p:sp>
        <p:nvSpPr>
          <p:cNvPr id="16" name="Bildplatzhalter 8">
            <a:extLst>
              <a:ext uri="{FF2B5EF4-FFF2-40B4-BE49-F238E27FC236}">
                <a16:creationId xmlns:a16="http://schemas.microsoft.com/office/drawing/2014/main" id="{59D6DD50-66B9-D048-BC42-33D7079822AB}"/>
              </a:ext>
            </a:extLst>
          </p:cNvPr>
          <p:cNvSpPr>
            <a:spLocks noGrp="1"/>
          </p:cNvSpPr>
          <p:nvPr>
            <p:ph type="pic" sz="quarter" idx="21"/>
          </p:nvPr>
        </p:nvSpPr>
        <p:spPr>
          <a:xfrm>
            <a:off x="1" y="0"/>
            <a:ext cx="9156699" cy="6858000"/>
          </a:xfrm>
          <a:prstGeom prst="rect">
            <a:avLst/>
          </a:prstGeom>
        </p:spPr>
        <p:txBody>
          <a:bodyPr/>
          <a:lstStyle/>
          <a:p>
            <a:endParaRPr lang="de-DE" dirty="0"/>
          </a:p>
        </p:txBody>
      </p:sp>
      <p:sp>
        <p:nvSpPr>
          <p:cNvPr id="15" name="Fußzeilenplatzhalter 6">
            <a:extLst>
              <a:ext uri="{FF2B5EF4-FFF2-40B4-BE49-F238E27FC236}">
                <a16:creationId xmlns:a16="http://schemas.microsoft.com/office/drawing/2014/main" id="{8E876B35-C57E-5C41-BF85-27D7A507FEE0}"/>
              </a:ext>
            </a:extLst>
          </p:cNvPr>
          <p:cNvSpPr>
            <a:spLocks noGrp="1"/>
          </p:cNvSpPr>
          <p:nvPr>
            <p:ph type="ftr" sz="quarter" idx="3"/>
          </p:nvPr>
        </p:nvSpPr>
        <p:spPr>
          <a:xfrm>
            <a:off x="550864" y="6308725"/>
            <a:ext cx="5930404"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12" name="Text Placeholder 5">
            <a:extLst>
              <a:ext uri="{FF2B5EF4-FFF2-40B4-BE49-F238E27FC236}">
                <a16:creationId xmlns:a16="http://schemas.microsoft.com/office/drawing/2014/main" id="{64815C89-346B-1945-9351-1BB43DBC5C9A}"/>
              </a:ext>
            </a:extLst>
          </p:cNvPr>
          <p:cNvSpPr>
            <a:spLocks noGrp="1"/>
          </p:cNvSpPr>
          <p:nvPr>
            <p:ph type="body" sz="quarter" idx="20" hasCustomPrompt="1"/>
          </p:nvPr>
        </p:nvSpPr>
        <p:spPr>
          <a:xfrm>
            <a:off x="3432175" y="4360914"/>
            <a:ext cx="5184775" cy="740803"/>
          </a:xfrm>
          <a:prstGeom prst="round1Rect">
            <a:avLst>
              <a:gd name="adj" fmla="val 50000"/>
            </a:avLst>
          </a:prstGeom>
          <a:solidFill>
            <a:schemeClr val="accent1"/>
          </a:solidFill>
        </p:spPr>
        <p:txBody>
          <a:bodyPr lIns="251999" tIns="144000" rIns="251999" bIns="180000" numCol="1" anchor="t" anchorCtr="0">
            <a:spAutoFit/>
          </a:bodyPr>
          <a:lstStyle>
            <a:lvl1pPr marL="0" indent="0">
              <a:buNone/>
              <a:defRPr sz="2400" b="1" i="0">
                <a:solidFill>
                  <a:schemeClr val="bg1"/>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8" name="Title Placeholder 1">
            <a:extLst>
              <a:ext uri="{FF2B5EF4-FFF2-40B4-BE49-F238E27FC236}">
                <a16:creationId xmlns:a16="http://schemas.microsoft.com/office/drawing/2014/main" id="{E2CDD381-2023-9D4F-AB25-D309C88AA379}"/>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17" name="Medienplatzhalter 4">
            <a:extLst>
              <a:ext uri="{FF2B5EF4-FFF2-40B4-BE49-F238E27FC236}">
                <a16:creationId xmlns:a16="http://schemas.microsoft.com/office/drawing/2014/main" id="{505D4F44-EBEE-8C4C-A499-FE9523E80A49}"/>
              </a:ext>
            </a:extLst>
          </p:cNvPr>
          <p:cNvSpPr>
            <a:spLocks noGrp="1"/>
          </p:cNvSpPr>
          <p:nvPr>
            <p:ph type="media" sz="quarter" idx="24" hasCustomPrompt="1"/>
          </p:nvPr>
        </p:nvSpPr>
        <p:spPr>
          <a:xfrm>
            <a:off x="9156699" y="0"/>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2" name="Slide Number Placeholder 5">
            <a:extLst>
              <a:ext uri="{FF2B5EF4-FFF2-40B4-BE49-F238E27FC236}">
                <a16:creationId xmlns:a16="http://schemas.microsoft.com/office/drawing/2014/main" id="{A98E2A3E-FFBA-3183-A60E-10C981A59669}"/>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6" name="Inhaltsplatzhalter 16">
            <a:extLst>
              <a:ext uri="{FF2B5EF4-FFF2-40B4-BE49-F238E27FC236}">
                <a16:creationId xmlns:a16="http://schemas.microsoft.com/office/drawing/2014/main" id="{6C359EE4-5A74-186A-311D-6246AF9D0721}"/>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Tree>
    <p:extLst>
      <p:ext uri="{BB962C8B-B14F-4D97-AF65-F5344CB8AC3E}">
        <p14:creationId xmlns:p14="http://schemas.microsoft.com/office/powerpoint/2010/main" val="2621731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 in Bild: Content (auf dunkelblau)">
    <p:bg>
      <p:bgPr>
        <a:solidFill>
          <a:schemeClr val="bg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247572E-5E1B-9949-85CC-2AF546534F25}"/>
              </a:ext>
            </a:extLst>
          </p:cNvPr>
          <p:cNvSpPr/>
          <p:nvPr userDrawn="1"/>
        </p:nvSpPr>
        <p:spPr>
          <a:xfrm>
            <a:off x="9156700" y="0"/>
            <a:ext cx="30353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0DB9744-6058-6B40-B256-975655E41837}"/>
              </a:ext>
            </a:extLst>
          </p:cNvPr>
          <p:cNvSpPr>
            <a:spLocks noGrp="1"/>
          </p:cNvSpPr>
          <p:nvPr>
            <p:ph type="sldNum" sz="quarter" idx="21"/>
          </p:nvPr>
        </p:nvSpPr>
        <p:spPr/>
        <p:txBody>
          <a:bodyPr/>
          <a:lstStyle>
            <a:lvl1pPr>
              <a:defRPr>
                <a:solidFill>
                  <a:schemeClr val="tx1"/>
                </a:solidFill>
              </a:defRPr>
            </a:lvl1pPr>
          </a:lstStyle>
          <a:p>
            <a:fld id="{97B5D6F4-5899-4B75-B7B0-EBB32E782A5F}" type="slidenum">
              <a:rPr lang="en-GB" smtClean="0"/>
              <a:pPr/>
              <a:t>‹#›</a:t>
            </a:fld>
            <a:endParaRPr lang="en-GB" dirty="0"/>
          </a:p>
        </p:txBody>
      </p:sp>
      <p:sp>
        <p:nvSpPr>
          <p:cNvPr id="11" name="Textplatzhalter 10"/>
          <p:cNvSpPr>
            <a:spLocks noGrp="1"/>
          </p:cNvSpPr>
          <p:nvPr>
            <p:ph type="body" sz="quarter" idx="22" hasCustomPrompt="1"/>
          </p:nvPr>
        </p:nvSpPr>
        <p:spPr>
          <a:xfrm>
            <a:off x="550863" y="1628774"/>
            <a:ext cx="8066087" cy="603437"/>
          </a:xfrm>
        </p:spPr>
        <p:txBody>
          <a:bodyPr/>
          <a:lstStyle>
            <a:lvl1pPr>
              <a:buNone/>
              <a:defRPr sz="2400" b="0">
                <a:solidFill>
                  <a:schemeClr val="accent1"/>
                </a:solidFill>
              </a:defRPr>
            </a:lvl1pPr>
            <a:lvl2pPr>
              <a:buNone/>
              <a:defRPr/>
            </a:lvl2pPr>
            <a:lvl3pPr>
              <a:buNone/>
              <a:defRPr/>
            </a:lvl3pPr>
            <a:lvl4pPr>
              <a:buNone/>
              <a:defRPr/>
            </a:lvl4pPr>
            <a:lvl5pPr>
              <a:buNone/>
              <a:defRPr/>
            </a:lvl5pPr>
          </a:lstStyle>
          <a:p>
            <a:pPr lvl="0"/>
            <a:r>
              <a:rPr lang="de-DE" dirty="0"/>
              <a:t>Unterzeile</a:t>
            </a:r>
          </a:p>
        </p:txBody>
      </p:sp>
      <p:sp>
        <p:nvSpPr>
          <p:cNvPr id="10" name="Fußzeilenplatzhalter 6">
            <a:extLst>
              <a:ext uri="{FF2B5EF4-FFF2-40B4-BE49-F238E27FC236}">
                <a16:creationId xmlns:a16="http://schemas.microsoft.com/office/drawing/2014/main" id="{642FDEFB-5E29-084F-B6AA-D20F05652FB0}"/>
              </a:ext>
            </a:extLst>
          </p:cNvPr>
          <p:cNvSpPr>
            <a:spLocks noGrp="1"/>
          </p:cNvSpPr>
          <p:nvPr>
            <p:ph type="ftr" sz="quarter" idx="3"/>
          </p:nvPr>
        </p:nvSpPr>
        <p:spPr>
          <a:xfrm>
            <a:off x="550863" y="6308725"/>
            <a:ext cx="5901143" cy="549275"/>
          </a:xfrm>
          <a:prstGeom prst="rect">
            <a:avLst/>
          </a:prstGeom>
        </p:spPr>
        <p:txBody>
          <a:bodyPr vert="horz" lIns="0" tIns="0" rIns="0" bIns="0" rtlCol="0" anchor="ctr"/>
          <a:lstStyle>
            <a:lvl1pPr algn="l">
              <a:defRPr sz="1400">
                <a:solidFill>
                  <a:schemeClr val="tx1"/>
                </a:solidFill>
                <a:latin typeface="+mn-lt"/>
                <a:cs typeface="Arial" panose="020B0604020202020204" pitchFamily="34" charset="0"/>
              </a:defRPr>
            </a:lvl1pPr>
          </a:lstStyle>
          <a:p>
            <a:r>
              <a:rPr lang="de-DE"/>
              <a:t>Prof. Dr. Thomas Staubitz | German UDS</a:t>
            </a:r>
            <a:endParaRPr lang="de-DE" dirty="0"/>
          </a:p>
        </p:txBody>
      </p:sp>
      <p:sp>
        <p:nvSpPr>
          <p:cNvPr id="9" name="Text Placeholder 5">
            <a:extLst>
              <a:ext uri="{FF2B5EF4-FFF2-40B4-BE49-F238E27FC236}">
                <a16:creationId xmlns:a16="http://schemas.microsoft.com/office/drawing/2014/main" id="{93019DD5-DD6D-EF48-840A-D4EB58F7D5E2}"/>
              </a:ext>
            </a:extLst>
          </p:cNvPr>
          <p:cNvSpPr>
            <a:spLocks noGrp="1"/>
          </p:cNvSpPr>
          <p:nvPr>
            <p:ph type="body" sz="quarter" idx="20" hasCustomPrompt="1"/>
          </p:nvPr>
        </p:nvSpPr>
        <p:spPr>
          <a:xfrm>
            <a:off x="3432175" y="4872978"/>
            <a:ext cx="5184775" cy="740803"/>
          </a:xfrm>
          <a:prstGeom prst="round1Rect">
            <a:avLst>
              <a:gd name="adj" fmla="val 50000"/>
            </a:avLst>
          </a:prstGeom>
          <a:solidFill>
            <a:schemeClr val="accent3"/>
          </a:solidFill>
        </p:spPr>
        <p:txBody>
          <a:bodyPr lIns="251999" tIns="144000" rIns="251999" bIns="180000" numCol="1" anchor="t" anchorCtr="0">
            <a:spAutoFit/>
          </a:bodyPr>
          <a:lstStyle>
            <a:lvl1pPr marL="0" indent="0">
              <a:buNone/>
              <a:defRPr sz="2400" b="1" i="0">
                <a:solidFill>
                  <a:schemeClr val="tx1"/>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2" name="Text Placeholder 2">
            <a:extLst>
              <a:ext uri="{FF2B5EF4-FFF2-40B4-BE49-F238E27FC236}">
                <a16:creationId xmlns:a16="http://schemas.microsoft.com/office/drawing/2014/main" id="{52B43117-4721-CA45-9DAB-B17E3FE3CB11}"/>
              </a:ext>
            </a:extLst>
          </p:cNvPr>
          <p:cNvSpPr>
            <a:spLocks noGrp="1"/>
          </p:cNvSpPr>
          <p:nvPr>
            <p:ph idx="1"/>
          </p:nvPr>
        </p:nvSpPr>
        <p:spPr>
          <a:xfrm>
            <a:off x="550863" y="2218765"/>
            <a:ext cx="8066087" cy="3910573"/>
          </a:xfrm>
          <a:prstGeom prst="rect">
            <a:avLst/>
          </a:prstGeom>
        </p:spPr>
        <p:txBody>
          <a:bodyPr vert="horz" lIns="0" tIns="0" rIns="0" bIns="0" numCol="1" spcCol="720000" rtlCol="0">
            <a:noAutofit/>
          </a:bodyPr>
          <a:lstStyle>
            <a:lvl3pPr marL="1023938" indent="-355600">
              <a:buFontTx/>
              <a:buBlip>
                <a:blip>
                  <a:extLst>
                    <a:ext uri="{96DAC541-7B7A-43D3-8B79-37D633B846F1}">
                      <asvg:svgBlip xmlns:asvg="http://schemas.microsoft.com/office/drawing/2016/SVG/main" r:embed="rId2"/>
                    </a:ext>
                  </a:extLst>
                </a:blip>
              </a:buBlip>
              <a:defRPr/>
            </a:lvl3pPr>
            <a:lvl4pPr marL="1379538" indent="-355600">
              <a:buFontTx/>
              <a:buBlip>
                <a:blip>
                  <a:extLst>
                    <a:ext uri="{96DAC541-7B7A-43D3-8B79-37D633B846F1}">
                      <asvg:svgBlip xmlns:asvg="http://schemas.microsoft.com/office/drawing/2016/SVG/main" r:embed="rId3"/>
                    </a:ext>
                  </a:extLst>
                </a:blip>
              </a:buBlip>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Placeholder 1">
            <a:extLst>
              <a:ext uri="{FF2B5EF4-FFF2-40B4-BE49-F238E27FC236}">
                <a16:creationId xmlns:a16="http://schemas.microsoft.com/office/drawing/2014/main" id="{A72CDA0E-46C3-2248-8BF5-F7FC8CB353E1}"/>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noFill/>
        </p:spPr>
        <p:txBody>
          <a:bodyPr vert="horz" lIns="540000" tIns="0" rIns="0" bIns="0" rtlCol="0" anchor="ctr" anchorCtr="0">
            <a:noAutofit/>
          </a:bodyPr>
          <a:lstStyle>
            <a:lvl1pPr>
              <a:defRPr>
                <a:solidFill>
                  <a:schemeClr val="tx1"/>
                </a:solidFill>
              </a:defRPr>
            </a:lvl1pPr>
          </a:lstStyle>
          <a:p>
            <a:r>
              <a:rPr lang="en-US" dirty="0"/>
              <a:t>Click to edit master title style</a:t>
            </a:r>
            <a:endParaRPr lang="en-GB" dirty="0"/>
          </a:p>
        </p:txBody>
      </p:sp>
      <p:sp>
        <p:nvSpPr>
          <p:cNvPr id="18" name="Inhaltsplatzhalter 16">
            <a:extLst>
              <a:ext uri="{FF2B5EF4-FFF2-40B4-BE49-F238E27FC236}">
                <a16:creationId xmlns:a16="http://schemas.microsoft.com/office/drawing/2014/main" id="{196DCB47-D21C-8947-AF54-6B495F47EA51}"/>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tx1"/>
                </a:solidFill>
              </a:defRPr>
            </a:lvl1pPr>
          </a:lstStyle>
          <a:p>
            <a:r>
              <a:rPr lang="de-DE" dirty="0"/>
              <a:t>Mastertextformat bearbeiten</a:t>
            </a:r>
          </a:p>
        </p:txBody>
      </p:sp>
      <p:sp>
        <p:nvSpPr>
          <p:cNvPr id="19" name="Medienplatzhalter 4">
            <a:extLst>
              <a:ext uri="{FF2B5EF4-FFF2-40B4-BE49-F238E27FC236}">
                <a16:creationId xmlns:a16="http://schemas.microsoft.com/office/drawing/2014/main" id="{09826D9C-7351-5E4D-B650-C90EFB5BEEE3}"/>
              </a:ext>
            </a:extLst>
          </p:cNvPr>
          <p:cNvSpPr>
            <a:spLocks noGrp="1"/>
          </p:cNvSpPr>
          <p:nvPr>
            <p:ph type="media" sz="quarter" idx="24" hasCustomPrompt="1"/>
          </p:nvPr>
        </p:nvSpPr>
        <p:spPr>
          <a:xfrm>
            <a:off x="9156699" y="0"/>
            <a:ext cx="3034800" cy="3024000"/>
          </a:xfrm>
          <a:solidFill>
            <a:schemeClr val="tx2">
              <a:lumMod val="50000"/>
            </a:schemeClr>
          </a:solidFill>
        </p:spPr>
        <p:txBody>
          <a:bodyPr anchor="ctr"/>
          <a:lstStyle>
            <a:lvl1pPr marL="0" indent="0" algn="ctr">
              <a:buFont typeface="Arial" panose="020B0604020202020204" pitchFamily="34" charset="0"/>
              <a:buNone/>
              <a:defRPr>
                <a:solidFill>
                  <a:schemeClr val="tx1"/>
                </a:solidFill>
              </a:defRPr>
            </a:lvl1pPr>
          </a:lstStyle>
          <a:p>
            <a:r>
              <a:rPr lang="de-DE" dirty="0"/>
              <a:t>Place </a:t>
            </a:r>
            <a:r>
              <a:rPr lang="de-DE" dirty="0" err="1"/>
              <a:t>video</a:t>
            </a:r>
            <a:r>
              <a:rPr lang="de-DE" dirty="0"/>
              <a:t> </a:t>
            </a:r>
            <a:r>
              <a:rPr lang="de-DE" dirty="0" err="1"/>
              <a:t>here</a:t>
            </a:r>
            <a:endParaRPr lang="de-DE" dirty="0"/>
          </a:p>
        </p:txBody>
      </p:sp>
      <p:pic>
        <p:nvPicPr>
          <p:cNvPr id="3" name="Grafik 12">
            <a:extLst>
              <a:ext uri="{FF2B5EF4-FFF2-40B4-BE49-F238E27FC236}">
                <a16:creationId xmlns:a16="http://schemas.microsoft.com/office/drawing/2014/main" id="{32F98C6E-D986-745E-3356-351945E234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4566" y="6308725"/>
            <a:ext cx="1978448" cy="450000"/>
          </a:xfrm>
          <a:prstGeom prst="rect">
            <a:avLst/>
          </a:prstGeom>
        </p:spPr>
      </p:pic>
    </p:spTree>
    <p:extLst>
      <p:ext uri="{BB962C8B-B14F-4D97-AF65-F5344CB8AC3E}">
        <p14:creationId xmlns:p14="http://schemas.microsoft.com/office/powerpoint/2010/main" val="86391171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in Bild: Content (auf dunkelblau) large video">
    <p:bg>
      <p:bgPr>
        <a:solidFill>
          <a:schemeClr val="bg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247572E-5E1B-9949-85CC-2AF546534F25}"/>
              </a:ext>
            </a:extLst>
          </p:cNvPr>
          <p:cNvSpPr/>
          <p:nvPr userDrawn="1"/>
        </p:nvSpPr>
        <p:spPr>
          <a:xfrm>
            <a:off x="9156700" y="0"/>
            <a:ext cx="30353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p:cNvSpPr>
            <a:spLocks noGrp="1"/>
          </p:cNvSpPr>
          <p:nvPr>
            <p:ph type="body" sz="quarter" idx="22" hasCustomPrompt="1"/>
          </p:nvPr>
        </p:nvSpPr>
        <p:spPr>
          <a:xfrm>
            <a:off x="550863" y="1628774"/>
            <a:ext cx="8066087" cy="603437"/>
          </a:xfrm>
        </p:spPr>
        <p:txBody>
          <a:bodyPr/>
          <a:lstStyle>
            <a:lvl1pPr>
              <a:buNone/>
              <a:defRPr sz="2400" b="0">
                <a:solidFill>
                  <a:schemeClr val="accent1"/>
                </a:solidFill>
              </a:defRPr>
            </a:lvl1pPr>
            <a:lvl2pPr>
              <a:buNone/>
              <a:defRPr/>
            </a:lvl2pPr>
            <a:lvl3pPr>
              <a:buNone/>
              <a:defRPr/>
            </a:lvl3pPr>
            <a:lvl4pPr>
              <a:buNone/>
              <a:defRPr/>
            </a:lvl4pPr>
            <a:lvl5pPr>
              <a:buNone/>
              <a:defRPr/>
            </a:lvl5pPr>
          </a:lstStyle>
          <a:p>
            <a:pPr lvl="0"/>
            <a:r>
              <a:rPr lang="de-DE" dirty="0"/>
              <a:t>Unterzeile</a:t>
            </a:r>
          </a:p>
        </p:txBody>
      </p:sp>
      <p:sp>
        <p:nvSpPr>
          <p:cNvPr id="10" name="Fußzeilenplatzhalter 6">
            <a:extLst>
              <a:ext uri="{FF2B5EF4-FFF2-40B4-BE49-F238E27FC236}">
                <a16:creationId xmlns:a16="http://schemas.microsoft.com/office/drawing/2014/main" id="{642FDEFB-5E29-084F-B6AA-D20F05652FB0}"/>
              </a:ext>
            </a:extLst>
          </p:cNvPr>
          <p:cNvSpPr>
            <a:spLocks noGrp="1"/>
          </p:cNvSpPr>
          <p:nvPr>
            <p:ph type="ftr" sz="quarter" idx="3"/>
          </p:nvPr>
        </p:nvSpPr>
        <p:spPr>
          <a:xfrm>
            <a:off x="550863" y="6308725"/>
            <a:ext cx="5901143" cy="549275"/>
          </a:xfrm>
          <a:prstGeom prst="rect">
            <a:avLst/>
          </a:prstGeom>
        </p:spPr>
        <p:txBody>
          <a:bodyPr vert="horz" lIns="0" tIns="0" rIns="0" bIns="0" rtlCol="0" anchor="ctr"/>
          <a:lstStyle>
            <a:lvl1pPr algn="l">
              <a:defRPr sz="1400">
                <a:solidFill>
                  <a:schemeClr val="tx1"/>
                </a:solidFill>
                <a:latin typeface="+mn-lt"/>
                <a:cs typeface="Arial" panose="020B0604020202020204" pitchFamily="34" charset="0"/>
              </a:defRPr>
            </a:lvl1pPr>
          </a:lstStyle>
          <a:p>
            <a:r>
              <a:rPr lang="de-DE"/>
              <a:t>Prof. Dr. Thomas Staubitz | German UDS</a:t>
            </a:r>
            <a:endParaRPr lang="de-DE" dirty="0"/>
          </a:p>
        </p:txBody>
      </p:sp>
      <p:sp>
        <p:nvSpPr>
          <p:cNvPr id="9" name="Text Placeholder 5">
            <a:extLst>
              <a:ext uri="{FF2B5EF4-FFF2-40B4-BE49-F238E27FC236}">
                <a16:creationId xmlns:a16="http://schemas.microsoft.com/office/drawing/2014/main" id="{93019DD5-DD6D-EF48-840A-D4EB58F7D5E2}"/>
              </a:ext>
            </a:extLst>
          </p:cNvPr>
          <p:cNvSpPr>
            <a:spLocks noGrp="1"/>
          </p:cNvSpPr>
          <p:nvPr>
            <p:ph type="body" sz="quarter" idx="20" hasCustomPrompt="1"/>
          </p:nvPr>
        </p:nvSpPr>
        <p:spPr>
          <a:xfrm>
            <a:off x="3432175" y="4872978"/>
            <a:ext cx="5184775" cy="740803"/>
          </a:xfrm>
          <a:prstGeom prst="round1Rect">
            <a:avLst>
              <a:gd name="adj" fmla="val 50000"/>
            </a:avLst>
          </a:prstGeom>
          <a:solidFill>
            <a:schemeClr val="accent3"/>
          </a:solidFill>
        </p:spPr>
        <p:txBody>
          <a:bodyPr lIns="251999" tIns="144000" rIns="251999" bIns="180000" numCol="1" anchor="t" anchorCtr="0">
            <a:spAutoFit/>
          </a:bodyPr>
          <a:lstStyle>
            <a:lvl1pPr marL="0" indent="0">
              <a:buNone/>
              <a:defRPr sz="2400" b="1" i="0">
                <a:solidFill>
                  <a:schemeClr val="tx1"/>
                </a:solidFill>
                <a:latin typeface="+mj-lt"/>
                <a:cs typeface="Arial" panose="020B0604020202020204" pitchFamily="34" charset="0"/>
              </a:defRPr>
            </a:lvl1pPr>
            <a:lvl2pPr>
              <a:defRPr sz="2400" b="1" i="0">
                <a:solidFill>
                  <a:schemeClr val="bg1"/>
                </a:solidFill>
                <a:latin typeface="+mj-lt"/>
                <a:cs typeface="Arial" panose="020B0604020202020204" pitchFamily="34" charset="0"/>
              </a:defRPr>
            </a:lvl2pPr>
            <a:lvl3pPr>
              <a:defRPr sz="2400" b="1" i="0">
                <a:solidFill>
                  <a:schemeClr val="bg1"/>
                </a:solidFill>
                <a:latin typeface="+mj-lt"/>
                <a:cs typeface="Arial" panose="020B0604020202020204" pitchFamily="34" charset="0"/>
              </a:defRPr>
            </a:lvl3pPr>
            <a:lvl4pPr>
              <a:defRPr sz="2400" b="1" i="0">
                <a:solidFill>
                  <a:schemeClr val="bg1"/>
                </a:solidFill>
                <a:latin typeface="+mj-lt"/>
                <a:cs typeface="Arial" panose="020B0604020202020204" pitchFamily="34" charset="0"/>
              </a:defRPr>
            </a:lvl4pPr>
            <a:lvl5pPr>
              <a:defRPr sz="2400" b="1" i="0">
                <a:solidFill>
                  <a:schemeClr val="bg1"/>
                </a:solidFill>
                <a:latin typeface="+mj-lt"/>
                <a:cs typeface="Arial" panose="020B0604020202020204" pitchFamily="34" charset="0"/>
              </a:defRPr>
            </a:lvl5pPr>
          </a:lstStyle>
          <a:p>
            <a:pPr lvl="0"/>
            <a:r>
              <a:rPr lang="en-US" dirty="0"/>
              <a:t>Click to edit Master text styles</a:t>
            </a:r>
          </a:p>
        </p:txBody>
      </p:sp>
      <p:sp>
        <p:nvSpPr>
          <p:cNvPr id="12" name="Text Placeholder 2">
            <a:extLst>
              <a:ext uri="{FF2B5EF4-FFF2-40B4-BE49-F238E27FC236}">
                <a16:creationId xmlns:a16="http://schemas.microsoft.com/office/drawing/2014/main" id="{52B43117-4721-CA45-9DAB-B17E3FE3CB11}"/>
              </a:ext>
            </a:extLst>
          </p:cNvPr>
          <p:cNvSpPr>
            <a:spLocks noGrp="1"/>
          </p:cNvSpPr>
          <p:nvPr>
            <p:ph idx="1"/>
          </p:nvPr>
        </p:nvSpPr>
        <p:spPr>
          <a:xfrm>
            <a:off x="550863" y="2218765"/>
            <a:ext cx="8066087" cy="3910573"/>
          </a:xfrm>
          <a:prstGeom prst="rect">
            <a:avLst/>
          </a:prstGeom>
        </p:spPr>
        <p:txBody>
          <a:bodyPr vert="horz" lIns="0" tIns="0" rIns="0" bIns="0" numCol="1" spcCol="720000" rtlCol="0">
            <a:noAutofit/>
          </a:bodyPr>
          <a:lstStyle>
            <a:lvl3pPr marL="1023938" indent="-355600">
              <a:buFontTx/>
              <a:buBlip>
                <a:blip>
                  <a:extLst>
                    <a:ext uri="{96DAC541-7B7A-43D3-8B79-37D633B846F1}">
                      <asvg:svgBlip xmlns:asvg="http://schemas.microsoft.com/office/drawing/2016/SVG/main" r:embed="rId2"/>
                    </a:ext>
                  </a:extLst>
                </a:blip>
              </a:buBlip>
              <a:defRPr/>
            </a:lvl3pPr>
            <a:lvl4pPr marL="1379538" indent="-355600">
              <a:buFontTx/>
              <a:buBlip>
                <a:blip>
                  <a:extLst>
                    <a:ext uri="{96DAC541-7B7A-43D3-8B79-37D633B846F1}">
                      <asvg:svgBlip xmlns:asvg="http://schemas.microsoft.com/office/drawing/2016/SVG/main" r:embed="rId3"/>
                    </a:ext>
                  </a:extLst>
                </a:blip>
              </a:buBlip>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Placeholder 1">
            <a:extLst>
              <a:ext uri="{FF2B5EF4-FFF2-40B4-BE49-F238E27FC236}">
                <a16:creationId xmlns:a16="http://schemas.microsoft.com/office/drawing/2014/main" id="{A72CDA0E-46C3-2248-8BF5-F7FC8CB353E1}"/>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noFill/>
        </p:spPr>
        <p:txBody>
          <a:bodyPr vert="horz" lIns="540000" tIns="0" rIns="0" bIns="0" rtlCol="0" anchor="ctr" anchorCtr="0">
            <a:noAutofit/>
          </a:bodyPr>
          <a:lstStyle>
            <a:lvl1pPr>
              <a:defRPr>
                <a:solidFill>
                  <a:schemeClr val="tx1"/>
                </a:solidFill>
              </a:defRPr>
            </a:lvl1pPr>
          </a:lstStyle>
          <a:p>
            <a:r>
              <a:rPr lang="en-US" dirty="0"/>
              <a:t>Click to edit master title style</a:t>
            </a:r>
            <a:endParaRPr lang="en-GB" dirty="0"/>
          </a:p>
        </p:txBody>
      </p:sp>
      <p:sp>
        <p:nvSpPr>
          <p:cNvPr id="19" name="Medienplatzhalter 4">
            <a:extLst>
              <a:ext uri="{FF2B5EF4-FFF2-40B4-BE49-F238E27FC236}">
                <a16:creationId xmlns:a16="http://schemas.microsoft.com/office/drawing/2014/main" id="{09826D9C-7351-5E4D-B650-C90EFB5BEEE3}"/>
              </a:ext>
            </a:extLst>
          </p:cNvPr>
          <p:cNvSpPr>
            <a:spLocks noGrp="1"/>
          </p:cNvSpPr>
          <p:nvPr>
            <p:ph type="media" sz="quarter" idx="24" hasCustomPrompt="1"/>
          </p:nvPr>
        </p:nvSpPr>
        <p:spPr>
          <a:xfrm>
            <a:off x="9156699" y="0"/>
            <a:ext cx="3034800" cy="3600000"/>
          </a:xfrm>
          <a:solidFill>
            <a:schemeClr val="tx2">
              <a:lumMod val="50000"/>
            </a:schemeClr>
          </a:solidFill>
        </p:spPr>
        <p:txBody>
          <a:bodyPr anchor="ctr"/>
          <a:lstStyle>
            <a:lvl1pPr marL="0" indent="0" algn="ctr">
              <a:buFont typeface="Arial" panose="020B0604020202020204" pitchFamily="34" charset="0"/>
              <a:buNone/>
              <a:defRPr>
                <a:solidFill>
                  <a:schemeClr val="tx1"/>
                </a:solidFill>
              </a:defRPr>
            </a:lvl1pPr>
          </a:lstStyle>
          <a:p>
            <a:r>
              <a:rPr lang="de-DE" dirty="0"/>
              <a:t>Place </a:t>
            </a:r>
            <a:r>
              <a:rPr lang="de-DE" dirty="0" err="1"/>
              <a:t>video</a:t>
            </a:r>
            <a:r>
              <a:rPr lang="de-DE" dirty="0"/>
              <a:t> </a:t>
            </a:r>
            <a:r>
              <a:rPr lang="de-DE" dirty="0" err="1"/>
              <a:t>here</a:t>
            </a:r>
            <a:endParaRPr lang="de-DE" dirty="0"/>
          </a:p>
        </p:txBody>
      </p:sp>
      <p:sp>
        <p:nvSpPr>
          <p:cNvPr id="3" name="Slide Number Placeholder 5">
            <a:extLst>
              <a:ext uri="{FF2B5EF4-FFF2-40B4-BE49-F238E27FC236}">
                <a16:creationId xmlns:a16="http://schemas.microsoft.com/office/drawing/2014/main" id="{D76115CF-6CED-0BA5-BA31-3C5037ADA953}"/>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17" name="Inhaltsplatzhalter 16">
            <a:extLst>
              <a:ext uri="{FF2B5EF4-FFF2-40B4-BE49-F238E27FC236}">
                <a16:creationId xmlns:a16="http://schemas.microsoft.com/office/drawing/2014/main" id="{2D79D045-D8A9-1DA9-00F1-9169BAE200BD}"/>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tx1"/>
                </a:solidFill>
              </a:defRPr>
            </a:lvl1pPr>
          </a:lstStyle>
          <a:p>
            <a:r>
              <a:rPr lang="de-DE" dirty="0"/>
              <a:t>Mastertextformat bearbeiten</a:t>
            </a:r>
          </a:p>
        </p:txBody>
      </p:sp>
      <p:pic>
        <p:nvPicPr>
          <p:cNvPr id="4" name="Grafik 12">
            <a:extLst>
              <a:ext uri="{FF2B5EF4-FFF2-40B4-BE49-F238E27FC236}">
                <a16:creationId xmlns:a16="http://schemas.microsoft.com/office/drawing/2014/main" id="{782AC2B7-847E-EBDF-60BE-DAD121551E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4566" y="6308725"/>
            <a:ext cx="1978448" cy="450000"/>
          </a:xfrm>
          <a:prstGeom prst="rect">
            <a:avLst/>
          </a:prstGeom>
        </p:spPr>
      </p:pic>
    </p:spTree>
    <p:extLst>
      <p:ext uri="{BB962C8B-B14F-4D97-AF65-F5344CB8AC3E}">
        <p14:creationId xmlns:p14="http://schemas.microsoft.com/office/powerpoint/2010/main" val="269741004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 in Bild: Ende/Kontakt">
    <p:bg>
      <p:bgPr>
        <a:solidFill>
          <a:schemeClr val="tx2"/>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31A26D0-E031-40D1-9686-7D087316ECA7}"/>
              </a:ext>
            </a:extLst>
          </p:cNvPr>
          <p:cNvGraphicFramePr>
            <a:graphicFrameLocks noChangeAspect="1"/>
          </p:cNvGraphicFramePr>
          <p:nvPr userDrawn="1">
            <p:custDataLst>
              <p:tags r:id="rId1"/>
            </p:custDataLst>
            <p:extLst>
              <p:ext uri="{D42A27DB-BD31-4B8C-83A1-F6EECF244321}">
                <p14:modId xmlns:p14="http://schemas.microsoft.com/office/powerpoint/2010/main" val="1069254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31A26D0-E031-40D1-9686-7D087316E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hidden="1">
            <a:extLst>
              <a:ext uri="{FF2B5EF4-FFF2-40B4-BE49-F238E27FC236}">
                <a16:creationId xmlns:a16="http://schemas.microsoft.com/office/drawing/2014/main" id="{A5DC3A93-88A6-4960-A166-7B06B24739F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1800" b="0" i="0" baseline="0" dirty="0">
              <a:latin typeface="Kl Bliss Regular" panose="02010006030000020004" pitchFamily="50" charset="0"/>
              <a:ea typeface="+mj-ea"/>
              <a:cs typeface="+mj-cs"/>
              <a:sym typeface="Kl Bliss Regular" panose="02010006030000020004" pitchFamily="50" charset="0"/>
            </a:endParaRPr>
          </a:p>
        </p:txBody>
      </p:sp>
      <p:sp>
        <p:nvSpPr>
          <p:cNvPr id="27" name="Textplatzhalter 9">
            <a:extLst>
              <a:ext uri="{FF2B5EF4-FFF2-40B4-BE49-F238E27FC236}">
                <a16:creationId xmlns:a16="http://schemas.microsoft.com/office/drawing/2014/main" id="{D9469F2A-E2C6-2A47-9BE2-D63D118DEDCE}"/>
              </a:ext>
            </a:extLst>
          </p:cNvPr>
          <p:cNvSpPr>
            <a:spLocks noGrp="1"/>
          </p:cNvSpPr>
          <p:nvPr>
            <p:ph type="body" sz="quarter" idx="12" hasCustomPrompt="1"/>
          </p:nvPr>
        </p:nvSpPr>
        <p:spPr>
          <a:xfrm>
            <a:off x="550863" y="2542856"/>
            <a:ext cx="5184775" cy="407780"/>
          </a:xfrm>
          <a:prstGeom prst="rect">
            <a:avLst/>
          </a:prstGeom>
        </p:spPr>
        <p:txBody>
          <a:bodyPr lIns="0" tIns="0" rIns="0" bIns="0" numCol="1" anchor="t"/>
          <a:lstStyle>
            <a:lvl1pPr marL="0" indent="0">
              <a:buNone/>
              <a:defRPr sz="2400" b="1" i="0">
                <a:solidFill>
                  <a:schemeClr val="bg1"/>
                </a:solidFill>
                <a:latin typeface="Calibri" panose="020F0502020204030204" pitchFamily="34" charset="0"/>
                <a:cs typeface="Calibri" panose="020F0502020204030204" pitchFamily="34" charset="0"/>
              </a:defRPr>
            </a:lvl1pPr>
          </a:lstStyle>
          <a:p>
            <a:pPr lvl="0"/>
            <a:r>
              <a:rPr lang="de-DE" dirty="0"/>
              <a:t>First Name Last Name</a:t>
            </a:r>
          </a:p>
        </p:txBody>
      </p:sp>
      <p:sp>
        <p:nvSpPr>
          <p:cNvPr id="28" name="Textplatzhalter 9">
            <a:extLst>
              <a:ext uri="{FF2B5EF4-FFF2-40B4-BE49-F238E27FC236}">
                <a16:creationId xmlns:a16="http://schemas.microsoft.com/office/drawing/2014/main" id="{CDAF6BF5-104B-A843-9618-3C0DA12D303E}"/>
              </a:ext>
            </a:extLst>
          </p:cNvPr>
          <p:cNvSpPr>
            <a:spLocks noGrp="1"/>
          </p:cNvSpPr>
          <p:nvPr>
            <p:ph type="body" sz="quarter" idx="14" hasCustomPrompt="1"/>
          </p:nvPr>
        </p:nvSpPr>
        <p:spPr>
          <a:xfrm>
            <a:off x="547496" y="3758553"/>
            <a:ext cx="5177678" cy="385331"/>
          </a:xfrm>
          <a:prstGeom prst="rect">
            <a:avLst/>
          </a:prstGeom>
        </p:spPr>
        <p:txBody>
          <a:bodyPr lIns="0" numCol="1" anchor="t"/>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 dirty="0"/>
              <a:t>Phone: +</a:t>
            </a:r>
            <a:r>
              <a:rPr lang="de-DE" dirty="0"/>
              <a:t>00 000 000 0000</a:t>
            </a:r>
          </a:p>
        </p:txBody>
      </p:sp>
      <p:sp>
        <p:nvSpPr>
          <p:cNvPr id="29" name="Textplatzhalter 9">
            <a:extLst>
              <a:ext uri="{FF2B5EF4-FFF2-40B4-BE49-F238E27FC236}">
                <a16:creationId xmlns:a16="http://schemas.microsoft.com/office/drawing/2014/main" id="{3D2A1C3F-1039-1D46-9750-9BA2437A8A2B}"/>
              </a:ext>
            </a:extLst>
          </p:cNvPr>
          <p:cNvSpPr>
            <a:spLocks noGrp="1"/>
          </p:cNvSpPr>
          <p:nvPr>
            <p:ph type="body" sz="quarter" idx="15" hasCustomPrompt="1"/>
          </p:nvPr>
        </p:nvSpPr>
        <p:spPr>
          <a:xfrm>
            <a:off x="547496" y="4158153"/>
            <a:ext cx="5177678" cy="385331"/>
          </a:xfrm>
          <a:prstGeom prst="rect">
            <a:avLst/>
          </a:prstGeom>
        </p:spPr>
        <p:txBody>
          <a:bodyPr lIns="0" numCol="1" anchor="t"/>
          <a:lstStyle>
            <a:lvl1pPr marL="0" indent="0" algn="l">
              <a:buNone/>
              <a:defRPr b="0" i="0" baseline="0">
                <a:solidFill>
                  <a:schemeClr val="bg1"/>
                </a:solidFill>
                <a:latin typeface="Calibri" panose="020F0502020204030204" pitchFamily="34" charset="0"/>
                <a:cs typeface="Calibri" panose="020F0502020204030204" pitchFamily="34" charset="0"/>
              </a:defRPr>
            </a:lvl1pPr>
          </a:lstStyle>
          <a:p>
            <a:pPr lvl="0"/>
            <a:r>
              <a:rPr lang="de-DE" dirty="0"/>
              <a:t>Email: </a:t>
            </a:r>
            <a:r>
              <a:rPr lang="de-DE" dirty="0" err="1"/>
              <a:t>firstname.lastname@uds.university</a:t>
            </a:r>
            <a:endParaRPr lang="de-DE" dirty="0"/>
          </a:p>
        </p:txBody>
      </p:sp>
      <p:sp>
        <p:nvSpPr>
          <p:cNvPr id="30" name="Textplatzhalter 9">
            <a:extLst>
              <a:ext uri="{FF2B5EF4-FFF2-40B4-BE49-F238E27FC236}">
                <a16:creationId xmlns:a16="http://schemas.microsoft.com/office/drawing/2014/main" id="{D9469F2A-E2C6-2A47-9BE2-D63D118DEDCE}"/>
              </a:ext>
            </a:extLst>
          </p:cNvPr>
          <p:cNvSpPr>
            <a:spLocks noGrp="1"/>
          </p:cNvSpPr>
          <p:nvPr>
            <p:ph type="body" sz="quarter" idx="22" hasCustomPrompt="1"/>
          </p:nvPr>
        </p:nvSpPr>
        <p:spPr>
          <a:xfrm>
            <a:off x="550863" y="2976060"/>
            <a:ext cx="5184775" cy="407780"/>
          </a:xfrm>
          <a:prstGeom prst="rect">
            <a:avLst/>
          </a:prstGeom>
        </p:spPr>
        <p:txBody>
          <a:bodyPr lIns="0" tIns="0" rIns="0" bIns="0" numCol="1" anchor="t"/>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de-DE" dirty="0"/>
              <a:t>Title</a:t>
            </a:r>
          </a:p>
        </p:txBody>
      </p:sp>
      <p:sp>
        <p:nvSpPr>
          <p:cNvPr id="31" name="Textfeld 30"/>
          <p:cNvSpPr txBox="1"/>
          <p:nvPr userDrawn="1"/>
        </p:nvSpPr>
        <p:spPr>
          <a:xfrm>
            <a:off x="550863" y="5234827"/>
            <a:ext cx="5184775" cy="369332"/>
          </a:xfrm>
          <a:prstGeom prst="rect">
            <a:avLst/>
          </a:prstGeom>
          <a:noFill/>
        </p:spPr>
        <p:txBody>
          <a:bodyPr wrap="square" lIns="0" tIns="0" rIns="0" bIns="0" rtlCol="0">
            <a:spAutoFit/>
          </a:bodyPr>
          <a:lstStyle/>
          <a:p>
            <a:pPr lvl="0"/>
            <a:r>
              <a:rPr lang="de-DE" sz="2400" b="1" i="0" dirty="0" err="1">
                <a:solidFill>
                  <a:schemeClr val="accent3"/>
                </a:solidFill>
                <a:latin typeface="Calibri" panose="020F0502020204030204" pitchFamily="34" charset="0"/>
                <a:cs typeface="Calibri" panose="020F0502020204030204" pitchFamily="34" charset="0"/>
              </a:rPr>
              <a:t>german-uds.de</a:t>
            </a:r>
            <a:endParaRPr lang="de-DE" sz="2400" b="1" i="0" dirty="0">
              <a:solidFill>
                <a:schemeClr val="accent3"/>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9DFAA699-2029-864A-9DED-52C3F43404B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4" y="549275"/>
            <a:ext cx="3259136" cy="741294"/>
          </a:xfrm>
          <a:prstGeom prst="rect">
            <a:avLst/>
          </a:prstGeom>
        </p:spPr>
      </p:pic>
      <p:sp>
        <p:nvSpPr>
          <p:cNvPr id="11" name="Rechteck 10">
            <a:extLst>
              <a:ext uri="{FF2B5EF4-FFF2-40B4-BE49-F238E27FC236}">
                <a16:creationId xmlns:a16="http://schemas.microsoft.com/office/drawing/2014/main" id="{E0DEEB3B-9D56-4540-93DE-401323B72D57}"/>
              </a:ext>
            </a:extLst>
          </p:cNvPr>
          <p:cNvSpPr/>
          <p:nvPr userDrawn="1"/>
        </p:nvSpPr>
        <p:spPr>
          <a:xfrm>
            <a:off x="9156700" y="0"/>
            <a:ext cx="3035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Inhaltsplatzhalter 16">
            <a:extLst>
              <a:ext uri="{FF2B5EF4-FFF2-40B4-BE49-F238E27FC236}">
                <a16:creationId xmlns:a16="http://schemas.microsoft.com/office/drawing/2014/main" id="{846757DC-8E9A-1044-97C6-F1AD90BACBA0}"/>
              </a:ext>
            </a:extLst>
          </p:cNvPr>
          <p:cNvSpPr>
            <a:spLocks noGrp="1"/>
          </p:cNvSpPr>
          <p:nvPr>
            <p:ph sz="quarter" idx="23"/>
          </p:nvPr>
        </p:nvSpPr>
        <p:spPr>
          <a:xfrm>
            <a:off x="9156700" y="3240000"/>
            <a:ext cx="2484438" cy="2889338"/>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sp>
        <p:nvSpPr>
          <p:cNvPr id="18" name="Medienplatzhalter 4">
            <a:extLst>
              <a:ext uri="{FF2B5EF4-FFF2-40B4-BE49-F238E27FC236}">
                <a16:creationId xmlns:a16="http://schemas.microsoft.com/office/drawing/2014/main" id="{2B38DE96-50D7-1347-A066-28FB7B4B1F62}"/>
              </a:ext>
            </a:extLst>
          </p:cNvPr>
          <p:cNvSpPr>
            <a:spLocks noGrp="1"/>
          </p:cNvSpPr>
          <p:nvPr>
            <p:ph type="media" sz="quarter" idx="24" hasCustomPrompt="1"/>
          </p:nvPr>
        </p:nvSpPr>
        <p:spPr>
          <a:xfrm>
            <a:off x="9156699" y="0"/>
            <a:ext cx="3034800" cy="3024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pic>
        <p:nvPicPr>
          <p:cNvPr id="4" name="Grafik 12">
            <a:extLst>
              <a:ext uri="{FF2B5EF4-FFF2-40B4-BE49-F238E27FC236}">
                <a16:creationId xmlns:a16="http://schemas.microsoft.com/office/drawing/2014/main" id="{C5C2E699-8400-759F-DE86-4058DD8F68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74566" y="6308725"/>
            <a:ext cx="1978448" cy="450000"/>
          </a:xfrm>
          <a:prstGeom prst="rect">
            <a:avLst/>
          </a:prstGeom>
        </p:spPr>
      </p:pic>
    </p:spTree>
    <p:extLst>
      <p:ext uri="{BB962C8B-B14F-4D97-AF65-F5344CB8AC3E}">
        <p14:creationId xmlns:p14="http://schemas.microsoft.com/office/powerpoint/2010/main" val="84724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5">
    <p:bg>
      <p:bgPr>
        <a:solidFill>
          <a:schemeClr val="bg1"/>
        </a:solidFill>
        <a:effectLst/>
      </p:bgPr>
    </p:bg>
    <p:spTree>
      <p:nvGrpSpPr>
        <p:cNvPr id="1" name=""/>
        <p:cNvGrpSpPr/>
        <p:nvPr/>
      </p:nvGrpSpPr>
      <p:grpSpPr>
        <a:xfrm>
          <a:off x="0" y="0"/>
          <a:ext cx="0" cy="0"/>
          <a:chOff x="0" y="0"/>
          <a:chExt cx="0" cy="0"/>
        </a:xfrm>
      </p:grpSpPr>
      <p:sp>
        <p:nvSpPr>
          <p:cNvPr id="9" name="Eine Ecke des Rechtecks abrunden 8">
            <a:extLst>
              <a:ext uri="{FF2B5EF4-FFF2-40B4-BE49-F238E27FC236}">
                <a16:creationId xmlns:a16="http://schemas.microsoft.com/office/drawing/2014/main" id="{8B62FB93-1293-6549-84BE-726F6EA12B18}"/>
              </a:ext>
            </a:extLst>
          </p:cNvPr>
          <p:cNvSpPr/>
          <p:nvPr userDrawn="1"/>
        </p:nvSpPr>
        <p:spPr>
          <a:xfrm>
            <a:off x="0" y="549274"/>
            <a:ext cx="11641138" cy="6308725"/>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7D032AC3-5C8C-7345-9A15-1233D33C437B}"/>
              </a:ext>
            </a:extLst>
          </p:cNvPr>
          <p:cNvSpPr/>
          <p:nvPr userDrawn="1"/>
        </p:nvSpPr>
        <p:spPr>
          <a:xfrm>
            <a:off x="0" y="549274"/>
            <a:ext cx="10298244" cy="63087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043F72-A9D1-EA48-A46D-7763A987DF4C}"/>
              </a:ext>
            </a:extLst>
          </p:cNvPr>
          <p:cNvSpPr/>
          <p:nvPr userDrawn="1"/>
        </p:nvSpPr>
        <p:spPr>
          <a:xfrm>
            <a:off x="0" y="2991173"/>
            <a:ext cx="10296525" cy="3866827"/>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8CA3B197-9960-BE43-9C38-2416C8B8B3EE}"/>
              </a:ext>
            </a:extLst>
          </p:cNvPr>
          <p:cNvSpPr/>
          <p:nvPr userDrawn="1"/>
        </p:nvSpPr>
        <p:spPr>
          <a:xfrm>
            <a:off x="10296524" y="2991173"/>
            <a:ext cx="1344613" cy="386682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2208212" y="3432965"/>
            <a:ext cx="7363803" cy="1295295"/>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4400" b="1" kern="1200" cap="none" baseline="0" dirty="0">
                <a:solidFill>
                  <a:schemeClr val="bg1"/>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14" name="Textplatzhalter 21">
            <a:extLst>
              <a:ext uri="{FF2B5EF4-FFF2-40B4-BE49-F238E27FC236}">
                <a16:creationId xmlns:a16="http://schemas.microsoft.com/office/drawing/2014/main" id="{675BE173-EED9-A34D-B4A8-CBCA690ADC3B}"/>
              </a:ext>
            </a:extLst>
          </p:cNvPr>
          <p:cNvSpPr>
            <a:spLocks noGrp="1"/>
          </p:cNvSpPr>
          <p:nvPr>
            <p:ph type="body" sz="quarter" idx="17" hasCustomPrompt="1"/>
          </p:nvPr>
        </p:nvSpPr>
        <p:spPr>
          <a:xfrm>
            <a:off x="2209364" y="4962245"/>
            <a:ext cx="7361402"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2400" b="0">
                <a:solidFill>
                  <a:schemeClr val="tx2"/>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r>
              <a:rPr lang="de-DE" dirty="0"/>
              <a:t> </a:t>
            </a:r>
          </a:p>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2208212" y="6085120"/>
            <a:ext cx="7392987"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16" name="Grafik 15">
            <a:extLst>
              <a:ext uri="{FF2B5EF4-FFF2-40B4-BE49-F238E27FC236}">
                <a16:creationId xmlns:a16="http://schemas.microsoft.com/office/drawing/2014/main" id="{B911A5B8-5523-7B4F-9BD9-FEBC0AABF4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4" y="1268413"/>
            <a:ext cx="6017868" cy="1368770"/>
          </a:xfrm>
          <a:prstGeom prst="rect">
            <a:avLst/>
          </a:prstGeom>
        </p:spPr>
      </p:pic>
    </p:spTree>
    <p:extLst>
      <p:ext uri="{BB962C8B-B14F-4D97-AF65-F5344CB8AC3E}">
        <p14:creationId xmlns:p14="http://schemas.microsoft.com/office/powerpoint/2010/main" val="1140625155"/>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 in Bild: Ende/Kontakt large video">
    <p:bg>
      <p:bgPr>
        <a:solidFill>
          <a:schemeClr val="tx2"/>
        </a:solidFill>
        <a:effectLst/>
      </p:bgPr>
    </p:bg>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31A26D0-E031-40D1-9686-7D087316ECA7}"/>
              </a:ext>
            </a:extLst>
          </p:cNvPr>
          <p:cNvGraphicFramePr>
            <a:graphicFrameLocks noChangeAspect="1"/>
          </p:cNvGraphicFramePr>
          <p:nvPr userDrawn="1">
            <p:custDataLst>
              <p:tags r:id="rId1"/>
            </p:custDataLst>
            <p:extLst>
              <p:ext uri="{D42A27DB-BD31-4B8C-83A1-F6EECF244321}">
                <p14:modId xmlns:p14="http://schemas.microsoft.com/office/powerpoint/2010/main" val="1069254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3" name="Objekt 2" hidden="1">
                        <a:extLst>
                          <a:ext uri="{FF2B5EF4-FFF2-40B4-BE49-F238E27FC236}">
                            <a16:creationId xmlns:a16="http://schemas.microsoft.com/office/drawing/2014/main" id="{531A26D0-E031-40D1-9686-7D087316E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hidden="1">
            <a:extLst>
              <a:ext uri="{FF2B5EF4-FFF2-40B4-BE49-F238E27FC236}">
                <a16:creationId xmlns:a16="http://schemas.microsoft.com/office/drawing/2014/main" id="{A5DC3A93-88A6-4960-A166-7B06B24739FD}"/>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1800" b="0" i="0" baseline="0" dirty="0">
              <a:latin typeface="Kl Bliss Regular" panose="02010006030000020004" pitchFamily="50" charset="0"/>
              <a:ea typeface="+mj-ea"/>
              <a:cs typeface="+mj-cs"/>
              <a:sym typeface="Kl Bliss Regular" panose="02010006030000020004" pitchFamily="50" charset="0"/>
            </a:endParaRPr>
          </a:p>
        </p:txBody>
      </p:sp>
      <p:sp>
        <p:nvSpPr>
          <p:cNvPr id="27" name="Textplatzhalter 9">
            <a:extLst>
              <a:ext uri="{FF2B5EF4-FFF2-40B4-BE49-F238E27FC236}">
                <a16:creationId xmlns:a16="http://schemas.microsoft.com/office/drawing/2014/main" id="{D9469F2A-E2C6-2A47-9BE2-D63D118DEDCE}"/>
              </a:ext>
            </a:extLst>
          </p:cNvPr>
          <p:cNvSpPr>
            <a:spLocks noGrp="1"/>
          </p:cNvSpPr>
          <p:nvPr>
            <p:ph type="body" sz="quarter" idx="12" hasCustomPrompt="1"/>
          </p:nvPr>
        </p:nvSpPr>
        <p:spPr>
          <a:xfrm>
            <a:off x="550863" y="2542856"/>
            <a:ext cx="5184775" cy="407780"/>
          </a:xfrm>
          <a:prstGeom prst="rect">
            <a:avLst/>
          </a:prstGeom>
        </p:spPr>
        <p:txBody>
          <a:bodyPr lIns="0" tIns="0" rIns="0" bIns="0" numCol="1" anchor="t"/>
          <a:lstStyle>
            <a:lvl1pPr marL="0" indent="0">
              <a:buNone/>
              <a:defRPr sz="2400" b="1" i="0">
                <a:solidFill>
                  <a:schemeClr val="bg1"/>
                </a:solidFill>
                <a:latin typeface="Calibri" panose="020F0502020204030204" pitchFamily="34" charset="0"/>
                <a:cs typeface="Calibri" panose="020F0502020204030204" pitchFamily="34" charset="0"/>
              </a:defRPr>
            </a:lvl1pPr>
          </a:lstStyle>
          <a:p>
            <a:pPr lvl="0"/>
            <a:r>
              <a:rPr lang="de-DE" dirty="0"/>
              <a:t>First Name Last Name</a:t>
            </a:r>
          </a:p>
        </p:txBody>
      </p:sp>
      <p:sp>
        <p:nvSpPr>
          <p:cNvPr id="28" name="Textplatzhalter 9">
            <a:extLst>
              <a:ext uri="{FF2B5EF4-FFF2-40B4-BE49-F238E27FC236}">
                <a16:creationId xmlns:a16="http://schemas.microsoft.com/office/drawing/2014/main" id="{CDAF6BF5-104B-A843-9618-3C0DA12D303E}"/>
              </a:ext>
            </a:extLst>
          </p:cNvPr>
          <p:cNvSpPr>
            <a:spLocks noGrp="1"/>
          </p:cNvSpPr>
          <p:nvPr>
            <p:ph type="body" sz="quarter" idx="14" hasCustomPrompt="1"/>
          </p:nvPr>
        </p:nvSpPr>
        <p:spPr>
          <a:xfrm>
            <a:off x="547496" y="3758553"/>
            <a:ext cx="5177678" cy="385331"/>
          </a:xfrm>
          <a:prstGeom prst="rect">
            <a:avLst/>
          </a:prstGeom>
        </p:spPr>
        <p:txBody>
          <a:bodyPr lIns="0" numCol="1" anchor="t"/>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 dirty="0"/>
              <a:t>Phone: +</a:t>
            </a:r>
            <a:r>
              <a:rPr lang="de-DE" dirty="0"/>
              <a:t>00 000 000 0000</a:t>
            </a:r>
          </a:p>
        </p:txBody>
      </p:sp>
      <p:sp>
        <p:nvSpPr>
          <p:cNvPr id="29" name="Textplatzhalter 9">
            <a:extLst>
              <a:ext uri="{FF2B5EF4-FFF2-40B4-BE49-F238E27FC236}">
                <a16:creationId xmlns:a16="http://schemas.microsoft.com/office/drawing/2014/main" id="{3D2A1C3F-1039-1D46-9750-9BA2437A8A2B}"/>
              </a:ext>
            </a:extLst>
          </p:cNvPr>
          <p:cNvSpPr>
            <a:spLocks noGrp="1"/>
          </p:cNvSpPr>
          <p:nvPr>
            <p:ph type="body" sz="quarter" idx="15" hasCustomPrompt="1"/>
          </p:nvPr>
        </p:nvSpPr>
        <p:spPr>
          <a:xfrm>
            <a:off x="547496" y="4158153"/>
            <a:ext cx="5177678" cy="385331"/>
          </a:xfrm>
          <a:prstGeom prst="rect">
            <a:avLst/>
          </a:prstGeom>
        </p:spPr>
        <p:txBody>
          <a:bodyPr lIns="0" numCol="1" anchor="t"/>
          <a:lstStyle>
            <a:lvl1pPr marL="0" indent="0" algn="l">
              <a:buNone/>
              <a:defRPr b="0" i="0" baseline="0">
                <a:solidFill>
                  <a:schemeClr val="bg1"/>
                </a:solidFill>
                <a:latin typeface="Calibri" panose="020F0502020204030204" pitchFamily="34" charset="0"/>
                <a:cs typeface="Calibri" panose="020F0502020204030204" pitchFamily="34" charset="0"/>
              </a:defRPr>
            </a:lvl1pPr>
          </a:lstStyle>
          <a:p>
            <a:pPr lvl="0"/>
            <a:r>
              <a:rPr lang="de-DE" dirty="0"/>
              <a:t>Email: </a:t>
            </a:r>
            <a:r>
              <a:rPr lang="de-DE" dirty="0" err="1"/>
              <a:t>firstname.lastname@uds.university</a:t>
            </a:r>
            <a:endParaRPr lang="de-DE" dirty="0"/>
          </a:p>
        </p:txBody>
      </p:sp>
      <p:sp>
        <p:nvSpPr>
          <p:cNvPr id="30" name="Textplatzhalter 9">
            <a:extLst>
              <a:ext uri="{FF2B5EF4-FFF2-40B4-BE49-F238E27FC236}">
                <a16:creationId xmlns:a16="http://schemas.microsoft.com/office/drawing/2014/main" id="{D9469F2A-E2C6-2A47-9BE2-D63D118DEDCE}"/>
              </a:ext>
            </a:extLst>
          </p:cNvPr>
          <p:cNvSpPr>
            <a:spLocks noGrp="1"/>
          </p:cNvSpPr>
          <p:nvPr>
            <p:ph type="body" sz="quarter" idx="22" hasCustomPrompt="1"/>
          </p:nvPr>
        </p:nvSpPr>
        <p:spPr>
          <a:xfrm>
            <a:off x="550863" y="2976060"/>
            <a:ext cx="5184775" cy="407780"/>
          </a:xfrm>
          <a:prstGeom prst="rect">
            <a:avLst/>
          </a:prstGeom>
        </p:spPr>
        <p:txBody>
          <a:bodyPr lIns="0" tIns="0" rIns="0" bIns="0" numCol="1" anchor="t"/>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de-DE" dirty="0"/>
              <a:t>Title</a:t>
            </a:r>
          </a:p>
        </p:txBody>
      </p:sp>
      <p:sp>
        <p:nvSpPr>
          <p:cNvPr id="31" name="Textfeld 30"/>
          <p:cNvSpPr txBox="1"/>
          <p:nvPr userDrawn="1"/>
        </p:nvSpPr>
        <p:spPr>
          <a:xfrm>
            <a:off x="550863" y="5234827"/>
            <a:ext cx="5184775" cy="369332"/>
          </a:xfrm>
          <a:prstGeom prst="rect">
            <a:avLst/>
          </a:prstGeom>
          <a:noFill/>
        </p:spPr>
        <p:txBody>
          <a:bodyPr wrap="square" lIns="0" tIns="0" rIns="0" bIns="0" rtlCol="0">
            <a:spAutoFit/>
          </a:bodyPr>
          <a:lstStyle/>
          <a:p>
            <a:pPr lvl="0"/>
            <a:r>
              <a:rPr lang="de-DE" sz="2400" b="1" i="0" dirty="0">
                <a:solidFill>
                  <a:schemeClr val="accent3"/>
                </a:solidFill>
                <a:latin typeface="Calibri" panose="020F0502020204030204" pitchFamily="34" charset="0"/>
                <a:cs typeface="Calibri" panose="020F0502020204030204" pitchFamily="34" charset="0"/>
              </a:rPr>
              <a:t>https://</a:t>
            </a:r>
            <a:r>
              <a:rPr lang="de-DE" sz="2400" b="1" i="0" dirty="0" err="1">
                <a:solidFill>
                  <a:schemeClr val="accent3"/>
                </a:solidFill>
                <a:latin typeface="Calibri" panose="020F0502020204030204" pitchFamily="34" charset="0"/>
                <a:cs typeface="Calibri" panose="020F0502020204030204" pitchFamily="34" charset="0"/>
              </a:rPr>
              <a:t>german-uds.de</a:t>
            </a:r>
            <a:endParaRPr lang="de-DE" sz="2400" b="1" i="0" dirty="0">
              <a:solidFill>
                <a:schemeClr val="accent3"/>
              </a:solidFill>
              <a:latin typeface="Calibri" panose="020F0502020204030204" pitchFamily="34" charset="0"/>
              <a:cs typeface="Calibri" panose="020F0502020204030204" pitchFamily="34" charset="0"/>
            </a:endParaRPr>
          </a:p>
        </p:txBody>
      </p:sp>
      <p:pic>
        <p:nvPicPr>
          <p:cNvPr id="10" name="Grafik 9">
            <a:extLst>
              <a:ext uri="{FF2B5EF4-FFF2-40B4-BE49-F238E27FC236}">
                <a16:creationId xmlns:a16="http://schemas.microsoft.com/office/drawing/2014/main" id="{9DFAA699-2029-864A-9DED-52C3F43404B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0864" y="549275"/>
            <a:ext cx="3259136" cy="741294"/>
          </a:xfrm>
          <a:prstGeom prst="rect">
            <a:avLst/>
          </a:prstGeom>
        </p:spPr>
      </p:pic>
      <p:sp>
        <p:nvSpPr>
          <p:cNvPr id="11" name="Rechteck 10">
            <a:extLst>
              <a:ext uri="{FF2B5EF4-FFF2-40B4-BE49-F238E27FC236}">
                <a16:creationId xmlns:a16="http://schemas.microsoft.com/office/drawing/2014/main" id="{E0DEEB3B-9D56-4540-93DE-401323B72D57}"/>
              </a:ext>
            </a:extLst>
          </p:cNvPr>
          <p:cNvSpPr/>
          <p:nvPr userDrawn="1"/>
        </p:nvSpPr>
        <p:spPr>
          <a:xfrm>
            <a:off x="9156700" y="0"/>
            <a:ext cx="3035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Medienplatzhalter 4">
            <a:extLst>
              <a:ext uri="{FF2B5EF4-FFF2-40B4-BE49-F238E27FC236}">
                <a16:creationId xmlns:a16="http://schemas.microsoft.com/office/drawing/2014/main" id="{2B38DE96-50D7-1347-A066-28FB7B4B1F62}"/>
              </a:ext>
            </a:extLst>
          </p:cNvPr>
          <p:cNvSpPr>
            <a:spLocks noGrp="1"/>
          </p:cNvSpPr>
          <p:nvPr>
            <p:ph type="media" sz="quarter" idx="24" hasCustomPrompt="1"/>
          </p:nvPr>
        </p:nvSpPr>
        <p:spPr>
          <a:xfrm>
            <a:off x="9156699" y="0"/>
            <a:ext cx="3034800" cy="3600000"/>
          </a:xfrm>
          <a:solidFill>
            <a:schemeClr val="bg2">
              <a:lumMod val="50000"/>
            </a:schemeClr>
          </a:solidFill>
        </p:spPr>
        <p:txBody>
          <a:bodyPr anchor="ctr"/>
          <a:lstStyle>
            <a:lvl1pPr marL="0" indent="0" algn="ctr">
              <a:buFont typeface="Arial" panose="020B0604020202020204" pitchFamily="34" charset="0"/>
              <a:buNone/>
              <a:defRPr>
                <a:solidFill>
                  <a:schemeClr val="bg1"/>
                </a:solidFill>
              </a:defRPr>
            </a:lvl1pPr>
          </a:lstStyle>
          <a:p>
            <a:r>
              <a:rPr lang="de-DE" dirty="0"/>
              <a:t>Place </a:t>
            </a:r>
            <a:r>
              <a:rPr lang="de-DE" dirty="0" err="1"/>
              <a:t>video</a:t>
            </a:r>
            <a:r>
              <a:rPr lang="de-DE" dirty="0"/>
              <a:t> </a:t>
            </a:r>
            <a:r>
              <a:rPr lang="de-DE" dirty="0" err="1"/>
              <a:t>here</a:t>
            </a:r>
            <a:endParaRPr lang="de-DE" dirty="0"/>
          </a:p>
        </p:txBody>
      </p:sp>
      <p:sp>
        <p:nvSpPr>
          <p:cNvPr id="4" name="Inhaltsplatzhalter 16">
            <a:extLst>
              <a:ext uri="{FF2B5EF4-FFF2-40B4-BE49-F238E27FC236}">
                <a16:creationId xmlns:a16="http://schemas.microsoft.com/office/drawing/2014/main" id="{5F1E9A2A-4AA7-D7FE-FD11-E0F0E2CE21D2}"/>
              </a:ext>
            </a:extLst>
          </p:cNvPr>
          <p:cNvSpPr>
            <a:spLocks noGrp="1"/>
          </p:cNvSpPr>
          <p:nvPr>
            <p:ph sz="quarter" idx="23"/>
          </p:nvPr>
        </p:nvSpPr>
        <p:spPr>
          <a:xfrm>
            <a:off x="9156700" y="3727174"/>
            <a:ext cx="2484438" cy="2402164"/>
          </a:xfrm>
        </p:spPr>
        <p:txBody>
          <a:bodyPr/>
          <a:lstStyle>
            <a:lvl1pPr marL="0" indent="0" algn="r">
              <a:lnSpc>
                <a:spcPct val="100000"/>
              </a:lnSpc>
              <a:buFont typeface="Arial" panose="020B0604020202020204" pitchFamily="34" charset="0"/>
              <a:buNone/>
              <a:defRPr sz="1400" b="0">
                <a:solidFill>
                  <a:schemeClr val="bg1"/>
                </a:solidFill>
              </a:defRPr>
            </a:lvl1pPr>
          </a:lstStyle>
          <a:p>
            <a:r>
              <a:rPr lang="de-DE" dirty="0"/>
              <a:t>Mastertextformat bearbeiten</a:t>
            </a:r>
          </a:p>
        </p:txBody>
      </p:sp>
      <p:pic>
        <p:nvPicPr>
          <p:cNvPr id="5" name="Grafik 12">
            <a:extLst>
              <a:ext uri="{FF2B5EF4-FFF2-40B4-BE49-F238E27FC236}">
                <a16:creationId xmlns:a16="http://schemas.microsoft.com/office/drawing/2014/main" id="{5695F65B-644F-AD76-2314-3B06E953794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74566" y="6308725"/>
            <a:ext cx="1978448" cy="450000"/>
          </a:xfrm>
          <a:prstGeom prst="rect">
            <a:avLst/>
          </a:prstGeom>
        </p:spPr>
      </p:pic>
    </p:spTree>
    <p:extLst>
      <p:ext uri="{BB962C8B-B14F-4D97-AF65-F5344CB8AC3E}">
        <p14:creationId xmlns:p14="http://schemas.microsoft.com/office/powerpoint/2010/main" val="311942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6 (mit Bild)">
    <p:bg>
      <p:bgPr>
        <a:solidFill>
          <a:schemeClr val="bg1"/>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D032AC3-5C8C-7345-9A15-1233D33C437B}"/>
              </a:ext>
            </a:extLst>
          </p:cNvPr>
          <p:cNvSpPr/>
          <p:nvPr userDrawn="1"/>
        </p:nvSpPr>
        <p:spPr>
          <a:xfrm>
            <a:off x="0" y="0"/>
            <a:ext cx="60960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B4043F72-A9D1-EA48-A46D-7763A987DF4C}"/>
              </a:ext>
            </a:extLst>
          </p:cNvPr>
          <p:cNvSpPr/>
          <p:nvPr userDrawn="1"/>
        </p:nvSpPr>
        <p:spPr>
          <a:xfrm>
            <a:off x="1" y="2438401"/>
            <a:ext cx="6096000" cy="441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2428239"/>
            <a:ext cx="5184775" cy="2300021"/>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3200" b="1" kern="1200" cap="none" baseline="0" dirty="0">
                <a:solidFill>
                  <a:schemeClr val="bg1"/>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2" y="6085120"/>
            <a:ext cx="5184775"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sp>
        <p:nvSpPr>
          <p:cNvPr id="6" name="Bildplatzhalter 5">
            <a:extLst>
              <a:ext uri="{FF2B5EF4-FFF2-40B4-BE49-F238E27FC236}">
                <a16:creationId xmlns:a16="http://schemas.microsoft.com/office/drawing/2014/main" id="{F7467AF5-14F2-E947-BF8D-2F81E14024A5}"/>
              </a:ext>
            </a:extLst>
          </p:cNvPr>
          <p:cNvSpPr>
            <a:spLocks noGrp="1"/>
          </p:cNvSpPr>
          <p:nvPr>
            <p:ph type="pic" sz="quarter" idx="18"/>
          </p:nvPr>
        </p:nvSpPr>
        <p:spPr>
          <a:xfrm>
            <a:off x="6096000" y="0"/>
            <a:ext cx="6096000" cy="6858000"/>
          </a:xfrm>
        </p:spPr>
        <p:txBody>
          <a:bodyPr/>
          <a:lstStyle>
            <a:lvl1pPr marL="0" indent="0">
              <a:buNone/>
              <a:defRPr/>
            </a:lvl1pPr>
          </a:lstStyle>
          <a:p>
            <a:endParaRPr lang="de-DE" dirty="0"/>
          </a:p>
        </p:txBody>
      </p:sp>
      <p:pic>
        <p:nvPicPr>
          <p:cNvPr id="9" name="Grafik 8">
            <a:extLst>
              <a:ext uri="{FF2B5EF4-FFF2-40B4-BE49-F238E27FC236}">
                <a16:creationId xmlns:a16="http://schemas.microsoft.com/office/drawing/2014/main" id="{BF0DA1A9-D7FD-6F44-BE9F-EB9DEF561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728399"/>
            <a:ext cx="4748400" cy="1080028"/>
          </a:xfrm>
          <a:prstGeom prst="rect">
            <a:avLst/>
          </a:prstGeom>
        </p:spPr>
      </p:pic>
      <p:sp>
        <p:nvSpPr>
          <p:cNvPr id="12" name="Textplatzhalter 21">
            <a:extLst>
              <a:ext uri="{FF2B5EF4-FFF2-40B4-BE49-F238E27FC236}">
                <a16:creationId xmlns:a16="http://schemas.microsoft.com/office/drawing/2014/main" id="{01043ECE-0C92-3F48-B9A8-56888BB387C2}"/>
              </a:ext>
            </a:extLst>
          </p:cNvPr>
          <p:cNvSpPr>
            <a:spLocks noGrp="1"/>
          </p:cNvSpPr>
          <p:nvPr>
            <p:ph type="body" sz="quarter" idx="17" hasCustomPrompt="1"/>
          </p:nvPr>
        </p:nvSpPr>
        <p:spPr>
          <a:xfrm>
            <a:off x="552015" y="4962245"/>
            <a:ext cx="4832785"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1600" b="1">
                <a:solidFill>
                  <a:schemeClr val="tx2"/>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endParaRPr lang="de-DE" dirty="0"/>
          </a:p>
        </p:txBody>
      </p:sp>
    </p:spTree>
    <p:extLst>
      <p:ext uri="{BB962C8B-B14F-4D97-AF65-F5344CB8AC3E}">
        <p14:creationId xmlns:p14="http://schemas.microsoft.com/office/powerpoint/2010/main" val="1003779709"/>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7 (mit Bild)">
    <p:bg>
      <p:bgPr>
        <a:solidFill>
          <a:schemeClr val="bg1"/>
        </a:solidFill>
        <a:effectLst/>
      </p:bgPr>
    </p:b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F7467AF5-14F2-E947-BF8D-2F81E14024A5}"/>
              </a:ext>
            </a:extLst>
          </p:cNvPr>
          <p:cNvSpPr>
            <a:spLocks noGrp="1"/>
          </p:cNvSpPr>
          <p:nvPr>
            <p:ph type="pic" sz="quarter" idx="18"/>
          </p:nvPr>
        </p:nvSpPr>
        <p:spPr>
          <a:xfrm>
            <a:off x="0" y="0"/>
            <a:ext cx="12192000" cy="6858000"/>
          </a:xfrm>
        </p:spPr>
        <p:txBody>
          <a:bodyPr/>
          <a:lstStyle>
            <a:lvl1pPr marL="0" indent="0">
              <a:buNone/>
              <a:defRPr/>
            </a:lvl1pPr>
          </a:lstStyle>
          <a:p>
            <a:endParaRPr lang="de-DE" dirty="0"/>
          </a:p>
        </p:txBody>
      </p:sp>
      <p:sp>
        <p:nvSpPr>
          <p:cNvPr id="12" name="Eine Ecke des Rechtecks abrunden 11">
            <a:extLst>
              <a:ext uri="{FF2B5EF4-FFF2-40B4-BE49-F238E27FC236}">
                <a16:creationId xmlns:a16="http://schemas.microsoft.com/office/drawing/2014/main" id="{CF02D392-0CB2-3E4D-B020-028B00E517C9}"/>
              </a:ext>
            </a:extLst>
          </p:cNvPr>
          <p:cNvSpPr/>
          <p:nvPr userDrawn="1"/>
        </p:nvSpPr>
        <p:spPr>
          <a:xfrm rot="10800000" flipH="1">
            <a:off x="0" y="-7"/>
            <a:ext cx="6096000" cy="6858005"/>
          </a:xfrm>
          <a:prstGeom prst="round1Rect">
            <a:avLst>
              <a:gd name="adj" fmla="val 1107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itel 1">
            <a:extLst>
              <a:ext uri="{FF2B5EF4-FFF2-40B4-BE49-F238E27FC236}">
                <a16:creationId xmlns:a16="http://schemas.microsoft.com/office/drawing/2014/main" id="{2D3C91E0-3409-324F-862B-556644BC0639}"/>
              </a:ext>
            </a:extLst>
          </p:cNvPr>
          <p:cNvSpPr>
            <a:spLocks noGrp="1"/>
          </p:cNvSpPr>
          <p:nvPr>
            <p:ph type="ctrTitle" hasCustomPrompt="1"/>
          </p:nvPr>
        </p:nvSpPr>
        <p:spPr>
          <a:xfrm>
            <a:off x="550863" y="2428239"/>
            <a:ext cx="5184775" cy="2300021"/>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lang="de-DE" sz="3200" b="1" kern="1200" cap="none" baseline="0" dirty="0">
                <a:solidFill>
                  <a:schemeClr val="accent3"/>
                </a:solidFill>
                <a:latin typeface="+mj-lt"/>
                <a:ea typeface="+mn-ea"/>
                <a:cs typeface="Arial" panose="020B0604020202020204" pitchFamily="34" charset="0"/>
              </a:defRPr>
            </a:lvl1pPr>
          </a:lstStyle>
          <a:p>
            <a:r>
              <a:rPr lang="de-DE" dirty="0"/>
              <a:t>Title </a:t>
            </a:r>
            <a:r>
              <a:rPr lang="de-DE" dirty="0" err="1"/>
              <a:t>of</a:t>
            </a:r>
            <a:r>
              <a:rPr lang="de-DE" dirty="0"/>
              <a:t> </a:t>
            </a:r>
            <a:br>
              <a:rPr lang="de-DE" dirty="0"/>
            </a:br>
            <a:r>
              <a:rPr lang="de-DE" dirty="0" err="1"/>
              <a:t>Presentation</a:t>
            </a:r>
            <a:endParaRPr lang="de-DE" dirty="0"/>
          </a:p>
        </p:txBody>
      </p:sp>
      <p:sp>
        <p:nvSpPr>
          <p:cNvPr id="7" name="Textplatzhalter 16">
            <a:extLst>
              <a:ext uri="{FF2B5EF4-FFF2-40B4-BE49-F238E27FC236}">
                <a16:creationId xmlns:a16="http://schemas.microsoft.com/office/drawing/2014/main" id="{86345757-3B3A-924B-9954-FD3896EAF709}"/>
              </a:ext>
            </a:extLst>
          </p:cNvPr>
          <p:cNvSpPr>
            <a:spLocks noGrp="1"/>
          </p:cNvSpPr>
          <p:nvPr>
            <p:ph type="body" sz="quarter" idx="10" hasCustomPrompt="1"/>
          </p:nvPr>
        </p:nvSpPr>
        <p:spPr>
          <a:xfrm>
            <a:off x="550862" y="6085120"/>
            <a:ext cx="5184775" cy="465864"/>
          </a:xfrm>
          <a:prstGeom prst="rect">
            <a:avLst/>
          </a:prstGeom>
        </p:spPr>
        <p:txBody>
          <a:bodyPr lIns="0" tIns="0" rIns="0" bIns="0" numCol="1"/>
          <a:lstStyle>
            <a:lvl1pPr>
              <a:lnSpc>
                <a:spcPct val="100000"/>
              </a:lnSpc>
              <a:buNone/>
              <a:defRPr sz="1600">
                <a:solidFill>
                  <a:schemeClr val="bg1"/>
                </a:solidFill>
              </a:defRPr>
            </a:lvl1pPr>
          </a:lstStyle>
          <a:p>
            <a:pPr lvl="0"/>
            <a:r>
              <a:rPr lang="de-DE" dirty="0" err="1"/>
              <a:t>Month</a:t>
            </a:r>
            <a:r>
              <a:rPr lang="de-DE" dirty="0"/>
              <a:t> YYYY</a:t>
            </a:r>
          </a:p>
        </p:txBody>
      </p:sp>
      <p:pic>
        <p:nvPicPr>
          <p:cNvPr id="9" name="Grafik 8">
            <a:extLst>
              <a:ext uri="{FF2B5EF4-FFF2-40B4-BE49-F238E27FC236}">
                <a16:creationId xmlns:a16="http://schemas.microsoft.com/office/drawing/2014/main" id="{BF0DA1A9-D7FD-6F44-BE9F-EB9DEF561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3" y="728399"/>
            <a:ext cx="4748400" cy="1080028"/>
          </a:xfrm>
          <a:prstGeom prst="rect">
            <a:avLst/>
          </a:prstGeom>
        </p:spPr>
      </p:pic>
      <p:sp>
        <p:nvSpPr>
          <p:cNvPr id="10" name="Textplatzhalter 21">
            <a:extLst>
              <a:ext uri="{FF2B5EF4-FFF2-40B4-BE49-F238E27FC236}">
                <a16:creationId xmlns:a16="http://schemas.microsoft.com/office/drawing/2014/main" id="{626E2E40-A928-D540-9D42-81552D538785}"/>
              </a:ext>
            </a:extLst>
          </p:cNvPr>
          <p:cNvSpPr>
            <a:spLocks noGrp="1"/>
          </p:cNvSpPr>
          <p:nvPr>
            <p:ph type="body" sz="quarter" idx="17" hasCustomPrompt="1"/>
          </p:nvPr>
        </p:nvSpPr>
        <p:spPr>
          <a:xfrm>
            <a:off x="552015" y="4962245"/>
            <a:ext cx="4832785" cy="1013635"/>
          </a:xfrm>
          <a:prstGeom prst="rect">
            <a:avLst/>
          </a:prstGeom>
        </p:spPr>
        <p:txBody>
          <a:bodyPr lIns="0" tIns="0" rIns="0" bIns="0" numCol="1"/>
          <a:lstStyle>
            <a:lvl1pPr marL="0" marR="0" indent="0" algn="l" defTabSz="914400"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sz="1600" b="1">
                <a:solidFill>
                  <a:schemeClr val="bg1"/>
                </a:solidFill>
              </a:defRPr>
            </a:lvl1pPr>
          </a:lstStyle>
          <a:p>
            <a:pPr marL="0" marR="0" lvl="0" indent="0" algn="l" defTabSz="914400" rtl="0" eaLnBrk="1" fontAlgn="auto" latinLnBrk="0" hangingPunct="1">
              <a:lnSpc>
                <a:spcPct val="100000"/>
              </a:lnSpc>
              <a:spcBef>
                <a:spcPts val="1000"/>
              </a:spcBef>
              <a:spcAft>
                <a:spcPts val="0"/>
              </a:spcAft>
              <a:buClr>
                <a:schemeClr val="tx2"/>
              </a:buClr>
              <a:buSzTx/>
              <a:buFont typeface="Wingdings" panose="05000000000000000000" pitchFamily="2" charset="2"/>
              <a:buNone/>
              <a:tabLst/>
              <a:defRPr/>
            </a:pPr>
            <a:r>
              <a:rPr lang="de-DE" dirty="0"/>
              <a:t>Subheadline </a:t>
            </a:r>
            <a:r>
              <a:rPr lang="de-DE" dirty="0" err="1"/>
              <a:t>with</a:t>
            </a:r>
            <a:r>
              <a:rPr lang="de-DE" dirty="0"/>
              <a:t> </a:t>
            </a:r>
            <a:r>
              <a:rPr lang="de-DE" dirty="0" err="1"/>
              <a:t>first</a:t>
            </a:r>
            <a:r>
              <a:rPr lang="de-DE" dirty="0"/>
              <a:t> </a:t>
            </a:r>
            <a:r>
              <a:rPr lang="de-DE" dirty="0" err="1"/>
              <a:t>line</a:t>
            </a:r>
            <a:r>
              <a:rPr lang="de-DE" dirty="0"/>
              <a:t> </a:t>
            </a:r>
            <a:r>
              <a:rPr lang="de-DE" dirty="0" err="1"/>
              <a:t>and</a:t>
            </a:r>
            <a:r>
              <a:rPr lang="de-DE" dirty="0"/>
              <a:t> optional </a:t>
            </a:r>
            <a:r>
              <a:rPr lang="de-DE" dirty="0" err="1"/>
              <a:t>second</a:t>
            </a:r>
            <a:r>
              <a:rPr lang="de-DE" dirty="0"/>
              <a:t> </a:t>
            </a:r>
            <a:r>
              <a:rPr lang="de-DE" dirty="0" err="1"/>
              <a:t>line</a:t>
            </a:r>
            <a:endParaRPr lang="de-DE" dirty="0"/>
          </a:p>
        </p:txBody>
      </p:sp>
    </p:spTree>
    <p:extLst>
      <p:ext uri="{BB962C8B-B14F-4D97-AF65-F5344CB8AC3E}">
        <p14:creationId xmlns:p14="http://schemas.microsoft.com/office/powerpoint/2010/main" val="386382479"/>
      </p:ext>
    </p:extLst>
  </p:cSld>
  <p:clrMapOvr>
    <a:masterClrMapping/>
  </p:clrMapOvr>
  <p:extLst>
    <p:ext uri="{DCECCB84-F9BA-43D5-87BE-67443E8EF086}">
      <p15:sldGuideLst xmlns:p15="http://schemas.microsoft.com/office/powerpoint/2012/main">
        <p15:guide id="1" orient="horz" pos="68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8787870"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8" name="Titel 7">
            <a:extLst>
              <a:ext uri="{FF2B5EF4-FFF2-40B4-BE49-F238E27FC236}">
                <a16:creationId xmlns:a16="http://schemas.microsoft.com/office/drawing/2014/main" id="{C0776421-197E-C34F-B353-E4E16CFB0E9C}"/>
              </a:ext>
            </a:extLst>
          </p:cNvPr>
          <p:cNvSpPr>
            <a:spLocks noGrp="1"/>
          </p:cNvSpPr>
          <p:nvPr>
            <p:ph type="title"/>
          </p:nvPr>
        </p:nvSpPr>
        <p:spPr>
          <a:xfrm>
            <a:off x="1" y="0"/>
            <a:ext cx="11641138" cy="1268413"/>
          </a:xfrm>
        </p:spPr>
        <p:txBody>
          <a:bodyPr anchor="ctr" anchorCtr="0"/>
          <a:lstStyle>
            <a:lvl1pPr>
              <a:defRPr>
                <a:solidFill>
                  <a:schemeClr val="bg1"/>
                </a:solidFill>
              </a:defRPr>
            </a:lvl1pPr>
          </a:lstStyle>
          <a:p>
            <a:endParaRPr lang="de-DE" dirty="0"/>
          </a:p>
        </p:txBody>
      </p:sp>
      <p:sp>
        <p:nvSpPr>
          <p:cNvPr id="4" name="Textplatzhalter 3">
            <a:extLst>
              <a:ext uri="{FF2B5EF4-FFF2-40B4-BE49-F238E27FC236}">
                <a16:creationId xmlns:a16="http://schemas.microsoft.com/office/drawing/2014/main" id="{C61491BA-F4D1-404E-8804-74743BCEBB4E}"/>
              </a:ext>
            </a:extLst>
          </p:cNvPr>
          <p:cNvSpPr>
            <a:spLocks noGrp="1"/>
          </p:cNvSpPr>
          <p:nvPr>
            <p:ph type="body" sz="quarter" idx="22" hasCustomPrompt="1"/>
          </p:nvPr>
        </p:nvSpPr>
        <p:spPr>
          <a:xfrm>
            <a:off x="550863" y="1628775"/>
            <a:ext cx="11090275" cy="4500563"/>
          </a:xfrm>
        </p:spPr>
        <p:txBody>
          <a:bodyPr/>
          <a:lstStyle>
            <a:lvl1pPr>
              <a:lnSpc>
                <a:spcPct val="130000"/>
              </a:lnSpc>
              <a:spcBef>
                <a:spcPts val="600"/>
              </a:spcBef>
              <a:defRPr sz="2000"/>
            </a:lvl1pPr>
            <a:lvl2pPr>
              <a:lnSpc>
                <a:spcPct val="130000"/>
              </a:lnSpc>
              <a:spcBef>
                <a:spcPts val="600"/>
              </a:spcBef>
              <a:defRPr sz="2000"/>
            </a:lvl2pPr>
            <a:lvl3pPr>
              <a:lnSpc>
                <a:spcPct val="130000"/>
              </a:lnSpc>
              <a:spcBef>
                <a:spcPts val="600"/>
              </a:spcBef>
              <a:defRPr sz="2000"/>
            </a:lvl3pPr>
            <a:lvl4pPr>
              <a:lnSpc>
                <a:spcPct val="130000"/>
              </a:lnSpc>
              <a:spcBef>
                <a:spcPts val="600"/>
              </a:spcBef>
              <a:defRPr sz="2000"/>
            </a:lvl4pPr>
            <a:lvl5pPr>
              <a:lnSpc>
                <a:spcPct val="130000"/>
              </a:lnSpc>
              <a:spcBef>
                <a:spcPts val="6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Grafik 12">
            <a:extLst>
              <a:ext uri="{FF2B5EF4-FFF2-40B4-BE49-F238E27FC236}">
                <a16:creationId xmlns:a16="http://schemas.microsoft.com/office/drawing/2014/main" id="{4E451D4C-C044-6C44-A3FE-6E0B89EAD8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014" y="6308725"/>
            <a:ext cx="1980000" cy="450353"/>
          </a:xfrm>
          <a:prstGeom prst="rect">
            <a:avLst/>
          </a:prstGeom>
        </p:spPr>
      </p:pic>
      <p:sp>
        <p:nvSpPr>
          <p:cNvPr id="2" name="Slide Number Placeholder 5">
            <a:extLst>
              <a:ext uri="{FF2B5EF4-FFF2-40B4-BE49-F238E27FC236}">
                <a16:creationId xmlns:a16="http://schemas.microsoft.com/office/drawing/2014/main" id="{327F98D3-369D-3F21-78F7-3CD1CDB78CB2}"/>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2078720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2 Spalten)">
    <p:spTree>
      <p:nvGrpSpPr>
        <p:cNvPr id="1" name=""/>
        <p:cNvGrpSpPr/>
        <p:nvPr/>
      </p:nvGrpSpPr>
      <p:grpSpPr>
        <a:xfrm>
          <a:off x="0" y="0"/>
          <a:ext cx="0" cy="0"/>
          <a:chOff x="0" y="0"/>
          <a:chExt cx="0" cy="0"/>
        </a:xfrm>
      </p:grpSpPr>
      <p:sp>
        <p:nvSpPr>
          <p:cNvPr id="12" name="Fußzeilenplatzhalter 6">
            <a:extLst>
              <a:ext uri="{FF2B5EF4-FFF2-40B4-BE49-F238E27FC236}">
                <a16:creationId xmlns:a16="http://schemas.microsoft.com/office/drawing/2014/main" id="{50D05E68-D75D-9E4E-B598-F58A3202668E}"/>
              </a:ext>
            </a:extLst>
          </p:cNvPr>
          <p:cNvSpPr>
            <a:spLocks noGrp="1"/>
          </p:cNvSpPr>
          <p:nvPr>
            <p:ph type="ftr" sz="quarter" idx="3"/>
          </p:nvPr>
        </p:nvSpPr>
        <p:spPr>
          <a:xfrm>
            <a:off x="550863" y="6308725"/>
            <a:ext cx="8754004" cy="549275"/>
          </a:xfrm>
          <a:prstGeom prst="rect">
            <a:avLst/>
          </a:prstGeom>
        </p:spPr>
        <p:txBody>
          <a:bodyPr vert="horz" lIns="0" tIns="0" rIns="0" bIns="0" rtlCol="0" anchor="ctr"/>
          <a:lstStyle>
            <a:lvl1pPr algn="l">
              <a:defRPr sz="1400">
                <a:solidFill>
                  <a:schemeClr val="tx2"/>
                </a:solidFill>
                <a:latin typeface="+mj-lt"/>
                <a:cs typeface="Arial" panose="020B0604020202020204" pitchFamily="34" charset="0"/>
              </a:defRPr>
            </a:lvl1pPr>
          </a:lstStyle>
          <a:p>
            <a:r>
              <a:rPr lang="de-DE"/>
              <a:t>Prof. Dr. Thomas Staubitz | German UDS</a:t>
            </a:r>
            <a:endParaRPr lang="de-DE" dirty="0"/>
          </a:p>
        </p:txBody>
      </p:sp>
      <p:sp>
        <p:nvSpPr>
          <p:cNvPr id="4" name="Textplatzhalter 3">
            <a:extLst>
              <a:ext uri="{FF2B5EF4-FFF2-40B4-BE49-F238E27FC236}">
                <a16:creationId xmlns:a16="http://schemas.microsoft.com/office/drawing/2014/main" id="{C61491BA-F4D1-404E-8804-74743BCEBB4E}"/>
              </a:ext>
            </a:extLst>
          </p:cNvPr>
          <p:cNvSpPr>
            <a:spLocks noGrp="1"/>
          </p:cNvSpPr>
          <p:nvPr>
            <p:ph type="body" sz="quarter" idx="22" hasCustomPrompt="1"/>
          </p:nvPr>
        </p:nvSpPr>
        <p:spPr>
          <a:xfrm>
            <a:off x="550863" y="1628775"/>
            <a:ext cx="5184775" cy="4500563"/>
          </a:xfrm>
        </p:spPr>
        <p:txBody>
          <a:bodyPr vert="horz" lIns="0" tIns="0" rIns="0" bIns="0" numCol="1" spcCol="720000" rtlCol="0">
            <a:noAutofit/>
          </a:bodyPr>
          <a:lstStyle>
            <a:lvl1pPr>
              <a:defRPr lang="en-US" sz="2000" dirty="0"/>
            </a:lvl1pPr>
            <a:lvl2pPr>
              <a:defRPr lang="en-US" sz="2000" dirty="0"/>
            </a:lvl2pPr>
            <a:lvl3pPr>
              <a:defRPr lang="en-US" sz="2000" dirty="0"/>
            </a:lvl3pPr>
            <a:lvl4pPr>
              <a:defRPr lang="en-US" sz="2000" dirty="0"/>
            </a:lvl4pPr>
            <a:lvl5pPr>
              <a:defRPr lang="en-GB" sz="2000" dirty="0"/>
            </a:lvl5pPr>
          </a:lstStyle>
          <a:p>
            <a:pPr lvl="0">
              <a:lnSpc>
                <a:spcPct val="130000"/>
              </a:lnSpc>
            </a:pPr>
            <a:r>
              <a:rPr lang="en-US" dirty="0"/>
              <a:t>Click to edit Master text styles</a:t>
            </a:r>
          </a:p>
          <a:p>
            <a:pPr lvl="1">
              <a:lnSpc>
                <a:spcPct val="130000"/>
              </a:lnSpc>
            </a:pPr>
            <a:r>
              <a:rPr lang="en-US" dirty="0"/>
              <a:t>Second level</a:t>
            </a:r>
          </a:p>
          <a:p>
            <a:pPr lvl="2">
              <a:lnSpc>
                <a:spcPct val="130000"/>
              </a:lnSpc>
            </a:pPr>
            <a:r>
              <a:rPr lang="en-US" dirty="0"/>
              <a:t>Third level</a:t>
            </a:r>
          </a:p>
          <a:p>
            <a:pPr lvl="3">
              <a:lnSpc>
                <a:spcPct val="130000"/>
              </a:lnSpc>
            </a:pPr>
            <a:r>
              <a:rPr lang="en-US" dirty="0"/>
              <a:t>Fourth level</a:t>
            </a:r>
          </a:p>
          <a:p>
            <a:pPr lvl="4">
              <a:lnSpc>
                <a:spcPct val="130000"/>
              </a:lnSpc>
            </a:pPr>
            <a:r>
              <a:rPr lang="en-US" dirty="0"/>
              <a:t>Fifth level</a:t>
            </a:r>
            <a:endParaRPr lang="en-GB" dirty="0"/>
          </a:p>
        </p:txBody>
      </p:sp>
      <p:sp>
        <p:nvSpPr>
          <p:cNvPr id="10" name="Textplatzhalter 3">
            <a:extLst>
              <a:ext uri="{FF2B5EF4-FFF2-40B4-BE49-F238E27FC236}">
                <a16:creationId xmlns:a16="http://schemas.microsoft.com/office/drawing/2014/main" id="{F19BB4ED-E34D-634C-A34F-3FF38418A9F9}"/>
              </a:ext>
            </a:extLst>
          </p:cNvPr>
          <p:cNvSpPr>
            <a:spLocks noGrp="1"/>
          </p:cNvSpPr>
          <p:nvPr>
            <p:ph type="body" sz="quarter" idx="23" hasCustomPrompt="1"/>
          </p:nvPr>
        </p:nvSpPr>
        <p:spPr>
          <a:xfrm>
            <a:off x="6456040" y="1628775"/>
            <a:ext cx="5184775" cy="4500563"/>
          </a:xfrm>
        </p:spPr>
        <p:txBody>
          <a:bodyPr vert="horz" lIns="0" tIns="0" rIns="0" bIns="0" numCol="1" spcCol="720000" rtlCol="0">
            <a:noAutofit/>
          </a:bodyPr>
          <a:lstStyle>
            <a:lvl1pPr>
              <a:defRPr lang="en-US" sz="2000" dirty="0"/>
            </a:lvl1pPr>
            <a:lvl2pPr>
              <a:defRPr lang="en-US" sz="2000" dirty="0"/>
            </a:lvl2pPr>
            <a:lvl3pPr>
              <a:defRPr lang="en-US" sz="2000" dirty="0"/>
            </a:lvl3pPr>
            <a:lvl4pPr>
              <a:defRPr lang="en-US" sz="2000" dirty="0"/>
            </a:lvl4pPr>
            <a:lvl5pPr>
              <a:defRPr lang="en-GB" sz="2000" dirty="0"/>
            </a:lvl5pPr>
          </a:lstStyle>
          <a:p>
            <a:pPr lvl="0">
              <a:lnSpc>
                <a:spcPct val="130000"/>
              </a:lnSpc>
            </a:pPr>
            <a:r>
              <a:rPr lang="en-US" dirty="0"/>
              <a:t>Click to edit Master text styles</a:t>
            </a:r>
          </a:p>
          <a:p>
            <a:pPr lvl="1">
              <a:lnSpc>
                <a:spcPct val="130000"/>
              </a:lnSpc>
            </a:pPr>
            <a:r>
              <a:rPr lang="en-US" dirty="0"/>
              <a:t>Second level</a:t>
            </a:r>
          </a:p>
          <a:p>
            <a:pPr lvl="2">
              <a:lnSpc>
                <a:spcPct val="130000"/>
              </a:lnSpc>
            </a:pPr>
            <a:r>
              <a:rPr lang="en-US" dirty="0"/>
              <a:t>Third level</a:t>
            </a:r>
          </a:p>
          <a:p>
            <a:pPr lvl="3">
              <a:lnSpc>
                <a:spcPct val="130000"/>
              </a:lnSpc>
            </a:pPr>
            <a:r>
              <a:rPr lang="en-US" dirty="0"/>
              <a:t>Fourth level</a:t>
            </a:r>
          </a:p>
          <a:p>
            <a:pPr lvl="4">
              <a:lnSpc>
                <a:spcPct val="130000"/>
              </a:lnSpc>
            </a:pPr>
            <a:r>
              <a:rPr lang="en-US" dirty="0"/>
              <a:t>Fifth level</a:t>
            </a:r>
            <a:endParaRPr lang="en-GB" dirty="0"/>
          </a:p>
        </p:txBody>
      </p:sp>
      <p:pic>
        <p:nvPicPr>
          <p:cNvPr id="13" name="Grafik 12">
            <a:extLst>
              <a:ext uri="{FF2B5EF4-FFF2-40B4-BE49-F238E27FC236}">
                <a16:creationId xmlns:a16="http://schemas.microsoft.com/office/drawing/2014/main" id="{1F8BE715-4BC5-4447-AAFF-81AAD96B9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3014" y="6308725"/>
            <a:ext cx="1980000" cy="450353"/>
          </a:xfrm>
          <a:prstGeom prst="rect">
            <a:avLst/>
          </a:prstGeom>
        </p:spPr>
      </p:pic>
      <p:sp>
        <p:nvSpPr>
          <p:cNvPr id="16" name="Titel 7">
            <a:extLst>
              <a:ext uri="{FF2B5EF4-FFF2-40B4-BE49-F238E27FC236}">
                <a16:creationId xmlns:a16="http://schemas.microsoft.com/office/drawing/2014/main" id="{EE458179-6F78-FD41-BE67-FC2959DC6E9D}"/>
              </a:ext>
            </a:extLst>
          </p:cNvPr>
          <p:cNvSpPr>
            <a:spLocks noGrp="1"/>
          </p:cNvSpPr>
          <p:nvPr>
            <p:ph type="title"/>
          </p:nvPr>
        </p:nvSpPr>
        <p:spPr>
          <a:xfrm>
            <a:off x="1" y="0"/>
            <a:ext cx="11641138" cy="1268413"/>
          </a:xfrm>
        </p:spPr>
        <p:txBody>
          <a:bodyPr anchor="ctr" anchorCtr="0"/>
          <a:lstStyle>
            <a:lvl1pPr>
              <a:defRPr>
                <a:solidFill>
                  <a:schemeClr val="bg1"/>
                </a:solidFill>
              </a:defRPr>
            </a:lvl1pPr>
          </a:lstStyle>
          <a:p>
            <a:endParaRPr lang="de-DE" dirty="0"/>
          </a:p>
        </p:txBody>
      </p:sp>
      <p:sp>
        <p:nvSpPr>
          <p:cNvPr id="2" name="Slide Number Placeholder 5">
            <a:extLst>
              <a:ext uri="{FF2B5EF4-FFF2-40B4-BE49-F238E27FC236}">
                <a16:creationId xmlns:a16="http://schemas.microsoft.com/office/drawing/2014/main" id="{78E2FEAC-F567-4259-AEBF-537F8C1CC524}"/>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Tree>
    <p:extLst>
      <p:ext uri="{BB962C8B-B14F-4D97-AF65-F5344CB8AC3E}">
        <p14:creationId xmlns:p14="http://schemas.microsoft.com/office/powerpoint/2010/main" val="15871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svg"/><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28" Type="http://schemas.openxmlformats.org/officeDocument/2006/relationships/image" Target="../media/image5.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image" Target="../media/image13.png"/><Relationship Id="rId21" Type="http://schemas.openxmlformats.org/officeDocument/2006/relationships/slideLayout" Target="../slideLayouts/slideLayout39.xml"/><Relationship Id="rId34" Type="http://schemas.openxmlformats.org/officeDocument/2006/relationships/tags" Target="../tags/tag11.xml"/><Relationship Id="rId42" Type="http://schemas.openxmlformats.org/officeDocument/2006/relationships/image" Target="../media/image4.svg"/><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41" Type="http://schemas.openxmlformats.org/officeDocument/2006/relationships/image" Target="../media/image3.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oleObject" Target="../embeddings/oleObject1.bin"/><Relationship Id="rId40" Type="http://schemas.openxmlformats.org/officeDocument/2006/relationships/image" Target="../media/image2.sv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ags" Target="../tags/tag1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tags" Target="../tags/tag12.xml"/><Relationship Id="rId43" Type="http://schemas.openxmlformats.org/officeDocument/2006/relationships/image" Target="../media/image5.svg"/><Relationship Id="rId8" Type="http://schemas.openxmlformats.org/officeDocument/2006/relationships/slideLayout" Target="../slideLayouts/slideLayout26.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38"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BAA75D54-C334-4B64-A591-9039846109EF}"/>
              </a:ext>
            </a:extLst>
          </p:cNvPr>
          <p:cNvGraphicFramePr>
            <a:graphicFrameLocks noChangeAspect="1"/>
          </p:cNvGraphicFramePr>
          <p:nvPr userDrawn="1">
            <p:custDataLst>
              <p:tags r:id="rId20"/>
            </p:custDataLst>
            <p:extLst>
              <p:ext uri="{D42A27DB-BD31-4B8C-83A1-F6EECF244321}">
                <p14:modId xmlns:p14="http://schemas.microsoft.com/office/powerpoint/2010/main" val="1733332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3" imgW="360" imgH="360" progId="">
                  <p:embed/>
                </p:oleObj>
              </mc:Choice>
              <mc:Fallback>
                <p:oleObj name="think-cell Folie" r:id="rId23" imgW="360" imgH="360" progId="">
                  <p:embed/>
                  <p:pic>
                    <p:nvPicPr>
                      <p:cNvPr id="10" name="Objekt 9" hidden="1">
                        <a:extLst>
                          <a:ext uri="{FF2B5EF4-FFF2-40B4-BE49-F238E27FC236}">
                            <a16:creationId xmlns:a16="http://schemas.microsoft.com/office/drawing/2014/main" id="{BAA75D54-C334-4B64-A591-9039846109E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hteck 8" hidden="1">
            <a:extLst>
              <a:ext uri="{FF2B5EF4-FFF2-40B4-BE49-F238E27FC236}">
                <a16:creationId xmlns:a16="http://schemas.microsoft.com/office/drawing/2014/main" id="{FE267D67-817E-4B69-9D74-1D7F4BA50F4A}"/>
              </a:ext>
            </a:extLst>
          </p:cNvPr>
          <p:cNvSpPr/>
          <p:nvPr userDrawn="1">
            <p:custDataLst>
              <p:tags r:id="rId21"/>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0" i="0" baseline="0" dirty="0">
              <a:latin typeface="Kl Bliss Regular" panose="02010006030000020004" pitchFamily="50" charset="0"/>
              <a:ea typeface="+mj-ea"/>
              <a:cs typeface="+mj-cs"/>
              <a:sym typeface="Kl Bliss Regular" panose="02010006030000020004" pitchFamily="50" charset="0"/>
            </a:endParaRPr>
          </a:p>
        </p:txBody>
      </p:sp>
      <p:sp>
        <p:nvSpPr>
          <p:cNvPr id="2" name="Title Placeholder 1">
            <a:extLst>
              <a:ext uri="{FF2B5EF4-FFF2-40B4-BE49-F238E27FC236}">
                <a16:creationId xmlns:a16="http://schemas.microsoft.com/office/drawing/2014/main" id="{36A25FE8-B8A0-4708-9F56-696B994B0DBC}"/>
              </a:ext>
            </a:extLst>
          </p:cNvPr>
          <p:cNvSpPr>
            <a:spLocks noGrp="1"/>
          </p:cNvSpPr>
          <p:nvPr>
            <p:ph type="title"/>
          </p:nvPr>
        </p:nvSpPr>
        <p:spPr>
          <a:xfrm>
            <a:off x="-4535" y="-1698"/>
            <a:ext cx="11645674" cy="1270114"/>
          </a:xfrm>
          <a:custGeom>
            <a:avLst/>
            <a:gdLst>
              <a:gd name="connsiteX0" fmla="*/ 634207 w 11641138"/>
              <a:gd name="connsiteY0" fmla="*/ 0 h 1268413"/>
              <a:gd name="connsiteX1" fmla="*/ 11641138 w 11641138"/>
              <a:gd name="connsiteY1" fmla="*/ 0 h 1268413"/>
              <a:gd name="connsiteX2" fmla="*/ 11641138 w 11641138"/>
              <a:gd name="connsiteY2" fmla="*/ 0 h 1268413"/>
              <a:gd name="connsiteX3" fmla="*/ 11641138 w 11641138"/>
              <a:gd name="connsiteY3" fmla="*/ 634207 h 1268413"/>
              <a:gd name="connsiteX4" fmla="*/ 11006931 w 11641138"/>
              <a:gd name="connsiteY4" fmla="*/ 1268414 h 1268413"/>
              <a:gd name="connsiteX5" fmla="*/ 0 w 11641138"/>
              <a:gd name="connsiteY5" fmla="*/ 1268413 h 1268413"/>
              <a:gd name="connsiteX6" fmla="*/ 0 w 11641138"/>
              <a:gd name="connsiteY6" fmla="*/ 1268413 h 1268413"/>
              <a:gd name="connsiteX7" fmla="*/ 0 w 11641138"/>
              <a:gd name="connsiteY7" fmla="*/ 634207 h 1268413"/>
              <a:gd name="connsiteX8" fmla="*/ 634207 w 11641138"/>
              <a:gd name="connsiteY8" fmla="*/ 0 h 1268413"/>
              <a:gd name="connsiteX0" fmla="*/ 0 w 11641138"/>
              <a:gd name="connsiteY0" fmla="*/ 634207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0 w 11641138"/>
              <a:gd name="connsiteY7" fmla="*/ 634207 h 1268414"/>
              <a:gd name="connsiteX0" fmla="*/ 0 w 11828917"/>
              <a:gd name="connsiteY0" fmla="*/ 52753 h 1503388"/>
              <a:gd name="connsiteX1" fmla="*/ 11828917 w 11828917"/>
              <a:gd name="connsiteY1" fmla="*/ 234974 h 1503388"/>
              <a:gd name="connsiteX2" fmla="*/ 11828917 w 11828917"/>
              <a:gd name="connsiteY2" fmla="*/ 234974 h 1503388"/>
              <a:gd name="connsiteX3" fmla="*/ 11828917 w 11828917"/>
              <a:gd name="connsiteY3" fmla="*/ 869181 h 1503388"/>
              <a:gd name="connsiteX4" fmla="*/ 11194710 w 11828917"/>
              <a:gd name="connsiteY4" fmla="*/ 1503388 h 1503388"/>
              <a:gd name="connsiteX5" fmla="*/ 187779 w 11828917"/>
              <a:gd name="connsiteY5" fmla="*/ 1503387 h 1503388"/>
              <a:gd name="connsiteX6" fmla="*/ 187779 w 11828917"/>
              <a:gd name="connsiteY6" fmla="*/ 1503387 h 1503388"/>
              <a:gd name="connsiteX7" fmla="*/ 0 w 11828917"/>
              <a:gd name="connsiteY7" fmla="*/ 52753 h 1503388"/>
              <a:gd name="connsiteX0" fmla="*/ 0 w 11828917"/>
              <a:gd name="connsiteY0" fmla="*/ 0 h 1450635"/>
              <a:gd name="connsiteX1" fmla="*/ 11828917 w 11828917"/>
              <a:gd name="connsiteY1" fmla="*/ 182221 h 1450635"/>
              <a:gd name="connsiteX2" fmla="*/ 11828917 w 11828917"/>
              <a:gd name="connsiteY2" fmla="*/ 182221 h 1450635"/>
              <a:gd name="connsiteX3" fmla="*/ 11828917 w 11828917"/>
              <a:gd name="connsiteY3" fmla="*/ 816428 h 1450635"/>
              <a:gd name="connsiteX4" fmla="*/ 11194710 w 11828917"/>
              <a:gd name="connsiteY4" fmla="*/ 1450635 h 1450635"/>
              <a:gd name="connsiteX5" fmla="*/ 187779 w 11828917"/>
              <a:gd name="connsiteY5" fmla="*/ 1450634 h 1450635"/>
              <a:gd name="connsiteX6" fmla="*/ 187779 w 11828917"/>
              <a:gd name="connsiteY6" fmla="*/ 1450634 h 1450635"/>
              <a:gd name="connsiteX7" fmla="*/ 0 w 11828917"/>
              <a:gd name="connsiteY7" fmla="*/ 0 h 1450635"/>
              <a:gd name="connsiteX0" fmla="*/ 179614 w 11641138"/>
              <a:gd name="connsiteY0" fmla="*/ 144350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179614 w 11641138"/>
              <a:gd name="connsiteY7" fmla="*/ 144350 h 1268414"/>
              <a:gd name="connsiteX0" fmla="*/ 0 w 11645674"/>
              <a:gd name="connsiteY0" fmla="*/ 0 h 1270114"/>
              <a:gd name="connsiteX1" fmla="*/ 11645674 w 11645674"/>
              <a:gd name="connsiteY1" fmla="*/ 1700 h 1270114"/>
              <a:gd name="connsiteX2" fmla="*/ 11645674 w 11645674"/>
              <a:gd name="connsiteY2" fmla="*/ 1700 h 1270114"/>
              <a:gd name="connsiteX3" fmla="*/ 11645674 w 11645674"/>
              <a:gd name="connsiteY3" fmla="*/ 635907 h 1270114"/>
              <a:gd name="connsiteX4" fmla="*/ 11011467 w 11645674"/>
              <a:gd name="connsiteY4" fmla="*/ 1270114 h 1270114"/>
              <a:gd name="connsiteX5" fmla="*/ 4536 w 11645674"/>
              <a:gd name="connsiteY5" fmla="*/ 1270113 h 1270114"/>
              <a:gd name="connsiteX6" fmla="*/ 4536 w 11645674"/>
              <a:gd name="connsiteY6" fmla="*/ 1270113 h 1270114"/>
              <a:gd name="connsiteX7" fmla="*/ 0 w 11645674"/>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5674" h="1270114">
                <a:moveTo>
                  <a:pt x="0" y="0"/>
                </a:moveTo>
                <a:lnTo>
                  <a:pt x="11645674" y="1700"/>
                </a:lnTo>
                <a:lnTo>
                  <a:pt x="11645674" y="1700"/>
                </a:lnTo>
                <a:lnTo>
                  <a:pt x="11645674" y="635907"/>
                </a:lnTo>
                <a:cubicBezTo>
                  <a:pt x="11645674" y="986170"/>
                  <a:pt x="11361730" y="1270114"/>
                  <a:pt x="11011467" y="1270114"/>
                </a:cubicBezTo>
                <a:lnTo>
                  <a:pt x="4536" y="1270113"/>
                </a:lnTo>
                <a:lnTo>
                  <a:pt x="4536" y="1270113"/>
                </a:lnTo>
                <a:lnTo>
                  <a:pt x="0" y="0"/>
                </a:ln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11D74BF-0BF4-47E7-9336-34FEF2EB68BF}"/>
              </a:ext>
            </a:extLst>
          </p:cNvPr>
          <p:cNvSpPr>
            <a:spLocks noGrp="1"/>
          </p:cNvSpPr>
          <p:nvPr>
            <p:ph type="body" idx="1"/>
          </p:nvPr>
        </p:nvSpPr>
        <p:spPr>
          <a:xfrm>
            <a:off x="550863" y="1628775"/>
            <a:ext cx="11090275" cy="4500563"/>
          </a:xfrm>
          <a:prstGeom prst="rect">
            <a:avLst/>
          </a:prstGeom>
        </p:spPr>
        <p:txBody>
          <a:bodyPr vert="horz" lIns="0" tIns="0" rIns="0" bIns="0" numCol="1" spcCol="720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72EE3DC5-D3A8-4953-8033-8A3CA5DB17BA}"/>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sp>
        <p:nvSpPr>
          <p:cNvPr id="4" name="Rechteck 3" hidden="1">
            <a:extLst>
              <a:ext uri="{FF2B5EF4-FFF2-40B4-BE49-F238E27FC236}">
                <a16:creationId xmlns:a16="http://schemas.microsoft.com/office/drawing/2014/main" id="{940CAD3A-4F36-4E91-9548-D996335371EE}"/>
              </a:ext>
            </a:extLst>
          </p:cNvPr>
          <p:cNvSpPr/>
          <p:nvPr userDrawn="1">
            <p:custDataLst>
              <p:tags r:id="rId2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0" i="0" baseline="0" dirty="0">
              <a:latin typeface="Kl Bliss Regular" panose="02010006030000020004" pitchFamily="50" charset="0"/>
              <a:ea typeface="+mj-ea"/>
              <a:cs typeface="+mj-cs"/>
              <a:sym typeface="Kl Bliss Regular" panose="02010006030000020004" pitchFamily="50" charset="0"/>
            </a:endParaRPr>
          </a:p>
        </p:txBody>
      </p:sp>
      <p:sp>
        <p:nvSpPr>
          <p:cNvPr id="5" name="Fußzeilenplatzhalter 4">
            <a:extLst>
              <a:ext uri="{FF2B5EF4-FFF2-40B4-BE49-F238E27FC236}">
                <a16:creationId xmlns:a16="http://schemas.microsoft.com/office/drawing/2014/main" id="{483B1BCE-F5D4-744F-A860-86B3E38D4D2B}"/>
              </a:ext>
            </a:extLst>
          </p:cNvPr>
          <p:cNvSpPr>
            <a:spLocks noGrp="1"/>
          </p:cNvSpPr>
          <p:nvPr>
            <p:ph type="ftr" sz="quarter" idx="3"/>
          </p:nvPr>
        </p:nvSpPr>
        <p:spPr>
          <a:xfrm>
            <a:off x="550863" y="6308725"/>
            <a:ext cx="11090275" cy="549275"/>
          </a:xfrm>
          <a:prstGeom prst="rect">
            <a:avLst/>
          </a:prstGeom>
        </p:spPr>
        <p:txBody>
          <a:bodyPr vert="horz" lIns="0" tIns="0" rIns="0" bIns="0" rtlCol="0" anchor="ctr"/>
          <a:lstStyle>
            <a:lvl1pPr algn="l">
              <a:defRPr sz="1400">
                <a:solidFill>
                  <a:schemeClr val="tx2"/>
                </a:solidFill>
              </a:defRPr>
            </a:lvl1pPr>
          </a:lstStyle>
          <a:p>
            <a:r>
              <a:rPr lang="de-DE"/>
              <a:t>Prof. Dr. Thomas Staubitz | German UDS</a:t>
            </a:r>
            <a:endParaRPr lang="de-DE" dirty="0"/>
          </a:p>
        </p:txBody>
      </p:sp>
    </p:spTree>
    <p:extLst>
      <p:ext uri="{BB962C8B-B14F-4D97-AF65-F5344CB8AC3E}">
        <p14:creationId xmlns:p14="http://schemas.microsoft.com/office/powerpoint/2010/main" val="753559701"/>
      </p:ext>
    </p:extLst>
  </p:cSld>
  <p:clrMap bg1="lt1" tx1="dk1" bg2="lt2" tx2="dk2" accent1="accent1" accent2="accent2" accent3="accent3" accent4="accent4" accent5="accent5" accent6="accent6" hlink="hlink" folHlink="folHlink"/>
  <p:sldLayoutIdLst>
    <p:sldLayoutId id="2147483705" r:id="rId1"/>
    <p:sldLayoutId id="2147483720" r:id="rId2"/>
    <p:sldLayoutId id="2147483713" r:id="rId3"/>
    <p:sldLayoutId id="2147483721" r:id="rId4"/>
    <p:sldLayoutId id="2147483722" r:id="rId5"/>
    <p:sldLayoutId id="2147483723" r:id="rId6"/>
    <p:sldLayoutId id="2147483727" r:id="rId7"/>
    <p:sldLayoutId id="2147483728" r:id="rId8"/>
    <p:sldLayoutId id="2147483730" r:id="rId9"/>
    <p:sldLayoutId id="2147483729" r:id="rId10"/>
    <p:sldLayoutId id="2147483725" r:id="rId11"/>
    <p:sldLayoutId id="2147483719" r:id="rId12"/>
    <p:sldLayoutId id="2147483679" r:id="rId13"/>
    <p:sldLayoutId id="2147483726" r:id="rId14"/>
    <p:sldLayoutId id="2147483717" r:id="rId15"/>
    <p:sldLayoutId id="2147483684" r:id="rId16"/>
    <p:sldLayoutId id="2147483766" r:id="rId17"/>
    <p:sldLayoutId id="2147483767" r:id="rId18"/>
  </p:sldLayoutIdLst>
  <p:hf hdr="0" dt="0"/>
  <p:txStyles>
    <p:titleStyle>
      <a:lvl1pPr algn="l" defTabSz="914400" rtl="0" eaLnBrk="1" latinLnBrk="0" hangingPunct="1">
        <a:lnSpc>
          <a:spcPct val="90000"/>
        </a:lnSpc>
        <a:spcBef>
          <a:spcPct val="0"/>
        </a:spcBef>
        <a:buNone/>
        <a:defRPr sz="3200" b="1" kern="1200" cap="none" baseline="0">
          <a:ln>
            <a:noFill/>
          </a:ln>
          <a:solidFill>
            <a:schemeClr val="bg1"/>
          </a:solidFill>
          <a:latin typeface="Calibri" panose="020F0502020204030204" pitchFamily="34" charset="0"/>
          <a:ea typeface="Verdana" panose="020B0604030504040204" pitchFamily="34" charset="0"/>
          <a:cs typeface="Calibri" panose="020F0502020204030204" pitchFamily="34" charset="0"/>
        </a:defRPr>
      </a:lvl1pPr>
    </p:titleStyle>
    <p:bodyStyle>
      <a:lvl1pPr marL="312738" indent="-312738" algn="l" defTabSz="914400" rtl="0" eaLnBrk="1" latinLnBrk="0" hangingPunct="1">
        <a:lnSpc>
          <a:spcPct val="120000"/>
        </a:lnSpc>
        <a:spcBef>
          <a:spcPts val="600"/>
        </a:spcBef>
        <a:spcAft>
          <a:spcPts val="0"/>
        </a:spcAft>
        <a:buClr>
          <a:schemeClr val="accent3"/>
        </a:buClr>
        <a:buSzPct val="100000"/>
        <a:buFontTx/>
        <a:buBlip>
          <a:blip>
            <a:extLst>
              <a:ext uri="{96DAC541-7B7A-43D3-8B79-37D633B846F1}">
                <asvg:svgBlip xmlns:asvg="http://schemas.microsoft.com/office/drawing/2016/SVG/main" r:embed="rId25"/>
              </a:ext>
            </a:extLst>
          </a:blip>
        </a:buBlip>
        <a:tabLst/>
        <a:defRPr sz="2000" b="0" kern="1200" spc="0">
          <a:solidFill>
            <a:schemeClr val="tx2"/>
          </a:solidFill>
          <a:latin typeface="Century Gothic" panose="020B0502020202020204" pitchFamily="34" charset="0"/>
          <a:ea typeface="+mn-ea"/>
          <a:cs typeface="Arial" panose="020B0604020202020204" pitchFamily="34" charset="0"/>
        </a:defRPr>
      </a:lvl1pPr>
      <a:lvl2pPr marL="668338" indent="-355600" algn="l" defTabSz="914400" rtl="0" eaLnBrk="1" latinLnBrk="0" hangingPunct="1">
        <a:lnSpc>
          <a:spcPct val="120000"/>
        </a:lnSpc>
        <a:spcBef>
          <a:spcPts val="600"/>
        </a:spcBef>
        <a:spcAft>
          <a:spcPts val="0"/>
        </a:spcAft>
        <a:buClr>
          <a:schemeClr val="accent3"/>
        </a:buClr>
        <a:buSzPct val="100000"/>
        <a:buFontTx/>
        <a:buBlip>
          <a:blip>
            <a:extLst>
              <a:ext uri="{96DAC541-7B7A-43D3-8B79-37D633B846F1}">
                <asvg:svgBlip xmlns:asvg="http://schemas.microsoft.com/office/drawing/2016/SVG/main" r:embed="rId26"/>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2pPr>
      <a:lvl3pPr marL="1023938" indent="-355600" algn="l" defTabSz="914400" rtl="0" eaLnBrk="1" latinLnBrk="0" hangingPunct="1">
        <a:lnSpc>
          <a:spcPct val="120000"/>
        </a:lnSpc>
        <a:spcBef>
          <a:spcPts val="600"/>
        </a:spcBef>
        <a:spcAft>
          <a:spcPts val="0"/>
        </a:spcAft>
        <a:buClr>
          <a:schemeClr val="tx2"/>
        </a:buClr>
        <a:buSzPct val="100000"/>
        <a:buFontTx/>
        <a:buBlip>
          <a:blip>
            <a:extLst>
              <a:ext uri="{96DAC541-7B7A-43D3-8B79-37D633B846F1}">
                <asvg:svgBlip xmlns:asvg="http://schemas.microsoft.com/office/drawing/2016/SVG/main" r:embed="rId27"/>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3pPr>
      <a:lvl4pPr marL="1379538" indent="-355600" algn="l" defTabSz="914400" rtl="0" eaLnBrk="1" latinLnBrk="0" hangingPunct="1">
        <a:lnSpc>
          <a:spcPct val="120000"/>
        </a:lnSpc>
        <a:spcBef>
          <a:spcPts val="600"/>
        </a:spcBef>
        <a:spcAft>
          <a:spcPts val="0"/>
        </a:spcAft>
        <a:buClrTx/>
        <a:buSzPct val="100000"/>
        <a:buFontTx/>
        <a:buBlip>
          <a:blip>
            <a:extLst>
              <a:ext uri="{96DAC541-7B7A-43D3-8B79-37D633B846F1}">
                <asvg:svgBlip xmlns:asvg="http://schemas.microsoft.com/office/drawing/2016/SVG/main" r:embed="rId28"/>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4pPr>
      <a:lvl5pPr marL="1646238" indent="-266700" algn="l" defTabSz="914400" rtl="0" eaLnBrk="1" latinLnBrk="0" hangingPunct="1">
        <a:lnSpc>
          <a:spcPct val="120000"/>
        </a:lnSpc>
        <a:spcBef>
          <a:spcPts val="600"/>
        </a:spcBef>
        <a:spcAft>
          <a:spcPts val="0"/>
        </a:spcAft>
        <a:buClr>
          <a:schemeClr val="tx2"/>
        </a:buClr>
        <a:buSzPct val="100000"/>
        <a:buFont typeface="Symbol" pitchFamily="2" charset="2"/>
        <a:buChar char="-"/>
        <a:tabLst/>
        <a:defRPr sz="2000" kern="1200" spc="0">
          <a:solidFill>
            <a:schemeClr val="tx2"/>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613">
          <p15:clr>
            <a:srgbClr val="F26B43"/>
          </p15:clr>
        </p15:guide>
        <p15:guide id="3" pos="4067">
          <p15:clr>
            <a:srgbClr val="F26B43"/>
          </p15:clr>
        </p15:guide>
        <p15:guide id="5" pos="7333" userDrawn="1">
          <p15:clr>
            <a:srgbClr val="F26B43"/>
          </p15:clr>
        </p15:guide>
        <p15:guide id="6" orient="horz" pos="346" userDrawn="1">
          <p15:clr>
            <a:srgbClr val="F26B43"/>
          </p15:clr>
        </p15:guide>
        <p15:guide id="7" orient="horz" pos="799">
          <p15:clr>
            <a:srgbClr val="F26B43"/>
          </p15:clr>
        </p15:guide>
        <p15:guide id="9" orient="horz" pos="3974" userDrawn="1">
          <p15:clr>
            <a:srgbClr val="F26B43"/>
          </p15:clr>
        </p15:guide>
        <p15:guide id="10" pos="347" userDrawn="1">
          <p15:clr>
            <a:srgbClr val="F26B43"/>
          </p15:clr>
        </p15:guide>
        <p15:guide id="11" orient="horz" pos="3861" userDrawn="1">
          <p15:clr>
            <a:srgbClr val="F26B43"/>
          </p15:clr>
        </p15:guide>
        <p15:guide id="12" orient="horz" pos="10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4044E0B-5242-7245-8542-1FA40720BDC9}"/>
              </a:ext>
            </a:extLst>
          </p:cNvPr>
          <p:cNvSpPr/>
          <p:nvPr userDrawn="1"/>
        </p:nvSpPr>
        <p:spPr>
          <a:xfrm>
            <a:off x="9156700" y="0"/>
            <a:ext cx="3035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10" name="Objekt 9" hidden="1">
            <a:extLst>
              <a:ext uri="{FF2B5EF4-FFF2-40B4-BE49-F238E27FC236}">
                <a16:creationId xmlns:a16="http://schemas.microsoft.com/office/drawing/2014/main" id="{BAA75D54-C334-4B64-A591-9039846109EF}"/>
              </a:ext>
            </a:extLst>
          </p:cNvPr>
          <p:cNvGraphicFramePr>
            <a:graphicFrameLocks noChangeAspect="1"/>
          </p:cNvGraphicFramePr>
          <p:nvPr userDrawn="1">
            <p:custDataLst>
              <p:tags r:id="rId34"/>
            </p:custDataLst>
            <p:extLst>
              <p:ext uri="{D42A27DB-BD31-4B8C-83A1-F6EECF244321}">
                <p14:modId xmlns:p14="http://schemas.microsoft.com/office/powerpoint/2010/main" val="3983524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7" imgW="360" imgH="360" progId="">
                  <p:embed/>
                </p:oleObj>
              </mc:Choice>
              <mc:Fallback>
                <p:oleObj name="think-cell Folie" r:id="rId37" imgW="360" imgH="360" progId="">
                  <p:embed/>
                  <p:pic>
                    <p:nvPicPr>
                      <p:cNvPr id="10" name="Objekt 9" hidden="1">
                        <a:extLst>
                          <a:ext uri="{FF2B5EF4-FFF2-40B4-BE49-F238E27FC236}">
                            <a16:creationId xmlns:a16="http://schemas.microsoft.com/office/drawing/2014/main" id="{BAA75D54-C334-4B64-A591-9039846109E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hteck 8" hidden="1">
            <a:extLst>
              <a:ext uri="{FF2B5EF4-FFF2-40B4-BE49-F238E27FC236}">
                <a16:creationId xmlns:a16="http://schemas.microsoft.com/office/drawing/2014/main" id="{FE267D67-817E-4B69-9D74-1D7F4BA50F4A}"/>
              </a:ext>
            </a:extLst>
          </p:cNvPr>
          <p:cNvSpPr/>
          <p:nvPr userDrawn="1">
            <p:custDataLst>
              <p:tags r:id="rId3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0" i="0" baseline="0" dirty="0">
              <a:latin typeface="Kl Bliss Regular" panose="02010006030000020004" pitchFamily="50" charset="0"/>
              <a:ea typeface="+mj-ea"/>
              <a:cs typeface="+mj-cs"/>
              <a:sym typeface="Kl Bliss Regular" panose="02010006030000020004" pitchFamily="50" charset="0"/>
            </a:endParaRPr>
          </a:p>
        </p:txBody>
      </p:sp>
      <p:sp>
        <p:nvSpPr>
          <p:cNvPr id="2" name="Title Placeholder 1">
            <a:extLst>
              <a:ext uri="{FF2B5EF4-FFF2-40B4-BE49-F238E27FC236}">
                <a16:creationId xmlns:a16="http://schemas.microsoft.com/office/drawing/2014/main" id="{36A25FE8-B8A0-4708-9F56-696B994B0DBC}"/>
              </a:ext>
            </a:extLst>
          </p:cNvPr>
          <p:cNvSpPr>
            <a:spLocks noGrp="1"/>
          </p:cNvSpPr>
          <p:nvPr>
            <p:ph type="title"/>
          </p:nvPr>
        </p:nvSpPr>
        <p:spPr>
          <a:xfrm>
            <a:off x="-4535" y="-1698"/>
            <a:ext cx="8621485" cy="1270114"/>
          </a:xfrm>
          <a:custGeom>
            <a:avLst/>
            <a:gdLst>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0 w 8621485"/>
              <a:gd name="connsiteY7" fmla="*/ 635057 h 1270114"/>
              <a:gd name="connsiteX8" fmla="*/ 635057 w 8621485"/>
              <a:gd name="connsiteY8"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635057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635057 w 8621485"/>
              <a:gd name="connsiteY7" fmla="*/ 0 h 1270114"/>
              <a:gd name="connsiteX0" fmla="*/ 3232 w 8621485"/>
              <a:gd name="connsiteY0" fmla="*/ 0 h 1270114"/>
              <a:gd name="connsiteX1" fmla="*/ 8621485 w 8621485"/>
              <a:gd name="connsiteY1" fmla="*/ 0 h 1270114"/>
              <a:gd name="connsiteX2" fmla="*/ 8621485 w 8621485"/>
              <a:gd name="connsiteY2" fmla="*/ 0 h 1270114"/>
              <a:gd name="connsiteX3" fmla="*/ 8621485 w 8621485"/>
              <a:gd name="connsiteY3" fmla="*/ 635057 h 1270114"/>
              <a:gd name="connsiteX4" fmla="*/ 7986428 w 8621485"/>
              <a:gd name="connsiteY4" fmla="*/ 1270114 h 1270114"/>
              <a:gd name="connsiteX5" fmla="*/ 0 w 8621485"/>
              <a:gd name="connsiteY5" fmla="*/ 1270114 h 1270114"/>
              <a:gd name="connsiteX6" fmla="*/ 0 w 8621485"/>
              <a:gd name="connsiteY6" fmla="*/ 1270114 h 1270114"/>
              <a:gd name="connsiteX7" fmla="*/ 3232 w 8621485"/>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270114">
                <a:moveTo>
                  <a:pt x="3232" y="0"/>
                </a:moveTo>
                <a:lnTo>
                  <a:pt x="8621485" y="0"/>
                </a:lnTo>
                <a:lnTo>
                  <a:pt x="8621485" y="0"/>
                </a:lnTo>
                <a:lnTo>
                  <a:pt x="8621485" y="635057"/>
                </a:lnTo>
                <a:cubicBezTo>
                  <a:pt x="8621485" y="985789"/>
                  <a:pt x="8337160" y="1270114"/>
                  <a:pt x="7986428" y="1270114"/>
                </a:cubicBezTo>
                <a:lnTo>
                  <a:pt x="0" y="1270114"/>
                </a:lnTo>
                <a:lnTo>
                  <a:pt x="0" y="1270114"/>
                </a:lnTo>
                <a:cubicBezTo>
                  <a:pt x="1077" y="846743"/>
                  <a:pt x="2155" y="423371"/>
                  <a:pt x="3232" y="0"/>
                </a:cubicBezTo>
                <a:close/>
              </a:path>
            </a:pathLst>
          </a:custGeom>
          <a:solidFill>
            <a:schemeClr val="accent3"/>
          </a:solidFill>
        </p:spPr>
        <p:txBody>
          <a:bodyPr vert="horz" lIns="540000" tIns="0" rIns="0" bIns="0" rtlCol="0" anchor="ctr"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11D74BF-0BF4-47E7-9336-34FEF2EB68BF}"/>
              </a:ext>
            </a:extLst>
          </p:cNvPr>
          <p:cNvSpPr>
            <a:spLocks noGrp="1"/>
          </p:cNvSpPr>
          <p:nvPr>
            <p:ph type="body" idx="1"/>
          </p:nvPr>
        </p:nvSpPr>
        <p:spPr>
          <a:xfrm>
            <a:off x="550863" y="1628775"/>
            <a:ext cx="8066087" cy="4500563"/>
          </a:xfrm>
          <a:prstGeom prst="rect">
            <a:avLst/>
          </a:prstGeom>
        </p:spPr>
        <p:txBody>
          <a:bodyPr vert="horz" lIns="0" tIns="0" rIns="0" bIns="0" numCol="1" spcCol="720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hteck 3" hidden="1">
            <a:extLst>
              <a:ext uri="{FF2B5EF4-FFF2-40B4-BE49-F238E27FC236}">
                <a16:creationId xmlns:a16="http://schemas.microsoft.com/office/drawing/2014/main" id="{940CAD3A-4F36-4E91-9548-D996335371EE}"/>
              </a:ext>
            </a:extLst>
          </p:cNvPr>
          <p:cNvSpPr/>
          <p:nvPr userDrawn="1">
            <p:custDataLst>
              <p:tags r:id="rId3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0" i="0" baseline="0" dirty="0">
              <a:latin typeface="Kl Bliss Regular" panose="02010006030000020004" pitchFamily="50" charset="0"/>
              <a:ea typeface="+mj-ea"/>
              <a:cs typeface="+mj-cs"/>
              <a:sym typeface="Kl Bliss Regular" panose="02010006030000020004" pitchFamily="50" charset="0"/>
            </a:endParaRPr>
          </a:p>
        </p:txBody>
      </p:sp>
      <p:sp>
        <p:nvSpPr>
          <p:cNvPr id="5" name="Fußzeilenplatzhalter 4">
            <a:extLst>
              <a:ext uri="{FF2B5EF4-FFF2-40B4-BE49-F238E27FC236}">
                <a16:creationId xmlns:a16="http://schemas.microsoft.com/office/drawing/2014/main" id="{483B1BCE-F5D4-744F-A860-86B3E38D4D2B}"/>
              </a:ext>
            </a:extLst>
          </p:cNvPr>
          <p:cNvSpPr>
            <a:spLocks noGrp="1"/>
          </p:cNvSpPr>
          <p:nvPr>
            <p:ph type="ftr" sz="quarter" idx="3"/>
          </p:nvPr>
        </p:nvSpPr>
        <p:spPr>
          <a:xfrm>
            <a:off x="550863" y="6308725"/>
            <a:ext cx="11090275" cy="549275"/>
          </a:xfrm>
          <a:prstGeom prst="rect">
            <a:avLst/>
          </a:prstGeom>
        </p:spPr>
        <p:txBody>
          <a:bodyPr vert="horz" lIns="0" tIns="0" rIns="0" bIns="0" rtlCol="0" anchor="ctr"/>
          <a:lstStyle>
            <a:lvl1pPr algn="l">
              <a:defRPr sz="1400">
                <a:solidFill>
                  <a:schemeClr val="tx2"/>
                </a:solidFill>
              </a:defRPr>
            </a:lvl1pPr>
          </a:lstStyle>
          <a:p>
            <a:r>
              <a:rPr lang="de-DE"/>
              <a:t>Prof. Dr. Thomas Staubitz | German UDS</a:t>
            </a:r>
            <a:endParaRPr lang="de-DE" dirty="0"/>
          </a:p>
        </p:txBody>
      </p:sp>
      <p:sp>
        <p:nvSpPr>
          <p:cNvPr id="7" name="Slide Number Placeholder 5">
            <a:extLst>
              <a:ext uri="{FF2B5EF4-FFF2-40B4-BE49-F238E27FC236}">
                <a16:creationId xmlns:a16="http://schemas.microsoft.com/office/drawing/2014/main" id="{0404034B-51C5-A8B0-1D34-5DB933B5353C}"/>
              </a:ext>
            </a:extLst>
          </p:cNvPr>
          <p:cNvSpPr>
            <a:spLocks noGrp="1"/>
          </p:cNvSpPr>
          <p:nvPr>
            <p:ph type="sldNum" sz="quarter" idx="4"/>
          </p:nvPr>
        </p:nvSpPr>
        <p:spPr>
          <a:xfrm>
            <a:off x="-1" y="6308725"/>
            <a:ext cx="550864" cy="545675"/>
          </a:xfrm>
          <a:prstGeom prst="rect">
            <a:avLst/>
          </a:prstGeom>
        </p:spPr>
        <p:txBody>
          <a:bodyPr vert="horz" lIns="91440" tIns="0" rIns="144000" bIns="0" rtlCol="0" anchor="ctr"/>
          <a:lstStyle>
            <a:lvl1pPr algn="r">
              <a:defRPr sz="1400">
                <a:solidFill>
                  <a:schemeClr val="tx2"/>
                </a:solidFill>
                <a:latin typeface="Calibri" panose="020F0502020204030204" pitchFamily="34" charset="0"/>
                <a:cs typeface="Calibri" panose="020F0502020204030204" pitchFamily="34" charset="0"/>
              </a:defRPr>
            </a:lvl1pPr>
          </a:lstStyle>
          <a:p>
            <a:fld id="{97B5D6F4-5899-4B75-B7B0-EBB32E782A5F}" type="slidenum">
              <a:rPr lang="en-GB" smtClean="0"/>
              <a:pPr/>
              <a:t>‹#›</a:t>
            </a:fld>
            <a:endParaRPr lang="en-GB" dirty="0"/>
          </a:p>
        </p:txBody>
      </p:sp>
      <p:pic>
        <p:nvPicPr>
          <p:cNvPr id="6" name="Grafik 12">
            <a:extLst>
              <a:ext uri="{FF2B5EF4-FFF2-40B4-BE49-F238E27FC236}">
                <a16:creationId xmlns:a16="http://schemas.microsoft.com/office/drawing/2014/main" id="{D269D6AE-63EA-22DD-FCD2-CCFD49EA8451}"/>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9674566" y="6308725"/>
            <a:ext cx="1978448" cy="450000"/>
          </a:xfrm>
          <a:prstGeom prst="rect">
            <a:avLst/>
          </a:prstGeom>
        </p:spPr>
      </p:pic>
    </p:spTree>
    <p:extLst>
      <p:ext uri="{BB962C8B-B14F-4D97-AF65-F5344CB8AC3E}">
        <p14:creationId xmlns:p14="http://schemas.microsoft.com/office/powerpoint/2010/main" val="3270008635"/>
      </p:ext>
    </p:extLst>
  </p:cSld>
  <p:clrMap bg1="lt1" tx1="dk1" bg2="lt2" tx2="dk2" accent1="accent1" accent2="accent2" accent3="accent3" accent4="accent4" accent5="accent5" accent6="accent6" hlink="hlink" folHlink="folHlink"/>
  <p:sldLayoutIdLst>
    <p:sldLayoutId id="2147483749" r:id="rId1"/>
    <p:sldLayoutId id="2147483732" r:id="rId2"/>
    <p:sldLayoutId id="2147483750" r:id="rId3"/>
    <p:sldLayoutId id="2147483733" r:id="rId4"/>
    <p:sldLayoutId id="2147483751" r:id="rId5"/>
    <p:sldLayoutId id="2147483734" r:id="rId6"/>
    <p:sldLayoutId id="2147483752" r:id="rId7"/>
    <p:sldLayoutId id="2147483735" r:id="rId8"/>
    <p:sldLayoutId id="2147483753" r:id="rId9"/>
    <p:sldLayoutId id="2147483736" r:id="rId10"/>
    <p:sldLayoutId id="2147483754" r:id="rId11"/>
    <p:sldLayoutId id="2147483737" r:id="rId12"/>
    <p:sldLayoutId id="2147483755" r:id="rId13"/>
    <p:sldLayoutId id="2147483738" r:id="rId14"/>
    <p:sldLayoutId id="2147483765" r:id="rId15"/>
    <p:sldLayoutId id="2147483739" r:id="rId16"/>
    <p:sldLayoutId id="2147483757" r:id="rId17"/>
    <p:sldLayoutId id="2147483740" r:id="rId18"/>
    <p:sldLayoutId id="2147483758" r:id="rId19"/>
    <p:sldLayoutId id="2147483741" r:id="rId20"/>
    <p:sldLayoutId id="2147483759" r:id="rId21"/>
    <p:sldLayoutId id="2147483742" r:id="rId22"/>
    <p:sldLayoutId id="2147483760" r:id="rId23"/>
    <p:sldLayoutId id="2147483743" r:id="rId24"/>
    <p:sldLayoutId id="2147483761" r:id="rId25"/>
    <p:sldLayoutId id="2147483744" r:id="rId26"/>
    <p:sldLayoutId id="2147483762" r:id="rId27"/>
    <p:sldLayoutId id="2147483746" r:id="rId28"/>
    <p:sldLayoutId id="2147483763" r:id="rId29"/>
    <p:sldLayoutId id="2147483747" r:id="rId30"/>
    <p:sldLayoutId id="2147483764" r:id="rId31"/>
    <p:sldLayoutId id="2147483748" r:id="rId32"/>
  </p:sldLayoutIdLst>
  <p:hf hdr="0" dt="0"/>
  <p:txStyles>
    <p:titleStyle>
      <a:lvl1pPr algn="l" defTabSz="914400" rtl="0" eaLnBrk="1" latinLnBrk="0" hangingPunct="1">
        <a:lnSpc>
          <a:spcPct val="90000"/>
        </a:lnSpc>
        <a:spcBef>
          <a:spcPct val="0"/>
        </a:spcBef>
        <a:buNone/>
        <a:defRPr sz="3200" b="1" kern="1200" cap="none" baseline="0">
          <a:ln>
            <a:noFill/>
          </a:ln>
          <a:solidFill>
            <a:schemeClr val="bg1"/>
          </a:solidFill>
          <a:latin typeface="Calibri" panose="020F0502020204030204" pitchFamily="34" charset="0"/>
          <a:ea typeface="Verdana" panose="020B0604030504040204" pitchFamily="34" charset="0"/>
          <a:cs typeface="Calibri" panose="020F0502020204030204" pitchFamily="34" charset="0"/>
        </a:defRPr>
      </a:lvl1pPr>
    </p:titleStyle>
    <p:bodyStyle>
      <a:lvl1pPr marL="312738" indent="-312738"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40"/>
              </a:ext>
            </a:extLst>
          </a:blip>
        </a:buBlip>
        <a:tabLst/>
        <a:defRPr sz="2000" b="0" kern="1200" spc="0">
          <a:solidFill>
            <a:schemeClr val="tx2"/>
          </a:solidFill>
          <a:latin typeface="Century Gothic" panose="020B0502020202020204" pitchFamily="34" charset="0"/>
          <a:ea typeface="+mn-ea"/>
          <a:cs typeface="Arial" panose="020B0604020202020204" pitchFamily="34" charset="0"/>
        </a:defRPr>
      </a:lvl1pPr>
      <a:lvl2pPr marL="668338" indent="-355600"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41"/>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2pPr>
      <a:lvl3pPr marL="1023938" indent="-355600" algn="l" defTabSz="914400" rtl="0" eaLnBrk="1" latinLnBrk="0" hangingPunct="1">
        <a:lnSpc>
          <a:spcPct val="130000"/>
        </a:lnSpc>
        <a:spcBef>
          <a:spcPts val="600"/>
        </a:spcBef>
        <a:spcAft>
          <a:spcPts val="0"/>
        </a:spcAft>
        <a:buClr>
          <a:schemeClr val="tx2"/>
        </a:buClr>
        <a:buSzPct val="100000"/>
        <a:buFontTx/>
        <a:buBlip>
          <a:blip>
            <a:extLst>
              <a:ext uri="{96DAC541-7B7A-43D3-8B79-37D633B846F1}">
                <asvg:svgBlip xmlns:asvg="http://schemas.microsoft.com/office/drawing/2016/SVG/main" r:embed="rId42"/>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3pPr>
      <a:lvl4pPr marL="1379538" indent="-355600" algn="l" defTabSz="914400" rtl="0" eaLnBrk="1" latinLnBrk="0" hangingPunct="1">
        <a:lnSpc>
          <a:spcPct val="130000"/>
        </a:lnSpc>
        <a:spcBef>
          <a:spcPts val="600"/>
        </a:spcBef>
        <a:spcAft>
          <a:spcPts val="0"/>
        </a:spcAft>
        <a:buClrTx/>
        <a:buSzPct val="100000"/>
        <a:buFontTx/>
        <a:buBlip>
          <a:blip>
            <a:extLst>
              <a:ext uri="{96DAC541-7B7A-43D3-8B79-37D633B846F1}">
                <asvg:svgBlip xmlns:asvg="http://schemas.microsoft.com/office/drawing/2016/SVG/main" r:embed="rId43"/>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4pPr>
      <a:lvl5pPr marL="1646238" indent="-266700" algn="l" defTabSz="914400" rtl="0" eaLnBrk="1" latinLnBrk="0" hangingPunct="1">
        <a:lnSpc>
          <a:spcPct val="130000"/>
        </a:lnSpc>
        <a:spcBef>
          <a:spcPts val="600"/>
        </a:spcBef>
        <a:spcAft>
          <a:spcPts val="0"/>
        </a:spcAft>
        <a:buClr>
          <a:schemeClr val="tx2"/>
        </a:buClr>
        <a:buSzPct val="100000"/>
        <a:buFont typeface="Symbol" pitchFamily="2" charset="2"/>
        <a:buChar char="-"/>
        <a:tabLst/>
        <a:defRPr sz="2000" kern="1200" spc="0">
          <a:solidFill>
            <a:schemeClr val="tx2"/>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7" userDrawn="1">
          <p15:clr>
            <a:srgbClr val="F26B43"/>
          </p15:clr>
        </p15:guide>
        <p15:guide id="3" pos="5428" userDrawn="1">
          <p15:clr>
            <a:srgbClr val="F26B43"/>
          </p15:clr>
        </p15:guide>
        <p15:guide id="5" pos="7333" userDrawn="1">
          <p15:clr>
            <a:srgbClr val="F26B43"/>
          </p15:clr>
        </p15:guide>
        <p15:guide id="6" orient="horz" pos="346">
          <p15:clr>
            <a:srgbClr val="F26B43"/>
          </p15:clr>
        </p15:guide>
        <p15:guide id="7" orient="horz" pos="799">
          <p15:clr>
            <a:srgbClr val="F26B43"/>
          </p15:clr>
        </p15:guide>
        <p15:guide id="9" orient="horz" pos="3974">
          <p15:clr>
            <a:srgbClr val="F26B43"/>
          </p15:clr>
        </p15:guide>
        <p15:guide id="10" pos="347">
          <p15:clr>
            <a:srgbClr val="F26B43"/>
          </p15:clr>
        </p15:guide>
        <p15:guide id="11" orient="horz" pos="3861">
          <p15:clr>
            <a:srgbClr val="F26B43"/>
          </p15:clr>
        </p15:guide>
        <p15:guide id="12" orient="horz" pos="1026">
          <p15:clr>
            <a:srgbClr val="F26B43"/>
          </p15:clr>
        </p15:guide>
        <p15:guide id="13" pos="57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g"/><Relationship Id="rId3" Type="http://schemas.openxmlformats.org/officeDocument/2006/relationships/image" Target="../media/image62.jpg"/><Relationship Id="rId7" Type="http://schemas.openxmlformats.org/officeDocument/2006/relationships/image" Target="../media/image70.jpg"/><Relationship Id="rId12"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6.png"/><Relationship Id="rId10" Type="http://schemas.openxmlformats.org/officeDocument/2006/relationships/image" Target="../media/image73.jpg"/><Relationship Id="rId4" Type="http://schemas.openxmlformats.org/officeDocument/2006/relationships/image" Target="../media/image64.pn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80.jp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94.emf"/><Relationship Id="rId4" Type="http://schemas.openxmlformats.org/officeDocument/2006/relationships/image" Target="../media/image93.emf"/></Relationships>
</file>

<file path=ppt/slides/_rels/slide25.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96.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98.pn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09.jpg"/><Relationship Id="rId5" Type="http://schemas.openxmlformats.org/officeDocument/2006/relationships/image" Target="../media/image108.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31.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5.svg"/><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95.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6.png"/><Relationship Id="rId7" Type="http://schemas.openxmlformats.org/officeDocument/2006/relationships/image" Target="../media/image3.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svg"/><Relationship Id="rId5" Type="http://schemas.microsoft.com/office/2007/relationships/hdphoto" Target="../media/hdphoto2.wdp"/><Relationship Id="rId4" Type="http://schemas.openxmlformats.org/officeDocument/2006/relationships/image" Target="../media/image58.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587293" y="2502905"/>
            <a:ext cx="9412288" cy="1082091"/>
          </a:xfrm>
        </p:spPr>
        <p:txBody>
          <a:bodyPr/>
          <a:lstStyle/>
          <a:p>
            <a:r>
              <a:rPr lang="en-US" sz="3800" dirty="0"/>
              <a:t>Authentic Assessment in Computer Science</a:t>
            </a:r>
            <a:endParaRPr lang="de-DE" sz="3800" dirty="0"/>
          </a:p>
        </p:txBody>
      </p:sp>
      <p:sp>
        <p:nvSpPr>
          <p:cNvPr id="2" name="Textplatzhalter 1">
            <a:extLst>
              <a:ext uri="{FF2B5EF4-FFF2-40B4-BE49-F238E27FC236}">
                <a16:creationId xmlns:a16="http://schemas.microsoft.com/office/drawing/2014/main" id="{6701ABBB-87AA-6740-92F1-493520D8B21A}"/>
              </a:ext>
            </a:extLst>
          </p:cNvPr>
          <p:cNvSpPr>
            <a:spLocks noGrp="1"/>
          </p:cNvSpPr>
          <p:nvPr>
            <p:ph type="body" sz="quarter" idx="17"/>
          </p:nvPr>
        </p:nvSpPr>
        <p:spPr>
          <a:xfrm>
            <a:off x="588444" y="3722727"/>
            <a:ext cx="8931849" cy="1013635"/>
          </a:xfrm>
        </p:spPr>
        <p:txBody>
          <a:bodyPr/>
          <a:lstStyle/>
          <a:p>
            <a:r>
              <a:rPr lang="en-US" dirty="0"/>
              <a:t>Projects, Teams, and Human Skills in (Online) Education</a:t>
            </a:r>
            <a:endParaRPr lang="de-DE" dirty="0"/>
          </a:p>
        </p:txBody>
      </p:sp>
      <p:sp>
        <p:nvSpPr>
          <p:cNvPr id="6" name="Textplatzhalter 5"/>
          <p:cNvSpPr>
            <a:spLocks noGrp="1"/>
          </p:cNvSpPr>
          <p:nvPr>
            <p:ph type="body" sz="quarter" idx="10"/>
          </p:nvPr>
        </p:nvSpPr>
        <p:spPr>
          <a:xfrm>
            <a:off x="587293" y="4570819"/>
            <a:ext cx="7400607" cy="462561"/>
          </a:xfrm>
        </p:spPr>
        <p:txBody>
          <a:bodyPr/>
          <a:lstStyle/>
          <a:p>
            <a:r>
              <a:rPr lang="en-US" dirty="0"/>
              <a:t>Prof. Dr. Thomas Staubitz | German UDS</a:t>
            </a:r>
            <a:endParaRPr lang="de-DE" dirty="0"/>
          </a:p>
        </p:txBody>
      </p:sp>
      <p:sp>
        <p:nvSpPr>
          <p:cNvPr id="12" name="Rectangle 11">
            <a:extLst>
              <a:ext uri="{FF2B5EF4-FFF2-40B4-BE49-F238E27FC236}">
                <a16:creationId xmlns:a16="http://schemas.microsoft.com/office/drawing/2014/main" id="{88D472B4-C5CB-B72E-D110-F14D4E1F2D1D}"/>
              </a:ext>
            </a:extLst>
          </p:cNvPr>
          <p:cNvSpPr/>
          <p:nvPr/>
        </p:nvSpPr>
        <p:spPr>
          <a:xfrm>
            <a:off x="7837487" y="1079500"/>
            <a:ext cx="2208213" cy="549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3" name="Picture 2">
            <a:extLst>
              <a:ext uri="{FF2B5EF4-FFF2-40B4-BE49-F238E27FC236}">
                <a16:creationId xmlns:a16="http://schemas.microsoft.com/office/drawing/2014/main" id="{8C130692-4837-C823-52F8-90FFB6967D09}"/>
              </a:ext>
            </a:extLst>
          </p:cNvPr>
          <p:cNvPicPr>
            <a:picLocks noChangeAspect="1"/>
          </p:cNvPicPr>
          <p:nvPr/>
        </p:nvPicPr>
        <p:blipFill>
          <a:blip r:embed="rId3"/>
          <a:stretch>
            <a:fillRect/>
          </a:stretch>
        </p:blipFill>
        <p:spPr>
          <a:xfrm>
            <a:off x="9198717" y="5526199"/>
            <a:ext cx="2225852" cy="782526"/>
          </a:xfrm>
          <a:prstGeom prst="rect">
            <a:avLst/>
          </a:prstGeom>
        </p:spPr>
      </p:pic>
      <p:pic>
        <p:nvPicPr>
          <p:cNvPr id="4" name="Picture 3">
            <a:extLst>
              <a:ext uri="{FF2B5EF4-FFF2-40B4-BE49-F238E27FC236}">
                <a16:creationId xmlns:a16="http://schemas.microsoft.com/office/drawing/2014/main" id="{DCEA04FA-A8C8-2B79-F5EF-547B1467C4DA}"/>
              </a:ext>
            </a:extLst>
          </p:cNvPr>
          <p:cNvPicPr>
            <a:picLocks noChangeAspect="1"/>
          </p:cNvPicPr>
          <p:nvPr/>
        </p:nvPicPr>
        <p:blipFill>
          <a:blip r:embed="rId4"/>
          <a:stretch>
            <a:fillRect/>
          </a:stretch>
        </p:blipFill>
        <p:spPr>
          <a:xfrm>
            <a:off x="550863" y="5394325"/>
            <a:ext cx="5347370" cy="914400"/>
          </a:xfrm>
          <a:prstGeom prst="rect">
            <a:avLst/>
          </a:prstGeom>
        </p:spPr>
      </p:pic>
    </p:spTree>
    <p:extLst>
      <p:ext uri="{BB962C8B-B14F-4D97-AF65-F5344CB8AC3E}">
        <p14:creationId xmlns:p14="http://schemas.microsoft.com/office/powerpoint/2010/main" val="3993501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5E13D-0252-D45F-FA98-054DC1E2638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058C8D0-ECD8-37FD-68EC-99177AFBA15F}"/>
              </a:ext>
            </a:extLst>
          </p:cNvPr>
          <p:cNvPicPr>
            <a:picLocks noChangeAspect="1"/>
          </p:cNvPicPr>
          <p:nvPr/>
        </p:nvPicPr>
        <p:blipFill>
          <a:blip r:embed="rId3">
            <a:extLst>
              <a:ext uri="{28A0092B-C50C-407E-A947-70E740481C1C}">
                <a14:useLocalDpi xmlns:a14="http://schemas.microsoft.com/office/drawing/2010/main" val="0"/>
              </a:ext>
            </a:extLst>
          </a:blip>
          <a:srcRect t="15730"/>
          <a:stretch>
            <a:fillRect/>
          </a:stretch>
        </p:blipFill>
        <p:spPr>
          <a:xfrm>
            <a:off x="1" y="10"/>
            <a:ext cx="12191999" cy="6857990"/>
          </a:xfrm>
          <a:prstGeom prst="rect">
            <a:avLst/>
          </a:prstGeom>
          <a:noFill/>
        </p:spPr>
      </p:pic>
      <p:sp>
        <p:nvSpPr>
          <p:cNvPr id="2" name="Footer Placeholder 1">
            <a:extLst>
              <a:ext uri="{FF2B5EF4-FFF2-40B4-BE49-F238E27FC236}">
                <a16:creationId xmlns:a16="http://schemas.microsoft.com/office/drawing/2014/main" id="{728FE249-041F-A6E9-3496-6B600C96E4A1}"/>
              </a:ext>
            </a:extLst>
          </p:cNvPr>
          <p:cNvSpPr>
            <a:spLocks noGrp="1"/>
          </p:cNvSpPr>
          <p:nvPr>
            <p:ph type="ftr" sz="quarter" idx="3"/>
          </p:nvPr>
        </p:nvSpPr>
        <p:spPr>
          <a:xfrm>
            <a:off x="550863" y="6308725"/>
            <a:ext cx="8928417" cy="549275"/>
          </a:xfrm>
        </p:spPr>
        <p:txBody>
          <a:bodyPr anchor="ctr">
            <a:normAutofit/>
          </a:bodyPr>
          <a:lstStyle/>
          <a:p>
            <a:pPr>
              <a:spcAft>
                <a:spcPts val="600"/>
              </a:spcAft>
            </a:pPr>
            <a:r>
              <a:rPr lang="de-DE" dirty="0"/>
              <a:t>Prof. Dr. Thomas Staubitz | German UDS</a:t>
            </a:r>
            <a:endParaRPr lang="de-DE"/>
          </a:p>
        </p:txBody>
      </p:sp>
      <p:sp>
        <p:nvSpPr>
          <p:cNvPr id="5" name="Slide Number Placeholder 4">
            <a:extLst>
              <a:ext uri="{FF2B5EF4-FFF2-40B4-BE49-F238E27FC236}">
                <a16:creationId xmlns:a16="http://schemas.microsoft.com/office/drawing/2014/main" id="{265D7D9D-61F5-FE09-D12B-03EE0641E51B}"/>
              </a:ext>
            </a:extLst>
          </p:cNvPr>
          <p:cNvSpPr>
            <a:spLocks noGrp="1"/>
          </p:cNvSpPr>
          <p:nvPr>
            <p:ph type="sldNum" sz="quarter" idx="4"/>
          </p:nvPr>
        </p:nvSpPr>
        <p:spPr>
          <a:xfrm>
            <a:off x="-1" y="6308725"/>
            <a:ext cx="550864" cy="545675"/>
          </a:xfrm>
        </p:spPr>
        <p:txBody>
          <a:bodyPr anchor="ctr">
            <a:normAutofit/>
          </a:bodyPr>
          <a:lstStyle/>
          <a:p>
            <a:pPr>
              <a:spcAft>
                <a:spcPts val="600"/>
              </a:spcAft>
            </a:pPr>
            <a:fld id="{97B5D6F4-5899-4B75-B7B0-EBB32E782A5F}" type="slidenum">
              <a:rPr lang="en-GB" smtClean="0"/>
              <a:pPr>
                <a:spcAft>
                  <a:spcPts val="600"/>
                </a:spcAft>
              </a:pPr>
              <a:t>10</a:t>
            </a:fld>
            <a:endParaRPr lang="en-GB"/>
          </a:p>
        </p:txBody>
      </p:sp>
      <p:sp>
        <p:nvSpPr>
          <p:cNvPr id="10" name="Text Placeholder 9">
            <a:extLst>
              <a:ext uri="{FF2B5EF4-FFF2-40B4-BE49-F238E27FC236}">
                <a16:creationId xmlns:a16="http://schemas.microsoft.com/office/drawing/2014/main" id="{931003E1-46E6-1E4B-5D91-B10F7A0590C3}"/>
              </a:ext>
            </a:extLst>
          </p:cNvPr>
          <p:cNvSpPr>
            <a:spLocks noGrp="1"/>
          </p:cNvSpPr>
          <p:nvPr>
            <p:ph type="body" sz="quarter" idx="20"/>
          </p:nvPr>
        </p:nvSpPr>
        <p:spPr>
          <a:xfrm>
            <a:off x="3467099" y="5058716"/>
            <a:ext cx="8174039" cy="1070622"/>
          </a:xfrm>
        </p:spPr>
        <p:txBody>
          <a:bodyPr/>
          <a:lstStyle/>
          <a:p>
            <a:r>
              <a:rPr lang="en-DE" sz="4800" dirty="0"/>
              <a:t>It’s all about communication!</a:t>
            </a:r>
          </a:p>
        </p:txBody>
      </p:sp>
      <p:sp>
        <p:nvSpPr>
          <p:cNvPr id="3" name="TextBox 2">
            <a:extLst>
              <a:ext uri="{FF2B5EF4-FFF2-40B4-BE49-F238E27FC236}">
                <a16:creationId xmlns:a16="http://schemas.microsoft.com/office/drawing/2014/main" id="{1A13B3A1-A125-1ACF-4F01-DC89841E3E06}"/>
              </a:ext>
            </a:extLst>
          </p:cNvPr>
          <p:cNvSpPr txBox="1"/>
          <p:nvPr/>
        </p:nvSpPr>
        <p:spPr>
          <a:xfrm>
            <a:off x="490538" y="5898505"/>
            <a:ext cx="2293257" cy="461665"/>
          </a:xfrm>
          <a:prstGeom prst="rect">
            <a:avLst/>
          </a:prstGeom>
          <a:noFill/>
        </p:spPr>
        <p:txBody>
          <a:bodyPr wrap="square">
            <a:spAutoFit/>
          </a:bodyPr>
          <a:lstStyle/>
          <a:p>
            <a:pPr>
              <a:spcBef>
                <a:spcPts val="1200"/>
              </a:spcBef>
              <a:spcAft>
                <a:spcPts val="1200"/>
              </a:spcAft>
              <a:buNone/>
            </a:pPr>
            <a:r>
              <a:rPr lang="en-DE" sz="2400" b="1" dirty="0">
                <a:solidFill>
                  <a:schemeClr val="bg1"/>
                </a:solidFill>
                <a:effectLst/>
                <a:latin typeface="Calibri" panose="020F0502020204030204" pitchFamily="34" charset="0"/>
                <a:ea typeface="Calibri" panose="020F0502020204030204" pitchFamily="34" charset="0"/>
              </a:rPr>
              <a:t>AI generated.</a:t>
            </a:r>
            <a:endParaRPr lang="en-DE" sz="24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489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442AD-A6BB-08AF-7300-6AE1003ACD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86738E36-67BD-3607-DE2B-0FC019155EAD}"/>
              </a:ext>
            </a:extLst>
          </p:cNvPr>
          <p:cNvSpPr/>
          <p:nvPr/>
        </p:nvSpPr>
        <p:spPr>
          <a:xfrm>
            <a:off x="7754112" y="5551110"/>
            <a:ext cx="4185729" cy="1306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DE" sz="2000" dirty="0"/>
          </a:p>
        </p:txBody>
      </p:sp>
      <p:pic>
        <p:nvPicPr>
          <p:cNvPr id="11" name="Picture 10">
            <a:extLst>
              <a:ext uri="{FF2B5EF4-FFF2-40B4-BE49-F238E27FC236}">
                <a16:creationId xmlns:a16="http://schemas.microsoft.com/office/drawing/2014/main" id="{26DF0163-4A5D-9428-9958-ACA0D2B2B2B1}"/>
              </a:ext>
            </a:extLst>
          </p:cNvPr>
          <p:cNvPicPr>
            <a:picLocks noChangeAspect="1"/>
          </p:cNvPicPr>
          <p:nvPr/>
        </p:nvPicPr>
        <p:blipFill>
          <a:blip r:embed="rId3">
            <a:extLst>
              <a:ext uri="{28A0092B-C50C-407E-A947-70E740481C1C}">
                <a14:useLocalDpi xmlns:a14="http://schemas.microsoft.com/office/drawing/2010/main" val="0"/>
              </a:ext>
            </a:extLst>
          </a:blip>
          <a:srcRect l="11186" t="4006" r="15837" b="3596"/>
          <a:stretch>
            <a:fillRect/>
          </a:stretch>
        </p:blipFill>
        <p:spPr>
          <a:xfrm>
            <a:off x="6096000" y="1244664"/>
            <a:ext cx="5882640" cy="4952296"/>
          </a:xfrm>
          <a:prstGeom prst="rect">
            <a:avLst/>
          </a:prstGeom>
        </p:spPr>
      </p:pic>
      <p:sp>
        <p:nvSpPr>
          <p:cNvPr id="2" name="Footer Placeholder 1">
            <a:extLst>
              <a:ext uri="{FF2B5EF4-FFF2-40B4-BE49-F238E27FC236}">
                <a16:creationId xmlns:a16="http://schemas.microsoft.com/office/drawing/2014/main" id="{E3156D81-2113-A126-8414-435CEDEC3E0E}"/>
              </a:ext>
            </a:extLst>
          </p:cNvPr>
          <p:cNvSpPr>
            <a:spLocks noGrp="1"/>
          </p:cNvSpPr>
          <p:nvPr>
            <p:ph type="ftr" sz="quarter" idx="3"/>
          </p:nvPr>
        </p:nvSpPr>
        <p:spPr/>
        <p:txBody>
          <a:bodyPr/>
          <a:lstStyle/>
          <a:p>
            <a:r>
              <a:rPr lang="de-DE" dirty="0"/>
              <a:t>Prof. Dr. Thomas Staubitz | German UDS</a:t>
            </a:r>
          </a:p>
        </p:txBody>
      </p:sp>
      <p:sp>
        <p:nvSpPr>
          <p:cNvPr id="5" name="Slide Number Placeholder 4">
            <a:extLst>
              <a:ext uri="{FF2B5EF4-FFF2-40B4-BE49-F238E27FC236}">
                <a16:creationId xmlns:a16="http://schemas.microsoft.com/office/drawing/2014/main" id="{12866681-F709-495A-447A-44A89A2CEB1A}"/>
              </a:ext>
            </a:extLst>
          </p:cNvPr>
          <p:cNvSpPr>
            <a:spLocks noGrp="1"/>
          </p:cNvSpPr>
          <p:nvPr>
            <p:ph type="sldNum" sz="quarter" idx="4"/>
          </p:nvPr>
        </p:nvSpPr>
        <p:spPr/>
        <p:txBody>
          <a:bodyPr/>
          <a:lstStyle/>
          <a:p>
            <a:fld id="{97B5D6F4-5899-4B75-B7B0-EBB32E782A5F}" type="slidenum">
              <a:rPr lang="en-GB" smtClean="0"/>
              <a:pPr/>
              <a:t>11</a:t>
            </a:fld>
            <a:endParaRPr lang="en-GB" dirty="0"/>
          </a:p>
        </p:txBody>
      </p:sp>
      <p:sp>
        <p:nvSpPr>
          <p:cNvPr id="9" name="Rectangle 8">
            <a:extLst>
              <a:ext uri="{FF2B5EF4-FFF2-40B4-BE49-F238E27FC236}">
                <a16:creationId xmlns:a16="http://schemas.microsoft.com/office/drawing/2014/main" id="{1C3358B4-6110-D130-7588-F02106F40C6D}"/>
              </a:ext>
            </a:extLst>
          </p:cNvPr>
          <p:cNvSpPr/>
          <p:nvPr/>
        </p:nvSpPr>
        <p:spPr>
          <a:xfrm>
            <a:off x="550863" y="1412875"/>
            <a:ext cx="4760608" cy="1244600"/>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DE" sz="2400" b="1" dirty="0"/>
              <a:t>My Definition of “Digital Learning”</a:t>
            </a:r>
          </a:p>
          <a:p>
            <a:pPr marL="285750" indent="-285750">
              <a:buFont typeface="Arial" panose="020B0604020202020204" pitchFamily="34" charset="0"/>
              <a:buChar char="•"/>
            </a:pPr>
            <a:r>
              <a:rPr lang="en-US" sz="2000" dirty="0"/>
              <a:t>Online </a:t>
            </a:r>
          </a:p>
          <a:p>
            <a:pPr marL="285750" indent="-285750">
              <a:buFont typeface="Arial" panose="020B0604020202020204" pitchFamily="34" charset="0"/>
              <a:buChar char="•"/>
            </a:pPr>
            <a:r>
              <a:rPr lang="en-US" sz="2000" dirty="0"/>
              <a:t>Scalable</a:t>
            </a:r>
          </a:p>
        </p:txBody>
      </p:sp>
      <p:sp>
        <p:nvSpPr>
          <p:cNvPr id="14" name="Rectangle 13">
            <a:extLst>
              <a:ext uri="{FF2B5EF4-FFF2-40B4-BE49-F238E27FC236}">
                <a16:creationId xmlns:a16="http://schemas.microsoft.com/office/drawing/2014/main" id="{0BAB23FA-B63E-A10E-ECF2-90FDF6768654}"/>
              </a:ext>
            </a:extLst>
          </p:cNvPr>
          <p:cNvSpPr/>
          <p:nvPr/>
        </p:nvSpPr>
        <p:spPr>
          <a:xfrm>
            <a:off x="330200" y="2960688"/>
            <a:ext cx="4185729" cy="130689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400" b="1" dirty="0"/>
              <a:t>Requirements</a:t>
            </a:r>
          </a:p>
          <a:p>
            <a:pPr marL="285750" indent="-285750">
              <a:buFont typeface="Arial" panose="020B0604020202020204" pitchFamily="34" charset="0"/>
              <a:buChar char="•"/>
            </a:pPr>
            <a:r>
              <a:rPr lang="en-DE" sz="2000" dirty="0"/>
              <a:t>Technical solutions / systems / tools</a:t>
            </a:r>
          </a:p>
          <a:p>
            <a:pPr marL="285750" indent="-285750">
              <a:buFont typeface="Arial" panose="020B0604020202020204" pitchFamily="34" charset="0"/>
              <a:buChar char="•"/>
            </a:pPr>
            <a:r>
              <a:rPr lang="en-DE" sz="2000" dirty="0"/>
              <a:t>Automation</a:t>
            </a:r>
          </a:p>
        </p:txBody>
      </p:sp>
      <p:pic>
        <p:nvPicPr>
          <p:cNvPr id="15" name="Picture 14">
            <a:extLst>
              <a:ext uri="{FF2B5EF4-FFF2-40B4-BE49-F238E27FC236}">
                <a16:creationId xmlns:a16="http://schemas.microsoft.com/office/drawing/2014/main" id="{D18EA934-C175-DF8E-33F0-3BB69AF7EC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33483" y="1559179"/>
            <a:ext cx="962221" cy="950341"/>
          </a:xfrm>
          <a:prstGeom prst="rect">
            <a:avLst/>
          </a:prstGeom>
        </p:spPr>
      </p:pic>
      <p:pic>
        <p:nvPicPr>
          <p:cNvPr id="16" name="Picture 15">
            <a:extLst>
              <a:ext uri="{FF2B5EF4-FFF2-40B4-BE49-F238E27FC236}">
                <a16:creationId xmlns:a16="http://schemas.microsoft.com/office/drawing/2014/main" id="{C4FBCD3F-AD2C-3EC3-52AC-FF1F438CDC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7323" y="1797748"/>
            <a:ext cx="962221" cy="950341"/>
          </a:xfrm>
          <a:prstGeom prst="rect">
            <a:avLst/>
          </a:prstGeom>
        </p:spPr>
      </p:pic>
      <p:pic>
        <p:nvPicPr>
          <p:cNvPr id="19" name="Grafik 12">
            <a:extLst>
              <a:ext uri="{FF2B5EF4-FFF2-40B4-BE49-F238E27FC236}">
                <a16:creationId xmlns:a16="http://schemas.microsoft.com/office/drawing/2014/main" id="{BD5083C5-2BD3-A958-24FE-FD959F529B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3014" y="6290437"/>
            <a:ext cx="1980000" cy="450353"/>
          </a:xfrm>
          <a:prstGeom prst="rect">
            <a:avLst/>
          </a:prstGeom>
        </p:spPr>
      </p:pic>
      <p:cxnSp>
        <p:nvCxnSpPr>
          <p:cNvPr id="24" name="Straight Connector 23">
            <a:extLst>
              <a:ext uri="{FF2B5EF4-FFF2-40B4-BE49-F238E27FC236}">
                <a16:creationId xmlns:a16="http://schemas.microsoft.com/office/drawing/2014/main" id="{EA7F826E-650B-B15D-1F7B-51CBB32AA232}"/>
              </a:ext>
            </a:extLst>
          </p:cNvPr>
          <p:cNvCxnSpPr>
            <a:cxnSpLocks/>
          </p:cNvCxnSpPr>
          <p:nvPr/>
        </p:nvCxnSpPr>
        <p:spPr>
          <a:xfrm flipV="1">
            <a:off x="6456363" y="1628775"/>
            <a:ext cx="4922837" cy="39084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2C79788-E25E-0AF7-4FF4-18CBC49FBDFD}"/>
              </a:ext>
            </a:extLst>
          </p:cNvPr>
          <p:cNvSpPr/>
          <p:nvPr/>
        </p:nvSpPr>
        <p:spPr>
          <a:xfrm>
            <a:off x="982981" y="4056952"/>
            <a:ext cx="4752657" cy="130689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2400" b="1" dirty="0"/>
              <a:t>Tech solutions fall back to behaviouristic designs too often</a:t>
            </a:r>
            <a:endParaRPr lang="en-DE" sz="2000" dirty="0"/>
          </a:p>
        </p:txBody>
      </p:sp>
      <p:sp>
        <p:nvSpPr>
          <p:cNvPr id="31" name="Rectangle 30">
            <a:extLst>
              <a:ext uri="{FF2B5EF4-FFF2-40B4-BE49-F238E27FC236}">
                <a16:creationId xmlns:a16="http://schemas.microsoft.com/office/drawing/2014/main" id="{D5B15C4B-B3C4-7872-8F58-2CBC12B952C7}"/>
              </a:ext>
            </a:extLst>
          </p:cNvPr>
          <p:cNvSpPr/>
          <p:nvPr/>
        </p:nvSpPr>
        <p:spPr>
          <a:xfrm>
            <a:off x="9454897" y="4224528"/>
            <a:ext cx="2186241" cy="719328"/>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400" b="1" dirty="0"/>
              <a:t>B.F. Skinner</a:t>
            </a:r>
          </a:p>
          <a:p>
            <a:r>
              <a:rPr lang="en-DE" sz="2000" dirty="0"/>
              <a:t>Teaching Machine</a:t>
            </a:r>
          </a:p>
        </p:txBody>
      </p:sp>
      <p:cxnSp>
        <p:nvCxnSpPr>
          <p:cNvPr id="22" name="Straight Connector 21">
            <a:extLst>
              <a:ext uri="{FF2B5EF4-FFF2-40B4-BE49-F238E27FC236}">
                <a16:creationId xmlns:a16="http://schemas.microsoft.com/office/drawing/2014/main" id="{0FE51E35-5B91-E430-A255-E4FA40C587BE}"/>
              </a:ext>
            </a:extLst>
          </p:cNvPr>
          <p:cNvCxnSpPr>
            <a:cxnSpLocks/>
          </p:cNvCxnSpPr>
          <p:nvPr/>
        </p:nvCxnSpPr>
        <p:spPr>
          <a:xfrm>
            <a:off x="6456363" y="1628775"/>
            <a:ext cx="5184775" cy="45005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CDD9E7B-D354-5511-4362-ADB7CE6BF7A6}"/>
              </a:ext>
            </a:extLst>
          </p:cNvPr>
          <p:cNvSpPr/>
          <p:nvPr/>
        </p:nvSpPr>
        <p:spPr>
          <a:xfrm>
            <a:off x="1718946" y="4956682"/>
            <a:ext cx="4966017" cy="1352043"/>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DE" sz="2400" dirty="0"/>
              <a:t>Positive reinforcement mechanisms in</a:t>
            </a:r>
          </a:p>
          <a:p>
            <a:r>
              <a:rPr lang="en-DE" sz="2400" dirty="0"/>
              <a:t>gamification, direct feedback in multiple-choice quizzes, etc.</a:t>
            </a:r>
          </a:p>
        </p:txBody>
      </p:sp>
      <p:sp>
        <p:nvSpPr>
          <p:cNvPr id="33" name="Rectangle 32">
            <a:extLst>
              <a:ext uri="{FF2B5EF4-FFF2-40B4-BE49-F238E27FC236}">
                <a16:creationId xmlns:a16="http://schemas.microsoft.com/office/drawing/2014/main" id="{806C0E8D-15FC-21D6-857D-2289F0764A3D}"/>
              </a:ext>
            </a:extLst>
          </p:cNvPr>
          <p:cNvSpPr/>
          <p:nvPr/>
        </p:nvSpPr>
        <p:spPr>
          <a:xfrm>
            <a:off x="2861575" y="2438399"/>
            <a:ext cx="7189575" cy="20828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fontAlgn="base"/>
            <a:r>
              <a:rPr lang="en-GB" sz="2800" dirty="0"/>
              <a:t>[Behaviourism] </a:t>
            </a:r>
            <a:r>
              <a:rPr lang="en-GB" sz="2800" b="1" dirty="0"/>
              <a:t>is a foundation from which education technology has never entirely broken.</a:t>
            </a:r>
          </a:p>
          <a:p>
            <a:endParaRPr lang="en-GB" sz="2400" b="1" dirty="0"/>
          </a:p>
          <a:p>
            <a:r>
              <a:rPr lang="en-GB" sz="1400" dirty="0"/>
              <a:t>Audrey Watters – The Engineered Student: On B. F. Skinner’s Teaching Machine</a:t>
            </a:r>
            <a:endParaRPr lang="en-DE" sz="1400" dirty="0"/>
          </a:p>
        </p:txBody>
      </p:sp>
      <p:sp>
        <p:nvSpPr>
          <p:cNvPr id="6" name="Title 2">
            <a:extLst>
              <a:ext uri="{FF2B5EF4-FFF2-40B4-BE49-F238E27FC236}">
                <a16:creationId xmlns:a16="http://schemas.microsoft.com/office/drawing/2014/main" id="{FB177BCB-D148-CE34-BC96-0335EAF6F992}"/>
              </a:ext>
            </a:extLst>
          </p:cNvPr>
          <p:cNvSpPr>
            <a:spLocks noGrp="1"/>
          </p:cNvSpPr>
          <p:nvPr>
            <p:ph type="title"/>
          </p:nvPr>
        </p:nvSpPr>
        <p:spPr>
          <a:xfrm>
            <a:off x="1" y="0"/>
            <a:ext cx="11641138" cy="1268413"/>
          </a:xfrm>
        </p:spPr>
        <p:txBody>
          <a:bodyPr/>
          <a:lstStyle/>
          <a:p>
            <a:r>
              <a:rPr lang="de-DE" dirty="0"/>
              <a:t>Learning </a:t>
            </a:r>
            <a:r>
              <a:rPr lang="de-DE" dirty="0">
                <a:sym typeface="Wingdings" pitchFamily="2" charset="2"/>
              </a:rPr>
              <a:t> </a:t>
            </a:r>
            <a:r>
              <a:rPr lang="de-DE" dirty="0"/>
              <a:t>Digital Learning</a:t>
            </a:r>
          </a:p>
        </p:txBody>
      </p:sp>
    </p:spTree>
    <p:extLst>
      <p:ext uri="{BB962C8B-B14F-4D97-AF65-F5344CB8AC3E}">
        <p14:creationId xmlns:p14="http://schemas.microsoft.com/office/powerpoint/2010/main" val="529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8" grpId="0" animBg="1"/>
      <p:bldP spid="31" grpId="0" animBg="1"/>
      <p:bldP spid="34"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3FC29-DCA5-719F-B262-635BA60DF0E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BA1201-8748-EE12-B03D-1F61995E9AF5}"/>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05A1DF9F-8F9F-2A86-AB0C-D277250F3617}"/>
              </a:ext>
            </a:extLst>
          </p:cNvPr>
          <p:cNvSpPr>
            <a:spLocks noGrp="1"/>
          </p:cNvSpPr>
          <p:nvPr>
            <p:ph type="title"/>
          </p:nvPr>
        </p:nvSpPr>
        <p:spPr/>
        <p:txBody>
          <a:bodyPr/>
          <a:lstStyle/>
          <a:p>
            <a:r>
              <a:rPr lang="de-DE" dirty="0" err="1"/>
              <a:t>Excursion</a:t>
            </a:r>
            <a:r>
              <a:rPr lang="de-DE" dirty="0"/>
              <a:t> on </a:t>
            </a:r>
            <a:r>
              <a:rPr lang="de-DE" dirty="0" err="1"/>
              <a:t>Behaviourism</a:t>
            </a:r>
            <a:endParaRPr lang="de-DE" dirty="0"/>
          </a:p>
        </p:txBody>
      </p:sp>
      <p:sp>
        <p:nvSpPr>
          <p:cNvPr id="5" name="Slide Number Placeholder 4">
            <a:extLst>
              <a:ext uri="{FF2B5EF4-FFF2-40B4-BE49-F238E27FC236}">
                <a16:creationId xmlns:a16="http://schemas.microsoft.com/office/drawing/2014/main" id="{CC4AA962-AB70-5BF9-A0A6-015846526AF2}"/>
              </a:ext>
            </a:extLst>
          </p:cNvPr>
          <p:cNvSpPr>
            <a:spLocks noGrp="1"/>
          </p:cNvSpPr>
          <p:nvPr>
            <p:ph type="sldNum" sz="quarter" idx="4"/>
          </p:nvPr>
        </p:nvSpPr>
        <p:spPr/>
        <p:txBody>
          <a:bodyPr/>
          <a:lstStyle/>
          <a:p>
            <a:fld id="{97B5D6F4-5899-4B75-B7B0-EBB32E782A5F}" type="slidenum">
              <a:rPr lang="en-GB" smtClean="0"/>
              <a:pPr/>
              <a:t>12</a:t>
            </a:fld>
            <a:endParaRPr lang="en-GB" dirty="0"/>
          </a:p>
        </p:txBody>
      </p:sp>
      <p:pic>
        <p:nvPicPr>
          <p:cNvPr id="4" name="Picture 3">
            <a:extLst>
              <a:ext uri="{FF2B5EF4-FFF2-40B4-BE49-F238E27FC236}">
                <a16:creationId xmlns:a16="http://schemas.microsoft.com/office/drawing/2014/main" id="{FB6BE984-DF63-D8B8-1704-D6849CA65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17674"/>
            <a:ext cx="3191773" cy="4496603"/>
          </a:xfrm>
          <a:prstGeom prst="rect">
            <a:avLst/>
          </a:prstGeom>
        </p:spPr>
      </p:pic>
      <p:sp>
        <p:nvSpPr>
          <p:cNvPr id="8" name="Rectangle 7">
            <a:extLst>
              <a:ext uri="{FF2B5EF4-FFF2-40B4-BE49-F238E27FC236}">
                <a16:creationId xmlns:a16="http://schemas.microsoft.com/office/drawing/2014/main" id="{181D8BA0-D30B-BB7C-0AC8-056E749BA6AD}"/>
              </a:ext>
            </a:extLst>
          </p:cNvPr>
          <p:cNvSpPr/>
          <p:nvPr/>
        </p:nvSpPr>
        <p:spPr>
          <a:xfrm>
            <a:off x="0" y="4580626"/>
            <a:ext cx="3188809" cy="1548712"/>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400" dirty="0"/>
              <a:t>Ivan Pavlov </a:t>
            </a:r>
            <a:br>
              <a:rPr lang="de-DE" sz="2400" dirty="0"/>
            </a:br>
            <a:r>
              <a:rPr lang="de-DE" sz="2400" dirty="0"/>
              <a:t>Russian </a:t>
            </a:r>
            <a:r>
              <a:rPr lang="de-DE" sz="2400" dirty="0" err="1"/>
              <a:t>Psychologist</a:t>
            </a:r>
            <a:r>
              <a:rPr lang="de-DE" sz="2400" dirty="0"/>
              <a:t> (1849 – 1936)</a:t>
            </a:r>
          </a:p>
        </p:txBody>
      </p:sp>
      <p:pic>
        <p:nvPicPr>
          <p:cNvPr id="9" name="Picture 8">
            <a:extLst>
              <a:ext uri="{FF2B5EF4-FFF2-40B4-BE49-F238E27FC236}">
                <a16:creationId xmlns:a16="http://schemas.microsoft.com/office/drawing/2014/main" id="{69CFF137-689D-093F-7887-D140376A35ED}"/>
              </a:ext>
            </a:extLst>
          </p:cNvPr>
          <p:cNvPicPr>
            <a:picLocks noChangeAspect="1"/>
          </p:cNvPicPr>
          <p:nvPr/>
        </p:nvPicPr>
        <p:blipFill rotWithShape="1">
          <a:blip r:embed="rId4">
            <a:extLst>
              <a:ext uri="{28A0092B-C50C-407E-A947-70E740481C1C}">
                <a14:useLocalDpi xmlns:a14="http://schemas.microsoft.com/office/drawing/2010/main" val="0"/>
              </a:ext>
            </a:extLst>
          </a:blip>
          <a:srcRect t="48676"/>
          <a:stretch/>
        </p:blipFill>
        <p:spPr>
          <a:xfrm>
            <a:off x="515938" y="2015093"/>
            <a:ext cx="2346971" cy="2168193"/>
          </a:xfrm>
          <a:prstGeom prst="rect">
            <a:avLst/>
          </a:prstGeom>
        </p:spPr>
      </p:pic>
      <p:pic>
        <p:nvPicPr>
          <p:cNvPr id="10" name="Picture 9">
            <a:extLst>
              <a:ext uri="{FF2B5EF4-FFF2-40B4-BE49-F238E27FC236}">
                <a16:creationId xmlns:a16="http://schemas.microsoft.com/office/drawing/2014/main" id="{BEF6ED4A-ADB4-9A9C-4BAE-BEC1C6586E2A}"/>
              </a:ext>
            </a:extLst>
          </p:cNvPr>
          <p:cNvPicPr>
            <a:picLocks noChangeAspect="1"/>
          </p:cNvPicPr>
          <p:nvPr/>
        </p:nvPicPr>
        <p:blipFill>
          <a:blip r:embed="rId5"/>
          <a:srcRect l="6444" r="10398"/>
          <a:stretch>
            <a:fillRect/>
          </a:stretch>
        </p:blipFill>
        <p:spPr>
          <a:xfrm>
            <a:off x="3266535" y="1628775"/>
            <a:ext cx="2829465" cy="4500563"/>
          </a:xfrm>
          <a:prstGeom prst="rect">
            <a:avLst/>
          </a:prstGeom>
        </p:spPr>
      </p:pic>
      <p:sp>
        <p:nvSpPr>
          <p:cNvPr id="11" name="Rectangle 10">
            <a:extLst>
              <a:ext uri="{FF2B5EF4-FFF2-40B4-BE49-F238E27FC236}">
                <a16:creationId xmlns:a16="http://schemas.microsoft.com/office/drawing/2014/main" id="{7BD3AF3F-12D7-6D60-3A73-38A4BC87B3DD}"/>
              </a:ext>
            </a:extLst>
          </p:cNvPr>
          <p:cNvSpPr/>
          <p:nvPr/>
        </p:nvSpPr>
        <p:spPr>
          <a:xfrm>
            <a:off x="3269410" y="4593146"/>
            <a:ext cx="2826589" cy="1536192"/>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400" dirty="0"/>
              <a:t>Edward Thorndike </a:t>
            </a:r>
            <a:br>
              <a:rPr lang="de-DE" sz="2400" dirty="0"/>
            </a:br>
            <a:r>
              <a:rPr lang="de-DE" sz="2200" dirty="0"/>
              <a:t>American </a:t>
            </a:r>
            <a:r>
              <a:rPr lang="de-DE" sz="2200" dirty="0" err="1"/>
              <a:t>Psychologist</a:t>
            </a:r>
            <a:r>
              <a:rPr lang="de-DE" sz="2200" dirty="0"/>
              <a:t> (1874 – 1949)</a:t>
            </a:r>
          </a:p>
        </p:txBody>
      </p:sp>
      <p:pic>
        <p:nvPicPr>
          <p:cNvPr id="12" name="Picture 11">
            <a:extLst>
              <a:ext uri="{FF2B5EF4-FFF2-40B4-BE49-F238E27FC236}">
                <a16:creationId xmlns:a16="http://schemas.microsoft.com/office/drawing/2014/main" id="{943E9525-B2D8-F6B6-C156-775C576DB4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5442" y="2051594"/>
            <a:ext cx="2654293" cy="2072949"/>
          </a:xfrm>
          <a:prstGeom prst="rect">
            <a:avLst/>
          </a:prstGeom>
        </p:spPr>
      </p:pic>
      <p:pic>
        <p:nvPicPr>
          <p:cNvPr id="13" name="Picture 12">
            <a:extLst>
              <a:ext uri="{FF2B5EF4-FFF2-40B4-BE49-F238E27FC236}">
                <a16:creationId xmlns:a16="http://schemas.microsoft.com/office/drawing/2014/main" id="{BBA655C5-2A8A-860E-41FD-B08599B9DEE4}"/>
              </a:ext>
            </a:extLst>
          </p:cNvPr>
          <p:cNvPicPr>
            <a:picLocks noChangeAspect="1"/>
          </p:cNvPicPr>
          <p:nvPr/>
        </p:nvPicPr>
        <p:blipFill>
          <a:blip r:embed="rId7"/>
          <a:stretch>
            <a:fillRect/>
          </a:stretch>
        </p:blipFill>
        <p:spPr>
          <a:xfrm>
            <a:off x="6191881" y="1628775"/>
            <a:ext cx="3141899" cy="4506144"/>
          </a:xfrm>
          <a:prstGeom prst="rect">
            <a:avLst/>
          </a:prstGeom>
        </p:spPr>
      </p:pic>
      <p:sp>
        <p:nvSpPr>
          <p:cNvPr id="14" name="Rectangle 13">
            <a:extLst>
              <a:ext uri="{FF2B5EF4-FFF2-40B4-BE49-F238E27FC236}">
                <a16:creationId xmlns:a16="http://schemas.microsoft.com/office/drawing/2014/main" id="{20318DD6-72DE-F057-18B8-434B6CC7B452}"/>
              </a:ext>
            </a:extLst>
          </p:cNvPr>
          <p:cNvSpPr/>
          <p:nvPr/>
        </p:nvSpPr>
        <p:spPr>
          <a:xfrm>
            <a:off x="6190891" y="4593146"/>
            <a:ext cx="3134263" cy="1536192"/>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400" dirty="0"/>
              <a:t>John B. Watson </a:t>
            </a:r>
            <a:br>
              <a:rPr lang="de-DE" sz="2400" dirty="0"/>
            </a:br>
            <a:r>
              <a:rPr lang="de-DE" sz="2400" dirty="0"/>
              <a:t>American </a:t>
            </a:r>
            <a:r>
              <a:rPr lang="de-DE" sz="2400" dirty="0" err="1"/>
              <a:t>Psychologist</a:t>
            </a:r>
            <a:r>
              <a:rPr lang="de-DE" sz="2400" dirty="0"/>
              <a:t> (1878 – 1958)</a:t>
            </a:r>
          </a:p>
        </p:txBody>
      </p:sp>
      <p:pic>
        <p:nvPicPr>
          <p:cNvPr id="15" name="Picture 14">
            <a:extLst>
              <a:ext uri="{FF2B5EF4-FFF2-40B4-BE49-F238E27FC236}">
                <a16:creationId xmlns:a16="http://schemas.microsoft.com/office/drawing/2014/main" id="{8F5D4332-1541-3605-E8AD-B9253F77FDAB}"/>
              </a:ext>
            </a:extLst>
          </p:cNvPr>
          <p:cNvPicPr>
            <a:picLocks noChangeAspect="1"/>
          </p:cNvPicPr>
          <p:nvPr/>
        </p:nvPicPr>
        <p:blipFill>
          <a:blip r:embed="rId8"/>
          <a:stretch>
            <a:fillRect/>
          </a:stretch>
        </p:blipFill>
        <p:spPr>
          <a:xfrm>
            <a:off x="6273794" y="2167537"/>
            <a:ext cx="3025481" cy="1948346"/>
          </a:xfrm>
          <a:prstGeom prst="rect">
            <a:avLst/>
          </a:prstGeom>
        </p:spPr>
      </p:pic>
      <p:pic>
        <p:nvPicPr>
          <p:cNvPr id="16" name="Picture 15">
            <a:extLst>
              <a:ext uri="{FF2B5EF4-FFF2-40B4-BE49-F238E27FC236}">
                <a16:creationId xmlns:a16="http://schemas.microsoft.com/office/drawing/2014/main" id="{0480B89A-D024-52CA-B9CC-170FD2264090}"/>
              </a:ext>
            </a:extLst>
          </p:cNvPr>
          <p:cNvPicPr>
            <a:picLocks noChangeAspect="1"/>
          </p:cNvPicPr>
          <p:nvPr/>
        </p:nvPicPr>
        <p:blipFill rotWithShape="1">
          <a:blip r:embed="rId9"/>
          <a:srcRect l="16211" t="17497" r="21401" b="1317"/>
          <a:stretch>
            <a:fillRect/>
          </a:stretch>
        </p:blipFill>
        <p:spPr>
          <a:xfrm>
            <a:off x="9402381" y="1628775"/>
            <a:ext cx="2789619" cy="3989182"/>
          </a:xfrm>
          <a:prstGeom prst="rect">
            <a:avLst/>
          </a:prstGeom>
          <a:noFill/>
        </p:spPr>
      </p:pic>
      <p:sp>
        <p:nvSpPr>
          <p:cNvPr id="17" name="Rectangle 16">
            <a:extLst>
              <a:ext uri="{FF2B5EF4-FFF2-40B4-BE49-F238E27FC236}">
                <a16:creationId xmlns:a16="http://schemas.microsoft.com/office/drawing/2014/main" id="{3D21E915-79A4-67C3-47AA-6A09A267D1A1}"/>
              </a:ext>
            </a:extLst>
          </p:cNvPr>
          <p:cNvSpPr/>
          <p:nvPr/>
        </p:nvSpPr>
        <p:spPr>
          <a:xfrm>
            <a:off x="9409245" y="4607106"/>
            <a:ext cx="2789735" cy="1522232"/>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400" dirty="0"/>
              <a:t>B.F. Skinner </a:t>
            </a:r>
            <a:br>
              <a:rPr lang="de-DE" sz="2400" dirty="0"/>
            </a:br>
            <a:r>
              <a:rPr lang="de-DE" sz="2200" dirty="0"/>
              <a:t>American </a:t>
            </a:r>
            <a:r>
              <a:rPr lang="de-DE" sz="2200" dirty="0" err="1"/>
              <a:t>Psychologist</a:t>
            </a:r>
            <a:r>
              <a:rPr lang="de-DE" sz="2200" dirty="0"/>
              <a:t> </a:t>
            </a:r>
            <a:r>
              <a:rPr lang="de-DE" sz="2400" dirty="0"/>
              <a:t>(1904 – 1990)</a:t>
            </a:r>
          </a:p>
        </p:txBody>
      </p:sp>
      <p:grpSp>
        <p:nvGrpSpPr>
          <p:cNvPr id="20" name="Group 19">
            <a:extLst>
              <a:ext uri="{FF2B5EF4-FFF2-40B4-BE49-F238E27FC236}">
                <a16:creationId xmlns:a16="http://schemas.microsoft.com/office/drawing/2014/main" id="{3B8C412B-89AD-974F-66E4-09A8A85458EC}"/>
              </a:ext>
            </a:extLst>
          </p:cNvPr>
          <p:cNvGrpSpPr/>
          <p:nvPr/>
        </p:nvGrpSpPr>
        <p:grpSpPr>
          <a:xfrm>
            <a:off x="9405113" y="1569400"/>
            <a:ext cx="2987066" cy="3012238"/>
            <a:chOff x="9368492" y="1542511"/>
            <a:chExt cx="2987066" cy="3012238"/>
          </a:xfrm>
        </p:grpSpPr>
        <p:sp>
          <p:nvSpPr>
            <p:cNvPr id="19" name="Rectangle 18">
              <a:extLst>
                <a:ext uri="{FF2B5EF4-FFF2-40B4-BE49-F238E27FC236}">
                  <a16:creationId xmlns:a16="http://schemas.microsoft.com/office/drawing/2014/main" id="{2B2952A0-8872-3AD3-D276-09D92C688FE3}"/>
                </a:ext>
              </a:extLst>
            </p:cNvPr>
            <p:cNvSpPr/>
            <p:nvPr/>
          </p:nvSpPr>
          <p:spPr>
            <a:xfrm>
              <a:off x="9471804" y="1777042"/>
              <a:ext cx="2587924" cy="2656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8" name="Graphic 17">
              <a:extLst>
                <a:ext uri="{FF2B5EF4-FFF2-40B4-BE49-F238E27FC236}">
                  <a16:creationId xmlns:a16="http://schemas.microsoft.com/office/drawing/2014/main" id="{1B0EC1FC-8997-3100-5B19-2672CF2971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68492" y="1542511"/>
              <a:ext cx="2987066" cy="3012238"/>
            </a:xfrm>
            <a:prstGeom prst="rect">
              <a:avLst/>
            </a:prstGeom>
          </p:spPr>
        </p:pic>
      </p:grpSp>
    </p:spTree>
    <p:extLst>
      <p:ext uri="{BB962C8B-B14F-4D97-AF65-F5344CB8AC3E}">
        <p14:creationId xmlns:p14="http://schemas.microsoft.com/office/powerpoint/2010/main" val="239399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A2BBB-944A-C731-4618-F9A8D446A7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E1FAE1-967B-F5D1-0DF7-A45B355E94BA}"/>
              </a:ext>
            </a:extLst>
          </p:cNvPr>
          <p:cNvSpPr>
            <a:spLocks noGrp="1"/>
          </p:cNvSpPr>
          <p:nvPr>
            <p:ph type="title"/>
          </p:nvPr>
        </p:nvSpPr>
        <p:spPr/>
        <p:txBody>
          <a:bodyPr/>
          <a:lstStyle/>
          <a:p>
            <a:r>
              <a:rPr lang="de-DE" dirty="0"/>
              <a:t>Learning </a:t>
            </a:r>
            <a:r>
              <a:rPr lang="de-DE" dirty="0" err="1"/>
              <a:t>Theories</a:t>
            </a:r>
            <a:r>
              <a:rPr lang="de-DE" dirty="0"/>
              <a:t> and AI-Tools</a:t>
            </a:r>
          </a:p>
        </p:txBody>
      </p:sp>
      <p:sp>
        <p:nvSpPr>
          <p:cNvPr id="5" name="Slide Number Placeholder 4">
            <a:extLst>
              <a:ext uri="{FF2B5EF4-FFF2-40B4-BE49-F238E27FC236}">
                <a16:creationId xmlns:a16="http://schemas.microsoft.com/office/drawing/2014/main" id="{80EF83DC-13F9-24D6-8EEF-E4616600A1CB}"/>
              </a:ext>
            </a:extLst>
          </p:cNvPr>
          <p:cNvSpPr>
            <a:spLocks noGrp="1"/>
          </p:cNvSpPr>
          <p:nvPr>
            <p:ph type="sldNum" sz="quarter" idx="4"/>
          </p:nvPr>
        </p:nvSpPr>
        <p:spPr/>
        <p:txBody>
          <a:bodyPr/>
          <a:lstStyle/>
          <a:p>
            <a:fld id="{97B5D6F4-5899-4B75-B7B0-EBB32E782A5F}" type="slidenum">
              <a:rPr lang="en-GB" smtClean="0"/>
              <a:pPr/>
              <a:t>13</a:t>
            </a:fld>
            <a:endParaRPr lang="en-GB" dirty="0"/>
          </a:p>
        </p:txBody>
      </p:sp>
      <p:sp>
        <p:nvSpPr>
          <p:cNvPr id="40" name="Rectangle 39">
            <a:extLst>
              <a:ext uri="{FF2B5EF4-FFF2-40B4-BE49-F238E27FC236}">
                <a16:creationId xmlns:a16="http://schemas.microsoft.com/office/drawing/2014/main" id="{FA1CB59D-09B9-AD19-F889-5DF90CF2F09A}"/>
              </a:ext>
            </a:extLst>
          </p:cNvPr>
          <p:cNvSpPr/>
          <p:nvPr/>
        </p:nvSpPr>
        <p:spPr>
          <a:xfrm>
            <a:off x="8774544" y="6129338"/>
            <a:ext cx="3403600" cy="7286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1" name="Rectangle 50">
            <a:extLst>
              <a:ext uri="{FF2B5EF4-FFF2-40B4-BE49-F238E27FC236}">
                <a16:creationId xmlns:a16="http://schemas.microsoft.com/office/drawing/2014/main" id="{1F19E0B6-9600-CE35-C72A-581BB9D5D0A6}"/>
              </a:ext>
            </a:extLst>
          </p:cNvPr>
          <p:cNvSpPr/>
          <p:nvPr/>
        </p:nvSpPr>
        <p:spPr>
          <a:xfrm>
            <a:off x="0" y="6308725"/>
            <a:ext cx="9512135" cy="549275"/>
          </a:xfrm>
          <a:prstGeom prst="rect">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spcAft>
                <a:spcPts val="200"/>
              </a:spcAft>
            </a:pPr>
            <a:r>
              <a:rPr lang="de-DE" sz="1200" dirty="0"/>
              <a:t>Dr. Rohan </a:t>
            </a:r>
            <a:r>
              <a:rPr lang="de-DE" sz="1200" dirty="0" err="1"/>
              <a:t>Jowallah</a:t>
            </a:r>
            <a:r>
              <a:rPr lang="de-DE" sz="1200" dirty="0"/>
              <a:t>: https://</a:t>
            </a:r>
            <a:r>
              <a:rPr lang="de-DE" sz="1200" dirty="0" err="1"/>
              <a:t>www.linkedin.com</a:t>
            </a:r>
            <a:r>
              <a:rPr lang="de-DE" sz="1200" dirty="0"/>
              <a:t>/</a:t>
            </a:r>
            <a:r>
              <a:rPr lang="de-DE" sz="1200" dirty="0" err="1"/>
              <a:t>posts</a:t>
            </a:r>
            <a:r>
              <a:rPr lang="de-DE" sz="1200" dirty="0"/>
              <a:t>/jowallah_aiineducation-pedagogy-highereducation-share-7458163561194913793-rQ9E/  </a:t>
            </a:r>
          </a:p>
          <a:p>
            <a:pPr>
              <a:spcBef>
                <a:spcPts val="400"/>
              </a:spcBef>
              <a:spcAft>
                <a:spcPts val="200"/>
              </a:spcAft>
            </a:pPr>
            <a:r>
              <a:rPr lang="de-DE" sz="1200" dirty="0"/>
              <a:t>Díaz, B., &amp; Nussbaum, M. (2024). </a:t>
            </a:r>
            <a:r>
              <a:rPr lang="de-DE" sz="1200" dirty="0" err="1"/>
              <a:t>Artificial</a:t>
            </a:r>
            <a:r>
              <a:rPr lang="de-DE" sz="1200" dirty="0"/>
              <a:t> </a:t>
            </a:r>
            <a:r>
              <a:rPr lang="de-DE" sz="1200" dirty="0" err="1"/>
              <a:t>intelligence</a:t>
            </a:r>
            <a:r>
              <a:rPr lang="de-DE" sz="1200" dirty="0"/>
              <a:t> </a:t>
            </a:r>
            <a:r>
              <a:rPr lang="de-DE" sz="1200" dirty="0" err="1"/>
              <a:t>for</a:t>
            </a:r>
            <a:r>
              <a:rPr lang="de-DE" sz="1200" dirty="0"/>
              <a:t> </a:t>
            </a:r>
            <a:r>
              <a:rPr lang="de-DE" sz="1200" dirty="0" err="1"/>
              <a:t>teaching</a:t>
            </a:r>
            <a:r>
              <a:rPr lang="de-DE" sz="1200" dirty="0"/>
              <a:t> and </a:t>
            </a:r>
            <a:r>
              <a:rPr lang="de-DE" sz="1200" dirty="0" err="1"/>
              <a:t>learning</a:t>
            </a:r>
            <a:r>
              <a:rPr lang="de-DE" sz="1200" dirty="0"/>
              <a:t> in </a:t>
            </a:r>
            <a:r>
              <a:rPr lang="de-DE" sz="1200" dirty="0" err="1"/>
              <a:t>schools</a:t>
            </a:r>
            <a:r>
              <a:rPr lang="de-DE" sz="1200" dirty="0"/>
              <a:t>.  Computers &amp; Education, 217, 105071. </a:t>
            </a:r>
          </a:p>
        </p:txBody>
      </p:sp>
      <p:grpSp>
        <p:nvGrpSpPr>
          <p:cNvPr id="68" name="Group 67">
            <a:extLst>
              <a:ext uri="{FF2B5EF4-FFF2-40B4-BE49-F238E27FC236}">
                <a16:creationId xmlns:a16="http://schemas.microsoft.com/office/drawing/2014/main" id="{D45011B5-750C-4F06-9412-C98E3E84262F}"/>
              </a:ext>
            </a:extLst>
          </p:cNvPr>
          <p:cNvGrpSpPr/>
          <p:nvPr/>
        </p:nvGrpSpPr>
        <p:grpSpPr>
          <a:xfrm>
            <a:off x="515938" y="1628775"/>
            <a:ext cx="11090276" cy="4500563"/>
            <a:chOff x="2484890" y="1628775"/>
            <a:chExt cx="9560337" cy="3879695"/>
          </a:xfrm>
        </p:grpSpPr>
        <p:grpSp>
          <p:nvGrpSpPr>
            <p:cNvPr id="50" name="Group 49">
              <a:extLst>
                <a:ext uri="{FF2B5EF4-FFF2-40B4-BE49-F238E27FC236}">
                  <a16:creationId xmlns:a16="http://schemas.microsoft.com/office/drawing/2014/main" id="{E803FC83-DDB2-1059-08C9-62D63CE38646}"/>
                </a:ext>
              </a:extLst>
            </p:cNvPr>
            <p:cNvGrpSpPr/>
            <p:nvPr/>
          </p:nvGrpSpPr>
          <p:grpSpPr>
            <a:xfrm>
              <a:off x="2484890" y="1628775"/>
              <a:ext cx="9560337" cy="3879695"/>
              <a:chOff x="2277073" y="1628775"/>
              <a:chExt cx="9560337" cy="3879695"/>
            </a:xfrm>
          </p:grpSpPr>
          <p:sp>
            <p:nvSpPr>
              <p:cNvPr id="7" name="Rounded Rectangle 6">
                <a:extLst>
                  <a:ext uri="{FF2B5EF4-FFF2-40B4-BE49-F238E27FC236}">
                    <a16:creationId xmlns:a16="http://schemas.microsoft.com/office/drawing/2014/main" id="{0366143B-5F20-573F-B26B-CA40AD957E03}"/>
                  </a:ext>
                </a:extLst>
              </p:cNvPr>
              <p:cNvSpPr/>
              <p:nvPr/>
            </p:nvSpPr>
            <p:spPr>
              <a:xfrm>
                <a:off x="2277073" y="1628775"/>
                <a:ext cx="4469518" cy="12229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3600" dirty="0"/>
                  <a:t>Social </a:t>
                </a:r>
              </a:p>
              <a:p>
                <a:r>
                  <a:rPr lang="en-DE" sz="3600" dirty="0"/>
                  <a:t>Constructivism</a:t>
                </a:r>
              </a:p>
            </p:txBody>
          </p:sp>
          <p:sp>
            <p:nvSpPr>
              <p:cNvPr id="21" name="Rounded Rectangle 20">
                <a:extLst>
                  <a:ext uri="{FF2B5EF4-FFF2-40B4-BE49-F238E27FC236}">
                    <a16:creationId xmlns:a16="http://schemas.microsoft.com/office/drawing/2014/main" id="{B567F749-B02F-4D63-49A8-185852E87EB8}"/>
                  </a:ext>
                </a:extLst>
              </p:cNvPr>
              <p:cNvSpPr/>
              <p:nvPr/>
            </p:nvSpPr>
            <p:spPr>
              <a:xfrm>
                <a:off x="7379008" y="2971163"/>
                <a:ext cx="4458402" cy="1173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3600" dirty="0"/>
                  <a:t>Constructivism</a:t>
                </a:r>
              </a:p>
              <a:p>
                <a:r>
                  <a:rPr lang="en-DE" sz="3600" dirty="0"/>
                  <a:t>Constructionism</a:t>
                </a:r>
              </a:p>
            </p:txBody>
          </p:sp>
          <p:sp>
            <p:nvSpPr>
              <p:cNvPr id="22" name="Rounded Rectangle 21">
                <a:extLst>
                  <a:ext uri="{FF2B5EF4-FFF2-40B4-BE49-F238E27FC236}">
                    <a16:creationId xmlns:a16="http://schemas.microsoft.com/office/drawing/2014/main" id="{CCCEF2AC-CF70-F42D-5714-5854D32BAFC8}"/>
                  </a:ext>
                </a:extLst>
              </p:cNvPr>
              <p:cNvSpPr/>
              <p:nvPr/>
            </p:nvSpPr>
            <p:spPr>
              <a:xfrm>
                <a:off x="7379008" y="1628776"/>
                <a:ext cx="4458402" cy="12539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3600" dirty="0"/>
                  <a:t>Communities </a:t>
                </a:r>
              </a:p>
              <a:p>
                <a:r>
                  <a:rPr lang="en-DE" sz="3600" dirty="0"/>
                  <a:t>of Practice</a:t>
                </a:r>
              </a:p>
            </p:txBody>
          </p:sp>
          <p:sp>
            <p:nvSpPr>
              <p:cNvPr id="23" name="Rounded Rectangle 22">
                <a:extLst>
                  <a:ext uri="{FF2B5EF4-FFF2-40B4-BE49-F238E27FC236}">
                    <a16:creationId xmlns:a16="http://schemas.microsoft.com/office/drawing/2014/main" id="{55138FA4-B2A8-607B-4785-FB0EA6C66F42}"/>
                  </a:ext>
                </a:extLst>
              </p:cNvPr>
              <p:cNvSpPr/>
              <p:nvPr/>
            </p:nvSpPr>
            <p:spPr>
              <a:xfrm>
                <a:off x="2277073" y="2971162"/>
                <a:ext cx="4469518" cy="1173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3600" dirty="0"/>
                  <a:t>Experiential </a:t>
                </a:r>
              </a:p>
              <a:p>
                <a:r>
                  <a:rPr lang="en-DE" sz="3600" dirty="0"/>
                  <a:t>Learning</a:t>
                </a:r>
              </a:p>
            </p:txBody>
          </p:sp>
          <p:sp>
            <p:nvSpPr>
              <p:cNvPr id="24" name="Rounded Rectangle 23">
                <a:extLst>
                  <a:ext uri="{FF2B5EF4-FFF2-40B4-BE49-F238E27FC236}">
                    <a16:creationId xmlns:a16="http://schemas.microsoft.com/office/drawing/2014/main" id="{375DAA7A-9114-2214-C8B9-1A44D55A9560}"/>
                  </a:ext>
                </a:extLst>
              </p:cNvPr>
              <p:cNvSpPr/>
              <p:nvPr/>
            </p:nvSpPr>
            <p:spPr>
              <a:xfrm>
                <a:off x="2277073" y="4290158"/>
                <a:ext cx="4469518" cy="1173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3600" dirty="0"/>
                  <a:t>Behaviourism</a:t>
                </a:r>
              </a:p>
            </p:txBody>
          </p:sp>
          <p:sp>
            <p:nvSpPr>
              <p:cNvPr id="25" name="Rounded Rectangle 24">
                <a:extLst>
                  <a:ext uri="{FF2B5EF4-FFF2-40B4-BE49-F238E27FC236}">
                    <a16:creationId xmlns:a16="http://schemas.microsoft.com/office/drawing/2014/main" id="{A5E39342-B46A-0635-4074-B30C0EDB0854}"/>
                  </a:ext>
                </a:extLst>
              </p:cNvPr>
              <p:cNvSpPr/>
              <p:nvPr/>
            </p:nvSpPr>
            <p:spPr>
              <a:xfrm>
                <a:off x="7379008" y="4335012"/>
                <a:ext cx="4458402" cy="11734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3600" dirty="0"/>
                  <a:t>Cognitivism</a:t>
                </a:r>
              </a:p>
            </p:txBody>
          </p:sp>
          <p:grpSp>
            <p:nvGrpSpPr>
              <p:cNvPr id="42" name="Group 41">
                <a:extLst>
                  <a:ext uri="{FF2B5EF4-FFF2-40B4-BE49-F238E27FC236}">
                    <a16:creationId xmlns:a16="http://schemas.microsoft.com/office/drawing/2014/main" id="{FA97F8E3-A4DB-AE7C-B73F-92DA582DF1F3}"/>
                  </a:ext>
                </a:extLst>
              </p:cNvPr>
              <p:cNvGrpSpPr/>
              <p:nvPr/>
            </p:nvGrpSpPr>
            <p:grpSpPr>
              <a:xfrm>
                <a:off x="5625359" y="4361732"/>
                <a:ext cx="746300" cy="1058397"/>
                <a:chOff x="3519047" y="1002810"/>
                <a:chExt cx="2039832" cy="2892873"/>
              </a:xfrm>
            </p:grpSpPr>
            <p:pic>
              <p:nvPicPr>
                <p:cNvPr id="44" name="Picture 43">
                  <a:extLst>
                    <a:ext uri="{FF2B5EF4-FFF2-40B4-BE49-F238E27FC236}">
                      <a16:creationId xmlns:a16="http://schemas.microsoft.com/office/drawing/2014/main" id="{D6B50614-B0CE-6958-B219-D765C8AC383C}"/>
                    </a:ext>
                  </a:extLst>
                </p:cNvPr>
                <p:cNvPicPr>
                  <a:picLocks noChangeAspect="1"/>
                </p:cNvPicPr>
                <p:nvPr/>
              </p:nvPicPr>
              <p:blipFill>
                <a:blip r:embed="rId3">
                  <a:extLst>
                    <a:ext uri="{28A0092B-C50C-407E-A947-70E740481C1C}">
                      <a14:useLocalDpi xmlns:a14="http://schemas.microsoft.com/office/drawing/2010/main" val="0"/>
                    </a:ext>
                  </a:extLst>
                </a:blip>
                <a:srcRect l="12869" r="4522" b="15755"/>
                <a:stretch>
                  <a:fillRect/>
                </a:stretch>
              </p:blipFill>
              <p:spPr>
                <a:xfrm>
                  <a:off x="3519047" y="1002810"/>
                  <a:ext cx="998807" cy="1435014"/>
                </a:xfrm>
                <a:prstGeom prst="rect">
                  <a:avLst/>
                </a:prstGeom>
              </p:spPr>
            </p:pic>
            <p:pic>
              <p:nvPicPr>
                <p:cNvPr id="45" name="Picture 44">
                  <a:extLst>
                    <a:ext uri="{FF2B5EF4-FFF2-40B4-BE49-F238E27FC236}">
                      <a16:creationId xmlns:a16="http://schemas.microsoft.com/office/drawing/2014/main" id="{2DF5A321-9B34-ACFA-1480-A96D5E8FAE62}"/>
                    </a:ext>
                  </a:extLst>
                </p:cNvPr>
                <p:cNvPicPr>
                  <a:picLocks/>
                </p:cNvPicPr>
                <p:nvPr/>
              </p:nvPicPr>
              <p:blipFill>
                <a:blip r:embed="rId4"/>
                <a:srcRect l="11746" t="-1" r="10398" b="15655"/>
                <a:stretch>
                  <a:fillRect/>
                </a:stretch>
              </p:blipFill>
              <p:spPr>
                <a:xfrm>
                  <a:off x="4560063" y="1013910"/>
                  <a:ext cx="997202" cy="1437981"/>
                </a:xfrm>
                <a:prstGeom prst="rect">
                  <a:avLst/>
                </a:prstGeom>
              </p:spPr>
            </p:pic>
            <p:pic>
              <p:nvPicPr>
                <p:cNvPr id="46" name="Picture 45">
                  <a:extLst>
                    <a:ext uri="{FF2B5EF4-FFF2-40B4-BE49-F238E27FC236}">
                      <a16:creationId xmlns:a16="http://schemas.microsoft.com/office/drawing/2014/main" id="{787A2B72-4ABE-671A-ECEF-C6572A7CE9F4}"/>
                    </a:ext>
                  </a:extLst>
                </p:cNvPr>
                <p:cNvPicPr>
                  <a:picLocks/>
                </p:cNvPicPr>
                <p:nvPr/>
              </p:nvPicPr>
              <p:blipFill>
                <a:blip r:embed="rId5"/>
                <a:srcRect l="2499" r="14184" b="14934"/>
                <a:stretch>
                  <a:fillRect/>
                </a:stretch>
              </p:blipFill>
              <p:spPr>
                <a:xfrm>
                  <a:off x="3519052" y="2462883"/>
                  <a:ext cx="997198" cy="1432800"/>
                </a:xfrm>
                <a:prstGeom prst="rect">
                  <a:avLst/>
                </a:prstGeom>
              </p:spPr>
            </p:pic>
            <p:pic>
              <p:nvPicPr>
                <p:cNvPr id="47" name="Picture 46">
                  <a:extLst>
                    <a:ext uri="{FF2B5EF4-FFF2-40B4-BE49-F238E27FC236}">
                      <a16:creationId xmlns:a16="http://schemas.microsoft.com/office/drawing/2014/main" id="{F569B533-78F2-BC1F-53EF-AB44D7328BA2}"/>
                    </a:ext>
                  </a:extLst>
                </p:cNvPr>
                <p:cNvPicPr>
                  <a:picLocks noChangeAspect="1"/>
                </p:cNvPicPr>
                <p:nvPr/>
              </p:nvPicPr>
              <p:blipFill rotWithShape="1">
                <a:blip r:embed="rId6"/>
                <a:srcRect l="17547" t="11640" r="20260" b="7174"/>
                <a:stretch>
                  <a:fillRect/>
                </a:stretch>
              </p:blipFill>
              <p:spPr>
                <a:xfrm>
                  <a:off x="4560070" y="2462880"/>
                  <a:ext cx="998809" cy="1432800"/>
                </a:xfrm>
                <a:prstGeom prst="rect">
                  <a:avLst/>
                </a:prstGeom>
                <a:noFill/>
              </p:spPr>
            </p:pic>
          </p:grpSp>
        </p:grpSp>
        <p:pic>
          <p:nvPicPr>
            <p:cNvPr id="58" name="Picture 57">
              <a:extLst>
                <a:ext uri="{FF2B5EF4-FFF2-40B4-BE49-F238E27FC236}">
                  <a16:creationId xmlns:a16="http://schemas.microsoft.com/office/drawing/2014/main" id="{F809A718-987D-72D3-E96F-7E7F56C8E57A}"/>
                </a:ext>
              </a:extLst>
            </p:cNvPr>
            <p:cNvPicPr>
              <a:picLocks noChangeAspect="1"/>
            </p:cNvPicPr>
            <p:nvPr/>
          </p:nvPicPr>
          <p:blipFill>
            <a:blip r:embed="rId7">
              <a:extLst>
                <a:ext uri="{28A0092B-C50C-407E-A947-70E740481C1C}">
                  <a14:useLocalDpi xmlns:a14="http://schemas.microsoft.com/office/drawing/2010/main" val="0"/>
                </a:ext>
              </a:extLst>
            </a:blip>
            <a:srcRect l="36748" t="4615" r="13379"/>
            <a:stretch>
              <a:fillRect/>
            </a:stretch>
          </p:blipFill>
          <p:spPr>
            <a:xfrm>
              <a:off x="11022123" y="4463397"/>
              <a:ext cx="755376" cy="959395"/>
            </a:xfrm>
            <a:prstGeom prst="rect">
              <a:avLst/>
            </a:prstGeom>
          </p:spPr>
        </p:pic>
        <p:pic>
          <p:nvPicPr>
            <p:cNvPr id="60" name="Picture 59">
              <a:extLst>
                <a:ext uri="{FF2B5EF4-FFF2-40B4-BE49-F238E27FC236}">
                  <a16:creationId xmlns:a16="http://schemas.microsoft.com/office/drawing/2014/main" id="{BF1B1FBE-FF50-0F3D-E0DC-5EBA89C91D27}"/>
                </a:ext>
              </a:extLst>
            </p:cNvPr>
            <p:cNvPicPr>
              <a:picLocks noChangeAspect="1"/>
            </p:cNvPicPr>
            <p:nvPr/>
          </p:nvPicPr>
          <p:blipFill>
            <a:blip r:embed="rId8">
              <a:extLst>
                <a:ext uri="{28A0092B-C50C-407E-A947-70E740481C1C}">
                  <a14:useLocalDpi xmlns:a14="http://schemas.microsoft.com/office/drawing/2010/main" val="0"/>
                </a:ext>
              </a:extLst>
            </a:blip>
            <a:srcRect l="21354" t="17188" r="9321" b="9750"/>
            <a:stretch>
              <a:fillRect/>
            </a:stretch>
          </p:blipFill>
          <p:spPr>
            <a:xfrm>
              <a:off x="10372385" y="3053323"/>
              <a:ext cx="702577" cy="1021811"/>
            </a:xfrm>
            <a:prstGeom prst="rect">
              <a:avLst/>
            </a:prstGeom>
          </p:spPr>
        </p:pic>
        <p:pic>
          <p:nvPicPr>
            <p:cNvPr id="56" name="Picture 55">
              <a:extLst>
                <a:ext uri="{FF2B5EF4-FFF2-40B4-BE49-F238E27FC236}">
                  <a16:creationId xmlns:a16="http://schemas.microsoft.com/office/drawing/2014/main" id="{A7D9F753-14FF-8C47-08B9-A8C8D7AFE0D8}"/>
                </a:ext>
              </a:extLst>
            </p:cNvPr>
            <p:cNvPicPr>
              <a:picLocks noChangeAspect="1"/>
            </p:cNvPicPr>
            <p:nvPr/>
          </p:nvPicPr>
          <p:blipFill>
            <a:blip r:embed="rId9">
              <a:extLst>
                <a:ext uri="{28A0092B-C50C-407E-A947-70E740481C1C}">
                  <a14:useLocalDpi xmlns:a14="http://schemas.microsoft.com/office/drawing/2010/main" val="0"/>
                </a:ext>
              </a:extLst>
            </a:blip>
            <a:srcRect r="15219"/>
            <a:stretch>
              <a:fillRect/>
            </a:stretch>
          </p:blipFill>
          <p:spPr>
            <a:xfrm>
              <a:off x="11149543" y="3053323"/>
              <a:ext cx="696536" cy="1026969"/>
            </a:xfrm>
            <a:prstGeom prst="rect">
              <a:avLst/>
            </a:prstGeom>
          </p:spPr>
        </p:pic>
        <p:pic>
          <p:nvPicPr>
            <p:cNvPr id="62" name="Picture 61">
              <a:extLst>
                <a:ext uri="{FF2B5EF4-FFF2-40B4-BE49-F238E27FC236}">
                  <a16:creationId xmlns:a16="http://schemas.microsoft.com/office/drawing/2014/main" id="{7519435B-93C1-45F5-FD5D-7D34DB8868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54105" y="3083871"/>
              <a:ext cx="727185" cy="993913"/>
            </a:xfrm>
            <a:prstGeom prst="rect">
              <a:avLst/>
            </a:prstGeom>
          </p:spPr>
        </p:pic>
        <p:pic>
          <p:nvPicPr>
            <p:cNvPr id="63" name="Picture 62">
              <a:extLst>
                <a:ext uri="{FF2B5EF4-FFF2-40B4-BE49-F238E27FC236}">
                  <a16:creationId xmlns:a16="http://schemas.microsoft.com/office/drawing/2014/main" id="{97936715-ED36-FDCC-1927-3767CA6011F9}"/>
                </a:ext>
              </a:extLst>
            </p:cNvPr>
            <p:cNvPicPr>
              <a:picLocks noChangeAspect="1"/>
            </p:cNvPicPr>
            <p:nvPr/>
          </p:nvPicPr>
          <p:blipFill>
            <a:blip r:embed="rId11"/>
            <a:stretch>
              <a:fillRect/>
            </a:stretch>
          </p:blipFill>
          <p:spPr>
            <a:xfrm>
              <a:off x="5879616" y="1770665"/>
              <a:ext cx="721556" cy="995156"/>
            </a:xfrm>
            <a:prstGeom prst="rect">
              <a:avLst/>
            </a:prstGeom>
          </p:spPr>
        </p:pic>
        <p:pic>
          <p:nvPicPr>
            <p:cNvPr id="67" name="Picture 66">
              <a:extLst>
                <a:ext uri="{FF2B5EF4-FFF2-40B4-BE49-F238E27FC236}">
                  <a16:creationId xmlns:a16="http://schemas.microsoft.com/office/drawing/2014/main" id="{F46A76C0-2938-AE41-1FBE-A2938AEE30D4}"/>
                </a:ext>
              </a:extLst>
            </p:cNvPr>
            <p:cNvPicPr>
              <a:picLocks noChangeAspect="1"/>
            </p:cNvPicPr>
            <p:nvPr/>
          </p:nvPicPr>
          <p:blipFill>
            <a:blip r:embed="rId12">
              <a:extLst>
                <a:ext uri="{28A0092B-C50C-407E-A947-70E740481C1C}">
                  <a14:useLocalDpi xmlns:a14="http://schemas.microsoft.com/office/drawing/2010/main" val="0"/>
                </a:ext>
              </a:extLst>
            </a:blip>
            <a:srcRect l="9665" t="7003" r="49160" b="26033"/>
            <a:stretch>
              <a:fillRect/>
            </a:stretch>
          </p:blipFill>
          <p:spPr>
            <a:xfrm>
              <a:off x="10035085" y="1779940"/>
              <a:ext cx="844614" cy="1030158"/>
            </a:xfrm>
            <a:prstGeom prst="rect">
              <a:avLst/>
            </a:prstGeom>
          </p:spPr>
        </p:pic>
        <p:pic>
          <p:nvPicPr>
            <p:cNvPr id="65" name="Picture 64">
              <a:extLst>
                <a:ext uri="{FF2B5EF4-FFF2-40B4-BE49-F238E27FC236}">
                  <a16:creationId xmlns:a16="http://schemas.microsoft.com/office/drawing/2014/main" id="{D9A0F84D-575E-F08E-9143-9142475E46A6}"/>
                </a:ext>
              </a:extLst>
            </p:cNvPr>
            <p:cNvPicPr>
              <a:picLocks noChangeAspect="1"/>
            </p:cNvPicPr>
            <p:nvPr/>
          </p:nvPicPr>
          <p:blipFill>
            <a:blip r:embed="rId13">
              <a:extLst>
                <a:ext uri="{28A0092B-C50C-407E-A947-70E740481C1C}">
                  <a14:useLocalDpi xmlns:a14="http://schemas.microsoft.com/office/drawing/2010/main" val="0"/>
                </a:ext>
              </a:extLst>
            </a:blip>
            <a:srcRect l="13574" t="5822" r="15120" b="10197"/>
            <a:stretch>
              <a:fillRect/>
            </a:stretch>
          </p:blipFill>
          <p:spPr>
            <a:xfrm>
              <a:off x="10954956" y="1788592"/>
              <a:ext cx="873986" cy="1029372"/>
            </a:xfrm>
            <a:prstGeom prst="rect">
              <a:avLst/>
            </a:prstGeom>
          </p:spPr>
        </p:pic>
      </p:grpSp>
      <p:cxnSp>
        <p:nvCxnSpPr>
          <p:cNvPr id="2" name="Straight Connector 1">
            <a:extLst>
              <a:ext uri="{FF2B5EF4-FFF2-40B4-BE49-F238E27FC236}">
                <a16:creationId xmlns:a16="http://schemas.microsoft.com/office/drawing/2014/main" id="{8B510D76-FF86-AD77-E97D-ED3D99026471}"/>
              </a:ext>
            </a:extLst>
          </p:cNvPr>
          <p:cNvCxnSpPr>
            <a:cxnSpLocks/>
          </p:cNvCxnSpPr>
          <p:nvPr/>
        </p:nvCxnSpPr>
        <p:spPr>
          <a:xfrm flipV="1">
            <a:off x="485776" y="4743450"/>
            <a:ext cx="5249862" cy="13858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09D7AE-BFE0-C498-D6EE-6D66FD06F6D4}"/>
              </a:ext>
            </a:extLst>
          </p:cNvPr>
          <p:cNvCxnSpPr>
            <a:cxnSpLocks/>
          </p:cNvCxnSpPr>
          <p:nvPr/>
        </p:nvCxnSpPr>
        <p:spPr>
          <a:xfrm>
            <a:off x="585788" y="4708524"/>
            <a:ext cx="5149850" cy="142081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30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8520C-76CB-9A52-C128-4C0B57B658F3}"/>
            </a:ext>
          </a:extLst>
        </p:cNvPr>
        <p:cNvGrpSpPr/>
        <p:nvPr/>
      </p:nvGrpSpPr>
      <p:grpSpPr>
        <a:xfrm>
          <a:off x="0" y="0"/>
          <a:ext cx="0" cy="0"/>
          <a:chOff x="0" y="0"/>
          <a:chExt cx="0" cy="0"/>
        </a:xfrm>
      </p:grpSpPr>
      <p:sp>
        <p:nvSpPr>
          <p:cNvPr id="7" name="Foliennummernplatzhalter 4">
            <a:extLst>
              <a:ext uri="{FF2B5EF4-FFF2-40B4-BE49-F238E27FC236}">
                <a16:creationId xmlns:a16="http://schemas.microsoft.com/office/drawing/2014/main" id="{7FF16CFD-4C1F-E0C3-EA2A-565705908936}"/>
              </a:ext>
            </a:extLst>
          </p:cNvPr>
          <p:cNvSpPr>
            <a:spLocks noGrp="1"/>
          </p:cNvSpPr>
          <p:nvPr>
            <p:ph type="sldNum" sz="quarter" idx="4"/>
          </p:nvPr>
        </p:nvSpPr>
        <p:spPr>
          <a:xfrm>
            <a:off x="-1" y="6308725"/>
            <a:ext cx="550864" cy="545675"/>
          </a:xfrm>
        </p:spPr>
        <p:txBody>
          <a:bodyPr/>
          <a:lstStyle/>
          <a:p>
            <a:fld id="{C989FB22-F207-4687-A4B5-2716CB0D71E1}" type="slidenum">
              <a:rPr lang="de-DE" smtClean="0"/>
              <a:pPr/>
              <a:t>14</a:t>
            </a:fld>
            <a:endParaRPr lang="de-DE" dirty="0"/>
          </a:p>
        </p:txBody>
      </p:sp>
      <p:sp>
        <p:nvSpPr>
          <p:cNvPr id="2" name="Footer Placeholder 1">
            <a:extLst>
              <a:ext uri="{FF2B5EF4-FFF2-40B4-BE49-F238E27FC236}">
                <a16:creationId xmlns:a16="http://schemas.microsoft.com/office/drawing/2014/main" id="{2801593C-F44E-3929-47A2-813FB1151AB0}"/>
              </a:ext>
            </a:extLst>
          </p:cNvPr>
          <p:cNvSpPr>
            <a:spLocks noGrp="1"/>
          </p:cNvSpPr>
          <p:nvPr>
            <p:ph type="ftr" sz="quarter" idx="3"/>
          </p:nvPr>
        </p:nvSpPr>
        <p:spPr/>
        <p:txBody>
          <a:bodyPr/>
          <a:lstStyle/>
          <a:p>
            <a:r>
              <a:rPr lang="de-DE"/>
              <a:t>Prof. Dr. Thomas Staubitz, German University of Digital Science </a:t>
            </a:r>
            <a:endParaRPr lang="de-DE" dirty="0"/>
          </a:p>
        </p:txBody>
      </p:sp>
      <p:pic>
        <p:nvPicPr>
          <p:cNvPr id="4" name="Picture 3" descr="A sculpture of a heart shaped object in a grassy area&#10;&#10;AI-generated content may be incorrect.">
            <a:extLst>
              <a:ext uri="{FF2B5EF4-FFF2-40B4-BE49-F238E27FC236}">
                <a16:creationId xmlns:a16="http://schemas.microsoft.com/office/drawing/2014/main" id="{C1896394-207E-B633-2FC1-AEE31D93E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71" y="-876902"/>
            <a:ext cx="17739327" cy="9978371"/>
          </a:xfrm>
          <a:prstGeom prst="rect">
            <a:avLst/>
          </a:prstGeom>
        </p:spPr>
      </p:pic>
    </p:spTree>
    <p:extLst>
      <p:ext uri="{BB962C8B-B14F-4D97-AF65-F5344CB8AC3E}">
        <p14:creationId xmlns:p14="http://schemas.microsoft.com/office/powerpoint/2010/main" val="24145663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2A2A7-59C9-B764-6C4F-D577B2F9F3CC}"/>
            </a:ext>
          </a:extLst>
        </p:cNvPr>
        <p:cNvGrpSpPr/>
        <p:nvPr/>
      </p:nvGrpSpPr>
      <p:grpSpPr>
        <a:xfrm>
          <a:off x="0" y="0"/>
          <a:ext cx="0" cy="0"/>
          <a:chOff x="0" y="0"/>
          <a:chExt cx="0" cy="0"/>
        </a:xfrm>
      </p:grpSpPr>
      <p:sp>
        <p:nvSpPr>
          <p:cNvPr id="7" name="Foliennummernplatzhalter 4">
            <a:extLst>
              <a:ext uri="{FF2B5EF4-FFF2-40B4-BE49-F238E27FC236}">
                <a16:creationId xmlns:a16="http://schemas.microsoft.com/office/drawing/2014/main" id="{ED445F47-0F20-A6ED-5A47-0C42A7B98C64}"/>
              </a:ext>
            </a:extLst>
          </p:cNvPr>
          <p:cNvSpPr>
            <a:spLocks noGrp="1"/>
          </p:cNvSpPr>
          <p:nvPr>
            <p:ph type="sldNum" sz="quarter" idx="4"/>
          </p:nvPr>
        </p:nvSpPr>
        <p:spPr>
          <a:xfrm>
            <a:off x="-1" y="6308725"/>
            <a:ext cx="550864" cy="545675"/>
          </a:xfrm>
        </p:spPr>
        <p:txBody>
          <a:bodyPr/>
          <a:lstStyle/>
          <a:p>
            <a:fld id="{C989FB22-F207-4687-A4B5-2716CB0D71E1}" type="slidenum">
              <a:rPr lang="de-DE" smtClean="0"/>
              <a:pPr/>
              <a:t>15</a:t>
            </a:fld>
            <a:endParaRPr lang="de-DE" dirty="0"/>
          </a:p>
        </p:txBody>
      </p:sp>
      <p:pic>
        <p:nvPicPr>
          <p:cNvPr id="2" name="Picture 1" descr="A group of people in a cave&#10;&#10;AI-generated content may be incorrect.">
            <a:extLst>
              <a:ext uri="{FF2B5EF4-FFF2-40B4-BE49-F238E27FC236}">
                <a16:creationId xmlns:a16="http://schemas.microsoft.com/office/drawing/2014/main" id="{0302FA0C-0A86-1217-6033-9E871263040B}"/>
              </a:ext>
            </a:extLst>
          </p:cNvPr>
          <p:cNvPicPr>
            <a:picLocks noChangeAspect="1"/>
          </p:cNvPicPr>
          <p:nvPr/>
        </p:nvPicPr>
        <p:blipFill>
          <a:blip r:embed="rId3"/>
          <a:srcRect t="5553" b="10071"/>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A6BB923-7F4D-EBD2-08CD-D83097A0C45D}"/>
              </a:ext>
            </a:extLst>
          </p:cNvPr>
          <p:cNvSpPr txBox="1"/>
          <p:nvPr/>
        </p:nvSpPr>
        <p:spPr>
          <a:xfrm>
            <a:off x="9898743" y="6077892"/>
            <a:ext cx="2293257" cy="461665"/>
          </a:xfrm>
          <a:prstGeom prst="rect">
            <a:avLst/>
          </a:prstGeom>
          <a:noFill/>
        </p:spPr>
        <p:txBody>
          <a:bodyPr wrap="square">
            <a:spAutoFit/>
          </a:bodyPr>
          <a:lstStyle/>
          <a:p>
            <a:pPr>
              <a:spcBef>
                <a:spcPts val="1200"/>
              </a:spcBef>
              <a:spcAft>
                <a:spcPts val="1200"/>
              </a:spcAft>
              <a:buNone/>
            </a:pPr>
            <a:r>
              <a:rPr lang="en-DE" sz="2400" b="1" dirty="0">
                <a:solidFill>
                  <a:schemeClr val="bg1"/>
                </a:solidFill>
                <a:effectLst/>
                <a:latin typeface="Calibri" panose="020F0502020204030204" pitchFamily="34" charset="0"/>
                <a:ea typeface="Calibri" panose="020F0502020204030204" pitchFamily="34" charset="0"/>
              </a:rPr>
              <a:t>AI generated.</a:t>
            </a:r>
            <a:endParaRPr lang="en-DE" sz="24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85962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355946-4C7B-61B7-41B2-898A17029423}"/>
              </a:ext>
            </a:extLst>
          </p:cNvPr>
          <p:cNvSpPr>
            <a:spLocks noGrp="1"/>
          </p:cNvSpPr>
          <p:nvPr>
            <p:ph type="ftr" sz="quarter" idx="3"/>
          </p:nvPr>
        </p:nvSpPr>
        <p:spPr/>
        <p:txBody>
          <a:bodyPr/>
          <a:lstStyle/>
          <a:p>
            <a:r>
              <a:rPr lang="de-DE"/>
              <a:t>Prof. Dr. Thomas Staubitz | German UDS</a:t>
            </a:r>
            <a:endParaRPr lang="de-DE" dirty="0"/>
          </a:p>
        </p:txBody>
      </p:sp>
      <p:sp>
        <p:nvSpPr>
          <p:cNvPr id="3" name="Title 2">
            <a:extLst>
              <a:ext uri="{FF2B5EF4-FFF2-40B4-BE49-F238E27FC236}">
                <a16:creationId xmlns:a16="http://schemas.microsoft.com/office/drawing/2014/main" id="{24B30712-8645-2A05-A193-C4E04D583A73}"/>
              </a:ext>
            </a:extLst>
          </p:cNvPr>
          <p:cNvSpPr>
            <a:spLocks noGrp="1"/>
          </p:cNvSpPr>
          <p:nvPr>
            <p:ph type="title"/>
          </p:nvPr>
        </p:nvSpPr>
        <p:spPr/>
        <p:txBody>
          <a:bodyPr/>
          <a:lstStyle/>
          <a:p>
            <a:r>
              <a:rPr lang="en-DE" dirty="0"/>
              <a:t>Vygotsky </a:t>
            </a:r>
            <a:r>
              <a:rPr lang="de-DE" dirty="0">
                <a:sym typeface="Wingdings" pitchFamily="2" charset="2"/>
              </a:rPr>
              <a:t></a:t>
            </a:r>
            <a:r>
              <a:rPr lang="en-DE" dirty="0"/>
              <a:t> Mitra</a:t>
            </a:r>
          </a:p>
        </p:txBody>
      </p:sp>
      <p:sp>
        <p:nvSpPr>
          <p:cNvPr id="5" name="Slide Number Placeholder 4">
            <a:extLst>
              <a:ext uri="{FF2B5EF4-FFF2-40B4-BE49-F238E27FC236}">
                <a16:creationId xmlns:a16="http://schemas.microsoft.com/office/drawing/2014/main" id="{53DC095D-65B7-B95F-B655-B68A3E3604BA}"/>
              </a:ext>
            </a:extLst>
          </p:cNvPr>
          <p:cNvSpPr>
            <a:spLocks noGrp="1"/>
          </p:cNvSpPr>
          <p:nvPr>
            <p:ph type="sldNum" sz="quarter" idx="4"/>
          </p:nvPr>
        </p:nvSpPr>
        <p:spPr/>
        <p:txBody>
          <a:bodyPr/>
          <a:lstStyle/>
          <a:p>
            <a:fld id="{97B5D6F4-5899-4B75-B7B0-EBB32E782A5F}" type="slidenum">
              <a:rPr lang="en-GB" smtClean="0"/>
              <a:pPr/>
              <a:t>16</a:t>
            </a:fld>
            <a:endParaRPr lang="en-GB" dirty="0"/>
          </a:p>
        </p:txBody>
      </p:sp>
      <p:pic>
        <p:nvPicPr>
          <p:cNvPr id="7" name="Picture 6">
            <a:extLst>
              <a:ext uri="{FF2B5EF4-FFF2-40B4-BE49-F238E27FC236}">
                <a16:creationId xmlns:a16="http://schemas.microsoft.com/office/drawing/2014/main" id="{2D75EBB0-D569-1B17-8DD2-59F16DC87301}"/>
              </a:ext>
            </a:extLst>
          </p:cNvPr>
          <p:cNvPicPr>
            <a:picLocks noChangeAspect="1"/>
          </p:cNvPicPr>
          <p:nvPr/>
        </p:nvPicPr>
        <p:blipFill>
          <a:blip r:embed="rId3"/>
          <a:stretch>
            <a:fillRect/>
          </a:stretch>
        </p:blipFill>
        <p:spPr>
          <a:xfrm>
            <a:off x="515938" y="2327275"/>
            <a:ext cx="6804186" cy="2768600"/>
          </a:xfrm>
          <a:prstGeom prst="rect">
            <a:avLst/>
          </a:prstGeom>
        </p:spPr>
      </p:pic>
      <p:pic>
        <p:nvPicPr>
          <p:cNvPr id="9" name="Picture 8">
            <a:extLst>
              <a:ext uri="{FF2B5EF4-FFF2-40B4-BE49-F238E27FC236}">
                <a16:creationId xmlns:a16="http://schemas.microsoft.com/office/drawing/2014/main" id="{91E5267B-38A4-40D0-E2DD-7D0B38358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638" y="1628775"/>
            <a:ext cx="2984500" cy="4476750"/>
          </a:xfrm>
          <a:prstGeom prst="rect">
            <a:avLst/>
          </a:prstGeom>
        </p:spPr>
      </p:pic>
    </p:spTree>
    <p:extLst>
      <p:ext uri="{BB962C8B-B14F-4D97-AF65-F5344CB8AC3E}">
        <p14:creationId xmlns:p14="http://schemas.microsoft.com/office/powerpoint/2010/main" val="236593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52EFB-9AC8-EF5F-7EDD-6D5878AF2694}"/>
            </a:ext>
          </a:extLst>
        </p:cNvPr>
        <p:cNvGrpSpPr/>
        <p:nvPr/>
      </p:nvGrpSpPr>
      <p:grpSpPr>
        <a:xfrm>
          <a:off x="0" y="0"/>
          <a:ext cx="0" cy="0"/>
          <a:chOff x="0" y="0"/>
          <a:chExt cx="0" cy="0"/>
        </a:xfrm>
      </p:grpSpPr>
      <p:sp>
        <p:nvSpPr>
          <p:cNvPr id="7" name="Foliennummernplatzhalter 4">
            <a:extLst>
              <a:ext uri="{FF2B5EF4-FFF2-40B4-BE49-F238E27FC236}">
                <a16:creationId xmlns:a16="http://schemas.microsoft.com/office/drawing/2014/main" id="{099F89F7-2460-5E33-C815-8AA4F754B273}"/>
              </a:ext>
            </a:extLst>
          </p:cNvPr>
          <p:cNvSpPr>
            <a:spLocks noGrp="1"/>
          </p:cNvSpPr>
          <p:nvPr>
            <p:ph type="sldNum" sz="quarter" idx="4"/>
          </p:nvPr>
        </p:nvSpPr>
        <p:spPr>
          <a:xfrm>
            <a:off x="-1" y="6308725"/>
            <a:ext cx="550864" cy="545675"/>
          </a:xfrm>
        </p:spPr>
        <p:txBody>
          <a:bodyPr/>
          <a:lstStyle/>
          <a:p>
            <a:fld id="{C989FB22-F207-4687-A4B5-2716CB0D71E1}" type="slidenum">
              <a:rPr lang="de-DE" smtClean="0"/>
              <a:pPr/>
              <a:t>17</a:t>
            </a:fld>
            <a:endParaRPr lang="de-DE" dirty="0"/>
          </a:p>
        </p:txBody>
      </p:sp>
      <p:pic>
        <p:nvPicPr>
          <p:cNvPr id="2" name="Picture 1" descr="A group of people in a cave&#10;&#10;AI-generated content may be incorrect.">
            <a:extLst>
              <a:ext uri="{FF2B5EF4-FFF2-40B4-BE49-F238E27FC236}">
                <a16:creationId xmlns:a16="http://schemas.microsoft.com/office/drawing/2014/main" id="{D2475247-85F9-AEA0-D41F-F3DE2056DA12}"/>
              </a:ext>
            </a:extLst>
          </p:cNvPr>
          <p:cNvPicPr>
            <a:picLocks noChangeAspect="1"/>
          </p:cNvPicPr>
          <p:nvPr/>
        </p:nvPicPr>
        <p:blipFill>
          <a:blip r:embed="rId3"/>
          <a:srcRect t="5553" b="10071"/>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54500C4-FE39-BB08-83DF-711C71F5E696}"/>
              </a:ext>
            </a:extLst>
          </p:cNvPr>
          <p:cNvSpPr txBox="1"/>
          <p:nvPr/>
        </p:nvSpPr>
        <p:spPr>
          <a:xfrm>
            <a:off x="9898743" y="6077892"/>
            <a:ext cx="2293257" cy="461665"/>
          </a:xfrm>
          <a:prstGeom prst="rect">
            <a:avLst/>
          </a:prstGeom>
          <a:noFill/>
        </p:spPr>
        <p:txBody>
          <a:bodyPr wrap="square">
            <a:spAutoFit/>
          </a:bodyPr>
          <a:lstStyle/>
          <a:p>
            <a:pPr>
              <a:spcBef>
                <a:spcPts val="1200"/>
              </a:spcBef>
              <a:spcAft>
                <a:spcPts val="1200"/>
              </a:spcAft>
              <a:buNone/>
            </a:pPr>
            <a:r>
              <a:rPr lang="en-DE" sz="2400" b="1" dirty="0">
                <a:solidFill>
                  <a:schemeClr val="bg1"/>
                </a:solidFill>
                <a:effectLst/>
                <a:latin typeface="Calibri" panose="020F0502020204030204" pitchFamily="34" charset="0"/>
                <a:ea typeface="Calibri" panose="020F0502020204030204" pitchFamily="34" charset="0"/>
              </a:rPr>
              <a:t>AI generated.</a:t>
            </a:r>
            <a:endParaRPr lang="en-DE" sz="2400" b="1"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F8A5F6E4-59D5-8F63-4054-C3FB39D892FA}"/>
              </a:ext>
            </a:extLst>
          </p:cNvPr>
          <p:cNvSpPr/>
          <p:nvPr/>
        </p:nvSpPr>
        <p:spPr>
          <a:xfrm>
            <a:off x="515938" y="468313"/>
            <a:ext cx="9750742" cy="16002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fontAlgn="base"/>
            <a:r>
              <a:rPr lang="en-GB" sz="2800" dirty="0"/>
              <a:t>[...] </a:t>
            </a:r>
            <a:r>
              <a:rPr lang="en-DE" sz="2800" dirty="0"/>
              <a:t>The biggest problem with individualized and personalized learning lies in the overemphasis on working alone.</a:t>
            </a:r>
          </a:p>
          <a:p>
            <a:pPr fontAlgn="base"/>
            <a:endParaRPr lang="en-GB" sz="2400" b="1" dirty="0"/>
          </a:p>
          <a:p>
            <a:r>
              <a:rPr lang="en-GB" sz="1400" dirty="0"/>
              <a:t>John Hattie – John Hattie </a:t>
            </a:r>
            <a:r>
              <a:rPr lang="en-GB" sz="1400" dirty="0" err="1"/>
              <a:t>warnt</a:t>
            </a:r>
            <a:r>
              <a:rPr lang="en-GB" sz="1400" dirty="0"/>
              <a:t> </a:t>
            </a:r>
            <a:r>
              <a:rPr lang="en-GB" sz="1400" dirty="0" err="1"/>
              <a:t>vor</a:t>
            </a:r>
            <a:r>
              <a:rPr lang="en-GB" sz="1400" dirty="0"/>
              <a:t> </a:t>
            </a:r>
            <a:r>
              <a:rPr lang="en-GB" sz="1400" dirty="0" err="1"/>
              <a:t>falsch</a:t>
            </a:r>
            <a:r>
              <a:rPr lang="en-GB" sz="1400" dirty="0"/>
              <a:t> </a:t>
            </a:r>
            <a:r>
              <a:rPr lang="en-GB" sz="1400" dirty="0" err="1"/>
              <a:t>verstandener</a:t>
            </a:r>
            <a:r>
              <a:rPr lang="en-GB" sz="1400" dirty="0"/>
              <a:t> </a:t>
            </a:r>
            <a:r>
              <a:rPr lang="en-GB" sz="1400" dirty="0" err="1"/>
              <a:t>Individualisierung</a:t>
            </a:r>
            <a:r>
              <a:rPr lang="en-GB" sz="1400" dirty="0"/>
              <a:t> des </a:t>
            </a:r>
            <a:r>
              <a:rPr lang="en-GB" sz="1400" dirty="0" err="1"/>
              <a:t>Lernens</a:t>
            </a:r>
            <a:endParaRPr lang="en-DE" sz="1400" dirty="0"/>
          </a:p>
        </p:txBody>
      </p:sp>
      <p:sp>
        <p:nvSpPr>
          <p:cNvPr id="3" name="Rectangle 2">
            <a:extLst>
              <a:ext uri="{FF2B5EF4-FFF2-40B4-BE49-F238E27FC236}">
                <a16:creationId xmlns:a16="http://schemas.microsoft.com/office/drawing/2014/main" id="{8889797B-8776-D485-59EB-9A216E71E764}"/>
              </a:ext>
            </a:extLst>
          </p:cNvPr>
          <p:cNvSpPr/>
          <p:nvPr/>
        </p:nvSpPr>
        <p:spPr>
          <a:xfrm>
            <a:off x="1209358" y="2006600"/>
            <a:ext cx="9773284" cy="212619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fontAlgn="base"/>
            <a:r>
              <a:rPr lang="en-GB" sz="2800" dirty="0"/>
              <a:t>[...] the core ideolog[y] of computing is individualism, [...] </a:t>
            </a:r>
            <a:r>
              <a:rPr lang="en-GB" sz="2800" b="1" dirty="0"/>
              <a:t>education technologies have served to undermine a democratic vision of schooling</a:t>
            </a:r>
            <a:r>
              <a:rPr lang="en-GB" sz="2800" dirty="0"/>
              <a:t> </a:t>
            </a:r>
          </a:p>
          <a:p>
            <a:pPr fontAlgn="base"/>
            <a:endParaRPr lang="en-GB" sz="2800" dirty="0"/>
          </a:p>
          <a:p>
            <a:pPr fontAlgn="base"/>
            <a:r>
              <a:rPr lang="en-GB" sz="1400" dirty="0"/>
              <a:t>Audrey Watters – The Second Breakfast - Blog</a:t>
            </a:r>
            <a:endParaRPr lang="en-DE" sz="1400" dirty="0"/>
          </a:p>
        </p:txBody>
      </p:sp>
      <p:sp>
        <p:nvSpPr>
          <p:cNvPr id="5" name="Rectangle 4">
            <a:extLst>
              <a:ext uri="{FF2B5EF4-FFF2-40B4-BE49-F238E27FC236}">
                <a16:creationId xmlns:a16="http://schemas.microsoft.com/office/drawing/2014/main" id="{E82EEB8F-61AC-D196-30AB-BC76596B774C}"/>
              </a:ext>
            </a:extLst>
          </p:cNvPr>
          <p:cNvSpPr/>
          <p:nvPr/>
        </p:nvSpPr>
        <p:spPr>
          <a:xfrm>
            <a:off x="1867854" y="3626908"/>
            <a:ext cx="9773284" cy="221932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fontAlgn="base"/>
            <a:r>
              <a:rPr lang="en-GB" sz="2800" dirty="0"/>
              <a:t>[...] </a:t>
            </a:r>
            <a:r>
              <a:rPr lang="en-GB" sz="2800" b="1" dirty="0"/>
              <a:t>these technologies encourage -- students working alone, </a:t>
            </a:r>
            <a:r>
              <a:rPr lang="en-GB" sz="2800" dirty="0"/>
              <a:t>“at their own pace,” [they] have helped to </a:t>
            </a:r>
            <a:r>
              <a:rPr lang="en-GB" sz="2800" b="1" dirty="0"/>
              <a:t>undermine</a:t>
            </a:r>
            <a:r>
              <a:rPr lang="en-GB" sz="2800" dirty="0"/>
              <a:t> [...], </a:t>
            </a:r>
            <a:r>
              <a:rPr lang="en-GB" sz="2800" b="1" dirty="0"/>
              <a:t>our shared respect for one another. </a:t>
            </a:r>
          </a:p>
          <a:p>
            <a:pPr fontAlgn="base"/>
            <a:endParaRPr lang="en-GB" sz="2400" b="1" dirty="0"/>
          </a:p>
          <a:p>
            <a:r>
              <a:rPr lang="en-GB" sz="1400" dirty="0"/>
              <a:t>Audrey Watters – The Second Breakfast - Blog</a:t>
            </a:r>
            <a:endParaRPr lang="en-DE" sz="1400" dirty="0"/>
          </a:p>
        </p:txBody>
      </p:sp>
    </p:spTree>
    <p:extLst>
      <p:ext uri="{BB962C8B-B14F-4D97-AF65-F5344CB8AC3E}">
        <p14:creationId xmlns:p14="http://schemas.microsoft.com/office/powerpoint/2010/main" val="73602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9734-07FD-4E58-E18A-FFF2CDB1FEEE}"/>
            </a:ext>
          </a:extLst>
        </p:cNvPr>
        <p:cNvGrpSpPr/>
        <p:nvPr/>
      </p:nvGrpSpPr>
      <p:grpSpPr>
        <a:xfrm>
          <a:off x="0" y="0"/>
          <a:ext cx="0" cy="0"/>
          <a:chOff x="0" y="0"/>
          <a:chExt cx="0" cy="0"/>
        </a:xfrm>
      </p:grpSpPr>
      <p:sp>
        <p:nvSpPr>
          <p:cNvPr id="7" name="Foliennummernplatzhalter 4">
            <a:extLst>
              <a:ext uri="{FF2B5EF4-FFF2-40B4-BE49-F238E27FC236}">
                <a16:creationId xmlns:a16="http://schemas.microsoft.com/office/drawing/2014/main" id="{E3D7BB4E-D0E1-05DA-53ED-FF39F57B467C}"/>
              </a:ext>
            </a:extLst>
          </p:cNvPr>
          <p:cNvSpPr>
            <a:spLocks noGrp="1"/>
          </p:cNvSpPr>
          <p:nvPr>
            <p:ph type="sldNum" sz="quarter" idx="4"/>
          </p:nvPr>
        </p:nvSpPr>
        <p:spPr>
          <a:xfrm>
            <a:off x="-1" y="6308725"/>
            <a:ext cx="550864" cy="545675"/>
          </a:xfrm>
        </p:spPr>
        <p:txBody>
          <a:bodyPr/>
          <a:lstStyle/>
          <a:p>
            <a:fld id="{C989FB22-F207-4687-A4B5-2716CB0D71E1}" type="slidenum">
              <a:rPr lang="de-DE" smtClean="0"/>
              <a:pPr/>
              <a:t>18</a:t>
            </a:fld>
            <a:endParaRPr lang="de-DE" dirty="0"/>
          </a:p>
        </p:txBody>
      </p:sp>
      <p:pic>
        <p:nvPicPr>
          <p:cNvPr id="2" name="Picture 1" descr="A group of people in a cave&#10;&#10;AI-generated content may be incorrect.">
            <a:extLst>
              <a:ext uri="{FF2B5EF4-FFF2-40B4-BE49-F238E27FC236}">
                <a16:creationId xmlns:a16="http://schemas.microsoft.com/office/drawing/2014/main" id="{9D668F9C-0ADB-2F7A-4522-A9BA679FABC1}"/>
              </a:ext>
            </a:extLst>
          </p:cNvPr>
          <p:cNvPicPr>
            <a:picLocks noChangeAspect="1"/>
          </p:cNvPicPr>
          <p:nvPr/>
        </p:nvPicPr>
        <p:blipFill>
          <a:blip r:embed="rId3"/>
          <a:srcRect t="7627" b="7999"/>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7434CD2-8232-4857-0FB0-D8F4B9B83E12}"/>
              </a:ext>
            </a:extLst>
          </p:cNvPr>
          <p:cNvPicPr>
            <a:picLocks noChangeAspect="1"/>
          </p:cNvPicPr>
          <p:nvPr/>
        </p:nvPicPr>
        <p:blipFill>
          <a:blip r:embed="rId4">
            <a:extLst>
              <a:ext uri="{28A0092B-C50C-407E-A947-70E740481C1C}">
                <a14:useLocalDpi xmlns:a14="http://schemas.microsoft.com/office/drawing/2010/main" val="0"/>
              </a:ext>
            </a:extLst>
          </a:blip>
          <a:srcRect b="15625"/>
          <a:stretch>
            <a:fillRect/>
          </a:stretch>
        </p:blipFill>
        <p:spPr>
          <a:xfrm>
            <a:off x="-1" y="0"/>
            <a:ext cx="12192001" cy="6858000"/>
          </a:xfrm>
          <a:prstGeom prst="rect">
            <a:avLst/>
          </a:prstGeom>
        </p:spPr>
      </p:pic>
      <p:sp>
        <p:nvSpPr>
          <p:cNvPr id="5" name="TextBox 4">
            <a:extLst>
              <a:ext uri="{FF2B5EF4-FFF2-40B4-BE49-F238E27FC236}">
                <a16:creationId xmlns:a16="http://schemas.microsoft.com/office/drawing/2014/main" id="{DC8BE4D0-74AE-8BB9-24E0-B027C83F5CD8}"/>
              </a:ext>
            </a:extLst>
          </p:cNvPr>
          <p:cNvSpPr txBox="1"/>
          <p:nvPr/>
        </p:nvSpPr>
        <p:spPr>
          <a:xfrm>
            <a:off x="10051143" y="6230292"/>
            <a:ext cx="2293257" cy="461665"/>
          </a:xfrm>
          <a:prstGeom prst="rect">
            <a:avLst/>
          </a:prstGeom>
          <a:noFill/>
        </p:spPr>
        <p:txBody>
          <a:bodyPr wrap="square">
            <a:spAutoFit/>
          </a:bodyPr>
          <a:lstStyle/>
          <a:p>
            <a:pPr>
              <a:spcBef>
                <a:spcPts val="1200"/>
              </a:spcBef>
              <a:spcAft>
                <a:spcPts val="1200"/>
              </a:spcAft>
              <a:buNone/>
            </a:pPr>
            <a:r>
              <a:rPr lang="en-DE" sz="2400" b="1" dirty="0">
                <a:solidFill>
                  <a:schemeClr val="bg1"/>
                </a:solidFill>
                <a:effectLst/>
                <a:latin typeface="Calibri" panose="020F0502020204030204" pitchFamily="34" charset="0"/>
                <a:ea typeface="Calibri" panose="020F0502020204030204" pitchFamily="34" charset="0"/>
              </a:rPr>
              <a:t>AI generated.</a:t>
            </a:r>
            <a:endParaRPr lang="en-DE" sz="2400" b="1"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552B8E2F-88E6-1C42-70CE-D9FE6D68B220}"/>
              </a:ext>
            </a:extLst>
          </p:cNvPr>
          <p:cNvSpPr/>
          <p:nvPr/>
        </p:nvSpPr>
        <p:spPr>
          <a:xfrm>
            <a:off x="550863" y="549275"/>
            <a:ext cx="10809865" cy="436418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fontAlgn="base"/>
            <a:r>
              <a:rPr lang="en-GB" sz="2800" dirty="0"/>
              <a:t>[..] they join a community of classmates with </a:t>
            </a:r>
            <a:r>
              <a:rPr lang="en-GB" sz="2800" b="1" dirty="0"/>
              <a:t>a common goal </a:t>
            </a:r>
            <a:r>
              <a:rPr lang="en-GB" sz="2800" dirty="0"/>
              <a:t>[...] that drives and unites them and gives them a </a:t>
            </a:r>
            <a:r>
              <a:rPr lang="en-GB" sz="2800" b="1" dirty="0"/>
              <a:t>basis for conversation</a:t>
            </a:r>
            <a:r>
              <a:rPr lang="en-GB" sz="2800" dirty="0"/>
              <a:t>: posting on the forum, [...], and working on team projects isn’t just an optional networking or socializing activity. It’s a required or semi-required part of the class that drives participation. </a:t>
            </a:r>
          </a:p>
          <a:p>
            <a:pPr fontAlgn="base"/>
            <a:endParaRPr lang="en-GB" sz="2800" dirty="0"/>
          </a:p>
          <a:p>
            <a:pPr fontAlgn="base"/>
            <a:r>
              <a:rPr lang="en-GB" sz="2800" dirty="0"/>
              <a:t>[...] </a:t>
            </a:r>
            <a:r>
              <a:rPr lang="en-GB" sz="2800" b="1" dirty="0"/>
              <a:t>The value is </a:t>
            </a:r>
            <a:r>
              <a:rPr lang="en-GB" sz="2800" dirty="0"/>
              <a:t>[...] </a:t>
            </a:r>
            <a:r>
              <a:rPr lang="en-GB" sz="2800" b="1" dirty="0"/>
              <a:t>about the relationships they build and the networks they form, and the connections they make.</a:t>
            </a:r>
          </a:p>
          <a:p>
            <a:pPr fontAlgn="base"/>
            <a:endParaRPr lang="en-GB" sz="2400" b="1" dirty="0"/>
          </a:p>
          <a:p>
            <a:r>
              <a:rPr lang="en-GB" sz="1400" dirty="0"/>
              <a:t>David Joyner – Class Central - Blog</a:t>
            </a:r>
            <a:endParaRPr lang="en-DE" sz="1400" dirty="0"/>
          </a:p>
        </p:txBody>
      </p:sp>
    </p:spTree>
    <p:extLst>
      <p:ext uri="{BB962C8B-B14F-4D97-AF65-F5344CB8AC3E}">
        <p14:creationId xmlns:p14="http://schemas.microsoft.com/office/powerpoint/2010/main" val="3156155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067C-7D25-1063-24D2-D3189825DD5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140AEC-5BB7-6A6F-7CAC-399CCF13A9D2}"/>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9DD2D700-532F-9E04-B370-32B00FD35996}"/>
              </a:ext>
            </a:extLst>
          </p:cNvPr>
          <p:cNvSpPr>
            <a:spLocks noGrp="1"/>
          </p:cNvSpPr>
          <p:nvPr>
            <p:ph type="title"/>
          </p:nvPr>
        </p:nvSpPr>
        <p:spPr/>
        <p:txBody>
          <a:bodyPr/>
          <a:lstStyle/>
          <a:p>
            <a:r>
              <a:rPr lang="de-DE" dirty="0" err="1"/>
              <a:t>Requested</a:t>
            </a:r>
            <a:r>
              <a:rPr lang="de-DE" dirty="0"/>
              <a:t> Skills – WEF Jobs Report 2025</a:t>
            </a:r>
          </a:p>
        </p:txBody>
      </p:sp>
      <p:sp>
        <p:nvSpPr>
          <p:cNvPr id="5" name="Slide Number Placeholder 4">
            <a:extLst>
              <a:ext uri="{FF2B5EF4-FFF2-40B4-BE49-F238E27FC236}">
                <a16:creationId xmlns:a16="http://schemas.microsoft.com/office/drawing/2014/main" id="{177D6A28-053A-9FBC-7A35-FD8A0E621FCD}"/>
              </a:ext>
            </a:extLst>
          </p:cNvPr>
          <p:cNvSpPr>
            <a:spLocks noGrp="1"/>
          </p:cNvSpPr>
          <p:nvPr>
            <p:ph type="sldNum" sz="quarter" idx="4"/>
          </p:nvPr>
        </p:nvSpPr>
        <p:spPr/>
        <p:txBody>
          <a:bodyPr/>
          <a:lstStyle/>
          <a:p>
            <a:fld id="{97B5D6F4-5899-4B75-B7B0-EBB32E782A5F}" type="slidenum">
              <a:rPr lang="en-GB" smtClean="0"/>
              <a:pPr/>
              <a:t>19</a:t>
            </a:fld>
            <a:endParaRPr lang="en-GB" dirty="0"/>
          </a:p>
        </p:txBody>
      </p:sp>
      <p:pic>
        <p:nvPicPr>
          <p:cNvPr id="9" name="Picture 8">
            <a:extLst>
              <a:ext uri="{FF2B5EF4-FFF2-40B4-BE49-F238E27FC236}">
                <a16:creationId xmlns:a16="http://schemas.microsoft.com/office/drawing/2014/main" id="{6949D1B2-C0E0-2545-100B-8FA60BA6D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1628776"/>
            <a:ext cx="7642410" cy="4689660"/>
          </a:xfrm>
          <a:prstGeom prst="rect">
            <a:avLst/>
          </a:prstGeom>
        </p:spPr>
      </p:pic>
      <p:sp>
        <p:nvSpPr>
          <p:cNvPr id="10" name="Rectangle 9">
            <a:extLst>
              <a:ext uri="{FF2B5EF4-FFF2-40B4-BE49-F238E27FC236}">
                <a16:creationId xmlns:a16="http://schemas.microsoft.com/office/drawing/2014/main" id="{3C8BFC35-E518-1BE2-DD9C-66518AAD2DBD}"/>
              </a:ext>
            </a:extLst>
          </p:cNvPr>
          <p:cNvSpPr/>
          <p:nvPr/>
        </p:nvSpPr>
        <p:spPr>
          <a:xfrm>
            <a:off x="6583680" y="1749688"/>
            <a:ext cx="5057458" cy="396508"/>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400" b="1" dirty="0"/>
              <a:t>Resilience, flexibility, and agility - 67%</a:t>
            </a:r>
          </a:p>
        </p:txBody>
      </p:sp>
      <p:sp>
        <p:nvSpPr>
          <p:cNvPr id="11" name="Rectangle 10">
            <a:extLst>
              <a:ext uri="{FF2B5EF4-FFF2-40B4-BE49-F238E27FC236}">
                <a16:creationId xmlns:a16="http://schemas.microsoft.com/office/drawing/2014/main" id="{EE33C0D0-BF53-F421-211B-FF4523F16BA0}"/>
              </a:ext>
            </a:extLst>
          </p:cNvPr>
          <p:cNvSpPr/>
          <p:nvPr/>
        </p:nvSpPr>
        <p:spPr>
          <a:xfrm>
            <a:off x="6683181" y="2075899"/>
            <a:ext cx="5057458" cy="396508"/>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DE" sz="2400" b="1" dirty="0"/>
              <a:t>Leadership and social influence - 61%</a:t>
            </a:r>
          </a:p>
        </p:txBody>
      </p:sp>
      <p:sp>
        <p:nvSpPr>
          <p:cNvPr id="12" name="Rectangle 11">
            <a:extLst>
              <a:ext uri="{FF2B5EF4-FFF2-40B4-BE49-F238E27FC236}">
                <a16:creationId xmlns:a16="http://schemas.microsoft.com/office/drawing/2014/main" id="{63CF1E20-4160-2EC3-97F8-164B5660CD67}"/>
              </a:ext>
            </a:extLst>
          </p:cNvPr>
          <p:cNvSpPr/>
          <p:nvPr/>
        </p:nvSpPr>
        <p:spPr>
          <a:xfrm>
            <a:off x="6764144" y="2442612"/>
            <a:ext cx="5057458" cy="396508"/>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DE" sz="2400" b="1" dirty="0"/>
              <a:t>Motivation and Self-awareness - 52%</a:t>
            </a:r>
          </a:p>
        </p:txBody>
      </p:sp>
      <p:sp>
        <p:nvSpPr>
          <p:cNvPr id="13" name="Rectangle 12">
            <a:extLst>
              <a:ext uri="{FF2B5EF4-FFF2-40B4-BE49-F238E27FC236}">
                <a16:creationId xmlns:a16="http://schemas.microsoft.com/office/drawing/2014/main" id="{00549E4D-4108-18F1-0369-9436F70B421C}"/>
              </a:ext>
            </a:extLst>
          </p:cNvPr>
          <p:cNvSpPr/>
          <p:nvPr/>
        </p:nvSpPr>
        <p:spPr>
          <a:xfrm>
            <a:off x="6659369" y="2747412"/>
            <a:ext cx="5057458" cy="396508"/>
          </a:xfrm>
          <a:prstGeom prst="rect">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DE" sz="2400" b="1" dirty="0"/>
              <a:t>Empathy and active listening - 50%</a:t>
            </a:r>
          </a:p>
        </p:txBody>
      </p:sp>
      <p:sp>
        <p:nvSpPr>
          <p:cNvPr id="15" name="Rectangle 14">
            <a:extLst>
              <a:ext uri="{FF2B5EF4-FFF2-40B4-BE49-F238E27FC236}">
                <a16:creationId xmlns:a16="http://schemas.microsoft.com/office/drawing/2014/main" id="{5D636391-0A9B-433D-F918-54B4BB4F9BC1}"/>
              </a:ext>
            </a:extLst>
          </p:cNvPr>
          <p:cNvSpPr/>
          <p:nvPr/>
        </p:nvSpPr>
        <p:spPr>
          <a:xfrm>
            <a:off x="6096000" y="3392488"/>
            <a:ext cx="5897052" cy="396508"/>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n-DE" sz="2400" b="1" dirty="0"/>
              <a:t>Resource management and operations - 41%</a:t>
            </a:r>
          </a:p>
        </p:txBody>
      </p:sp>
      <p:sp>
        <p:nvSpPr>
          <p:cNvPr id="14" name="Rectangle 13">
            <a:extLst>
              <a:ext uri="{FF2B5EF4-FFF2-40B4-BE49-F238E27FC236}">
                <a16:creationId xmlns:a16="http://schemas.microsoft.com/office/drawing/2014/main" id="{6C0AF752-238A-1732-0AD8-423BD4CFB58A}"/>
              </a:ext>
            </a:extLst>
          </p:cNvPr>
          <p:cNvSpPr/>
          <p:nvPr/>
        </p:nvSpPr>
        <p:spPr>
          <a:xfrm>
            <a:off x="6302952" y="3772649"/>
            <a:ext cx="5763702" cy="396508"/>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400" b="1" dirty="0"/>
              <a:t>Dependability and attention to detail - 37%</a:t>
            </a:r>
          </a:p>
        </p:txBody>
      </p:sp>
      <p:sp>
        <p:nvSpPr>
          <p:cNvPr id="16" name="Rectangle 15">
            <a:extLst>
              <a:ext uri="{FF2B5EF4-FFF2-40B4-BE49-F238E27FC236}">
                <a16:creationId xmlns:a16="http://schemas.microsoft.com/office/drawing/2014/main" id="{B9248790-4527-CA01-1992-F630CB3AB14D}"/>
              </a:ext>
            </a:extLst>
          </p:cNvPr>
          <p:cNvSpPr/>
          <p:nvPr/>
        </p:nvSpPr>
        <p:spPr>
          <a:xfrm>
            <a:off x="6262043" y="4146722"/>
            <a:ext cx="5763702" cy="396508"/>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DE" sz="2400" b="1" dirty="0"/>
              <a:t>Teaching and mentoring - 26%</a:t>
            </a:r>
          </a:p>
        </p:txBody>
      </p:sp>
      <p:sp>
        <p:nvSpPr>
          <p:cNvPr id="4" name="Rectangle 3">
            <a:extLst>
              <a:ext uri="{FF2B5EF4-FFF2-40B4-BE49-F238E27FC236}">
                <a16:creationId xmlns:a16="http://schemas.microsoft.com/office/drawing/2014/main" id="{89C6E2A9-13A0-1AD6-D20D-219A72424542}"/>
              </a:ext>
            </a:extLst>
          </p:cNvPr>
          <p:cNvSpPr/>
          <p:nvPr/>
        </p:nvSpPr>
        <p:spPr>
          <a:xfrm>
            <a:off x="0" y="6308725"/>
            <a:ext cx="9512135" cy="549275"/>
          </a:xfrm>
          <a:prstGeom prst="rect">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spcAft>
                <a:spcPts val="200"/>
              </a:spcAft>
            </a:pPr>
            <a:r>
              <a:rPr lang="de-DE" sz="1200" dirty="0"/>
              <a:t>WEF Jobs Report 2025: </a:t>
            </a:r>
            <a:r>
              <a:rPr lang="en-GB" sz="1200"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https://</a:t>
            </a:r>
            <a:r>
              <a:rPr lang="en-GB" sz="1200" kern="100" dirty="0" err="1">
                <a:solidFill>
                  <a:schemeClr val="bg1"/>
                </a:solidFill>
                <a:latin typeface="Aptos" panose="020B0004020202020204" pitchFamily="34" charset="0"/>
                <a:ea typeface="Times New Roman" panose="02020603050405020304" pitchFamily="18" charset="0"/>
                <a:cs typeface="Times New Roman" panose="02020603050405020304" pitchFamily="18" charset="0"/>
              </a:rPr>
              <a:t>www.weforum.org</a:t>
            </a:r>
            <a:r>
              <a:rPr lang="en-GB" sz="1200"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/publications/the-future-of-jobs-report-2025/digest/</a:t>
            </a:r>
            <a:endParaRPr lang="en-DE" sz="1200"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19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50984575-EA04-B65B-C3D3-C3D831EB227C}"/>
              </a:ext>
            </a:extLst>
          </p:cNvPr>
          <p:cNvSpPr/>
          <p:nvPr/>
        </p:nvSpPr>
        <p:spPr>
          <a:xfrm>
            <a:off x="0" y="1268412"/>
            <a:ext cx="5735638" cy="5589587"/>
          </a:xfrm>
          <a:prstGeom prst="rect">
            <a:avLst/>
          </a:prstGeom>
          <a:solidFill>
            <a:srgbClr val="00025F"/>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DE" dirty="0"/>
          </a:p>
        </p:txBody>
      </p:sp>
      <p:sp>
        <p:nvSpPr>
          <p:cNvPr id="3" name="Title 2">
            <a:extLst>
              <a:ext uri="{FF2B5EF4-FFF2-40B4-BE49-F238E27FC236}">
                <a16:creationId xmlns:a16="http://schemas.microsoft.com/office/drawing/2014/main" id="{6AA15157-FBA3-858A-F1C5-3EAF3732892A}"/>
              </a:ext>
            </a:extLst>
          </p:cNvPr>
          <p:cNvSpPr>
            <a:spLocks noGrp="1"/>
          </p:cNvSpPr>
          <p:nvPr>
            <p:ph type="title"/>
          </p:nvPr>
        </p:nvSpPr>
        <p:spPr/>
        <p:txBody>
          <a:bodyPr/>
          <a:lstStyle/>
          <a:p>
            <a:r>
              <a:rPr lang="en-DE" dirty="0"/>
              <a:t>My Background</a:t>
            </a:r>
          </a:p>
        </p:txBody>
      </p:sp>
      <p:sp>
        <p:nvSpPr>
          <p:cNvPr id="5" name="Slide Number Placeholder 4">
            <a:extLst>
              <a:ext uri="{FF2B5EF4-FFF2-40B4-BE49-F238E27FC236}">
                <a16:creationId xmlns:a16="http://schemas.microsoft.com/office/drawing/2014/main" id="{FA7345EE-8B71-8BEA-733E-1D51A27369B2}"/>
              </a:ext>
            </a:extLst>
          </p:cNvPr>
          <p:cNvSpPr>
            <a:spLocks noGrp="1"/>
          </p:cNvSpPr>
          <p:nvPr>
            <p:ph type="sldNum" sz="quarter" idx="4"/>
          </p:nvPr>
        </p:nvSpPr>
        <p:spPr/>
        <p:txBody>
          <a:bodyPr/>
          <a:lstStyle/>
          <a:p>
            <a:fld id="{97B5D6F4-5899-4B75-B7B0-EBB32E782A5F}" type="slidenum">
              <a:rPr lang="en-GB" smtClean="0"/>
              <a:pPr/>
              <a:t>2</a:t>
            </a:fld>
            <a:endParaRPr lang="en-GB" dirty="0"/>
          </a:p>
        </p:txBody>
      </p:sp>
      <p:pic>
        <p:nvPicPr>
          <p:cNvPr id="41" name="Graphic 40">
            <a:extLst>
              <a:ext uri="{FF2B5EF4-FFF2-40B4-BE49-F238E27FC236}">
                <a16:creationId xmlns:a16="http://schemas.microsoft.com/office/drawing/2014/main" id="{EEF5C556-79CB-638E-9D08-2D350256FA9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63" y="3189092"/>
            <a:ext cx="2621707" cy="599735"/>
          </a:xfrm>
          <a:prstGeom prst="rect">
            <a:avLst/>
          </a:prstGeom>
        </p:spPr>
      </p:pic>
      <p:pic>
        <p:nvPicPr>
          <p:cNvPr id="42" name="Graphic 41">
            <a:extLst>
              <a:ext uri="{FF2B5EF4-FFF2-40B4-BE49-F238E27FC236}">
                <a16:creationId xmlns:a16="http://schemas.microsoft.com/office/drawing/2014/main" id="{4EBFF917-29DD-3D5C-0EA6-23087EBB60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347482"/>
            <a:ext cx="2380090" cy="444632"/>
          </a:xfrm>
          <a:prstGeom prst="rect">
            <a:avLst/>
          </a:prstGeom>
        </p:spPr>
      </p:pic>
      <p:pic>
        <p:nvPicPr>
          <p:cNvPr id="43" name="Picture 42">
            <a:extLst>
              <a:ext uri="{FF2B5EF4-FFF2-40B4-BE49-F238E27FC236}">
                <a16:creationId xmlns:a16="http://schemas.microsoft.com/office/drawing/2014/main" id="{169FB2E6-2133-913A-CC54-A962D38F77F8}"/>
              </a:ext>
            </a:extLst>
          </p:cNvPr>
          <p:cNvPicPr>
            <a:picLocks noChangeAspect="1"/>
          </p:cNvPicPr>
          <p:nvPr/>
        </p:nvPicPr>
        <p:blipFill>
          <a:blip r:embed="rId5"/>
          <a:stretch>
            <a:fillRect/>
          </a:stretch>
        </p:blipFill>
        <p:spPr>
          <a:xfrm>
            <a:off x="6096000" y="1801317"/>
            <a:ext cx="2048995" cy="415156"/>
          </a:xfrm>
          <a:prstGeom prst="rect">
            <a:avLst/>
          </a:prstGeom>
        </p:spPr>
      </p:pic>
      <p:grpSp>
        <p:nvGrpSpPr>
          <p:cNvPr id="44" name="Group 43">
            <a:extLst>
              <a:ext uri="{FF2B5EF4-FFF2-40B4-BE49-F238E27FC236}">
                <a16:creationId xmlns:a16="http://schemas.microsoft.com/office/drawing/2014/main" id="{34C92C19-DA5D-F6F7-893A-CFC46124BA07}"/>
              </a:ext>
            </a:extLst>
          </p:cNvPr>
          <p:cNvGrpSpPr/>
          <p:nvPr/>
        </p:nvGrpSpPr>
        <p:grpSpPr>
          <a:xfrm>
            <a:off x="6096000" y="2863472"/>
            <a:ext cx="2109745" cy="330489"/>
            <a:chOff x="6021706" y="2886075"/>
            <a:chExt cx="3653789" cy="588645"/>
          </a:xfrm>
        </p:grpSpPr>
        <p:sp>
          <p:nvSpPr>
            <p:cNvPr id="45" name="Rectangle 44">
              <a:extLst>
                <a:ext uri="{FF2B5EF4-FFF2-40B4-BE49-F238E27FC236}">
                  <a16:creationId xmlns:a16="http://schemas.microsoft.com/office/drawing/2014/main" id="{AB0605C6-C2E8-E124-BC48-909C81C899CE}"/>
                </a:ext>
              </a:extLst>
            </p:cNvPr>
            <p:cNvSpPr/>
            <p:nvPr/>
          </p:nvSpPr>
          <p:spPr>
            <a:xfrm>
              <a:off x="6021706" y="2886075"/>
              <a:ext cx="3653789" cy="588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46" name="Picture 45">
              <a:extLst>
                <a:ext uri="{FF2B5EF4-FFF2-40B4-BE49-F238E27FC236}">
                  <a16:creationId xmlns:a16="http://schemas.microsoft.com/office/drawing/2014/main" id="{1AD82503-D953-F208-FB20-3922BE631110}"/>
                </a:ext>
              </a:extLst>
            </p:cNvPr>
            <p:cNvPicPr>
              <a:picLocks noChangeAspect="1"/>
            </p:cNvPicPr>
            <p:nvPr/>
          </p:nvPicPr>
          <p:blipFill>
            <a:blip r:embed="rId6"/>
            <a:stretch>
              <a:fillRect/>
            </a:stretch>
          </p:blipFill>
          <p:spPr>
            <a:xfrm>
              <a:off x="6096000" y="3009900"/>
              <a:ext cx="3466306" cy="419100"/>
            </a:xfrm>
            <a:prstGeom prst="rect">
              <a:avLst/>
            </a:prstGeom>
          </p:spPr>
        </p:pic>
      </p:grpSp>
      <p:pic>
        <p:nvPicPr>
          <p:cNvPr id="47" name="Picture 46">
            <a:extLst>
              <a:ext uri="{FF2B5EF4-FFF2-40B4-BE49-F238E27FC236}">
                <a16:creationId xmlns:a16="http://schemas.microsoft.com/office/drawing/2014/main" id="{42651F8C-704A-D683-8B43-9CE21AD2637C}"/>
              </a:ext>
            </a:extLst>
          </p:cNvPr>
          <p:cNvPicPr>
            <a:picLocks noChangeAspect="1"/>
          </p:cNvPicPr>
          <p:nvPr/>
        </p:nvPicPr>
        <p:blipFill>
          <a:blip r:embed="rId7"/>
          <a:stretch>
            <a:fillRect/>
          </a:stretch>
        </p:blipFill>
        <p:spPr>
          <a:xfrm>
            <a:off x="6067864" y="3929231"/>
            <a:ext cx="1855304" cy="634292"/>
          </a:xfrm>
          <a:prstGeom prst="rect">
            <a:avLst/>
          </a:prstGeom>
        </p:spPr>
      </p:pic>
      <p:pic>
        <p:nvPicPr>
          <p:cNvPr id="48" name="Picture 47">
            <a:extLst>
              <a:ext uri="{FF2B5EF4-FFF2-40B4-BE49-F238E27FC236}">
                <a16:creationId xmlns:a16="http://schemas.microsoft.com/office/drawing/2014/main" id="{699161AB-6694-C58F-D2C1-FAF417788DDD}"/>
              </a:ext>
            </a:extLst>
          </p:cNvPr>
          <p:cNvPicPr>
            <a:picLocks noChangeAspect="1"/>
          </p:cNvPicPr>
          <p:nvPr/>
        </p:nvPicPr>
        <p:blipFill>
          <a:blip r:embed="rId8"/>
          <a:stretch>
            <a:fillRect/>
          </a:stretch>
        </p:blipFill>
        <p:spPr>
          <a:xfrm>
            <a:off x="550863" y="2456117"/>
            <a:ext cx="1981200" cy="431800"/>
          </a:xfrm>
          <a:prstGeom prst="rect">
            <a:avLst/>
          </a:prstGeom>
        </p:spPr>
      </p:pic>
      <p:pic>
        <p:nvPicPr>
          <p:cNvPr id="55" name="Picture 54">
            <a:extLst>
              <a:ext uri="{FF2B5EF4-FFF2-40B4-BE49-F238E27FC236}">
                <a16:creationId xmlns:a16="http://schemas.microsoft.com/office/drawing/2014/main" id="{7C1D3F8F-0B06-9400-4746-8728BC4BECD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96000" y="2469191"/>
            <a:ext cx="2014330" cy="244159"/>
          </a:xfrm>
          <a:prstGeom prst="rect">
            <a:avLst/>
          </a:prstGeom>
        </p:spPr>
      </p:pic>
      <p:sp>
        <p:nvSpPr>
          <p:cNvPr id="57" name="TextBox 56">
            <a:extLst>
              <a:ext uri="{FF2B5EF4-FFF2-40B4-BE49-F238E27FC236}">
                <a16:creationId xmlns:a16="http://schemas.microsoft.com/office/drawing/2014/main" id="{48672180-C06D-0C3A-B518-BB2746C22666}"/>
              </a:ext>
            </a:extLst>
          </p:cNvPr>
          <p:cNvSpPr txBox="1"/>
          <p:nvPr/>
        </p:nvSpPr>
        <p:spPr>
          <a:xfrm>
            <a:off x="4089719" y="1778063"/>
            <a:ext cx="1645919" cy="461665"/>
          </a:xfrm>
          <a:prstGeom prst="rect">
            <a:avLst/>
          </a:prstGeom>
          <a:noFill/>
        </p:spPr>
        <p:txBody>
          <a:bodyPr wrap="square">
            <a:spAutoFit/>
          </a:bodyPr>
          <a:lstStyle/>
          <a:p>
            <a:r>
              <a:rPr lang="en-DE" sz="2400" b="1" dirty="0">
                <a:solidFill>
                  <a:schemeClr val="bg1"/>
                </a:solidFill>
              </a:rPr>
              <a:t>2012 - 2023</a:t>
            </a:r>
          </a:p>
        </p:txBody>
      </p:sp>
      <p:pic>
        <p:nvPicPr>
          <p:cNvPr id="59" name="Graphic 58">
            <a:extLst>
              <a:ext uri="{FF2B5EF4-FFF2-40B4-BE49-F238E27FC236}">
                <a16:creationId xmlns:a16="http://schemas.microsoft.com/office/drawing/2014/main" id="{730835C2-DE1E-B597-3894-EB3CD01A61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68754" y="4662247"/>
            <a:ext cx="533058" cy="657438"/>
          </a:xfrm>
          <a:prstGeom prst="rect">
            <a:avLst/>
          </a:prstGeom>
        </p:spPr>
      </p:pic>
      <p:pic>
        <p:nvPicPr>
          <p:cNvPr id="61" name="Graphic 60">
            <a:extLst>
              <a:ext uri="{FF2B5EF4-FFF2-40B4-BE49-F238E27FC236}">
                <a16:creationId xmlns:a16="http://schemas.microsoft.com/office/drawing/2014/main" id="{73CA830A-8102-DD98-0ED1-33F5481B83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5364" y="4665310"/>
            <a:ext cx="719137" cy="719137"/>
          </a:xfrm>
          <a:prstGeom prst="rect">
            <a:avLst/>
          </a:prstGeom>
        </p:spPr>
      </p:pic>
      <p:sp>
        <p:nvSpPr>
          <p:cNvPr id="62" name="TextBox 61">
            <a:extLst>
              <a:ext uri="{FF2B5EF4-FFF2-40B4-BE49-F238E27FC236}">
                <a16:creationId xmlns:a16="http://schemas.microsoft.com/office/drawing/2014/main" id="{4F44A153-9E94-3C5A-70CE-73109750D135}"/>
              </a:ext>
            </a:extLst>
          </p:cNvPr>
          <p:cNvSpPr txBox="1"/>
          <p:nvPr/>
        </p:nvSpPr>
        <p:spPr>
          <a:xfrm>
            <a:off x="3694923" y="5644622"/>
            <a:ext cx="2040716" cy="461665"/>
          </a:xfrm>
          <a:prstGeom prst="rect">
            <a:avLst/>
          </a:prstGeom>
          <a:noFill/>
        </p:spPr>
        <p:txBody>
          <a:bodyPr wrap="square">
            <a:spAutoFit/>
          </a:bodyPr>
          <a:lstStyle/>
          <a:p>
            <a:r>
              <a:rPr lang="en-DE" sz="2400" b="1" dirty="0">
                <a:solidFill>
                  <a:schemeClr val="bg1"/>
                </a:solidFill>
              </a:rPr>
              <a:t>Since Jan 2024</a:t>
            </a:r>
          </a:p>
        </p:txBody>
      </p:sp>
      <p:sp>
        <p:nvSpPr>
          <p:cNvPr id="64" name="Rectangle 63">
            <a:extLst>
              <a:ext uri="{FF2B5EF4-FFF2-40B4-BE49-F238E27FC236}">
                <a16:creationId xmlns:a16="http://schemas.microsoft.com/office/drawing/2014/main" id="{216E987E-6944-3456-441C-007C4937A9BF}"/>
              </a:ext>
            </a:extLst>
          </p:cNvPr>
          <p:cNvSpPr/>
          <p:nvPr/>
        </p:nvSpPr>
        <p:spPr>
          <a:xfrm>
            <a:off x="8229600" y="6129338"/>
            <a:ext cx="3411538" cy="722489"/>
          </a:xfrm>
          <a:prstGeom prst="rect">
            <a:avLst/>
          </a:prstGeom>
          <a:ln w="38100">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pic>
        <p:nvPicPr>
          <p:cNvPr id="63" name="Picture 62" descr="A close-up of a logo&#10;&#10;Description automatically generated">
            <a:extLst>
              <a:ext uri="{FF2B5EF4-FFF2-40B4-BE49-F238E27FC236}">
                <a16:creationId xmlns:a16="http://schemas.microsoft.com/office/drawing/2014/main" id="{B8E1A8ED-C837-E91C-0272-F222C9B557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10943" y="5678488"/>
            <a:ext cx="3505200" cy="901700"/>
          </a:xfrm>
          <a:prstGeom prst="rect">
            <a:avLst/>
          </a:prstGeom>
        </p:spPr>
      </p:pic>
      <p:pic>
        <p:nvPicPr>
          <p:cNvPr id="66" name="Picture 65" descr="A blue text on a white background&#10;&#10;Description automatically generated">
            <a:extLst>
              <a:ext uri="{FF2B5EF4-FFF2-40B4-BE49-F238E27FC236}">
                <a16:creationId xmlns:a16="http://schemas.microsoft.com/office/drawing/2014/main" id="{FBAD6136-0321-7B2A-5FF4-90BF46B63E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0450" y="3659162"/>
            <a:ext cx="1770687" cy="502297"/>
          </a:xfrm>
          <a:prstGeom prst="rect">
            <a:avLst/>
          </a:prstGeom>
        </p:spPr>
      </p:pic>
      <p:pic>
        <p:nvPicPr>
          <p:cNvPr id="68" name="Picture 67">
            <a:extLst>
              <a:ext uri="{FF2B5EF4-FFF2-40B4-BE49-F238E27FC236}">
                <a16:creationId xmlns:a16="http://schemas.microsoft.com/office/drawing/2014/main" id="{5BB12FD4-5CC1-76A6-1F22-5A9BDA80343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00720" y="2762450"/>
            <a:ext cx="1740418" cy="783188"/>
          </a:xfrm>
          <a:prstGeom prst="rect">
            <a:avLst/>
          </a:prstGeom>
        </p:spPr>
      </p:pic>
      <p:pic>
        <p:nvPicPr>
          <p:cNvPr id="69" name="Picture 68">
            <a:extLst>
              <a:ext uri="{FF2B5EF4-FFF2-40B4-BE49-F238E27FC236}">
                <a16:creationId xmlns:a16="http://schemas.microsoft.com/office/drawing/2014/main" id="{D7D476A1-CF87-01F0-D45F-C063E94A9933}"/>
              </a:ext>
            </a:extLst>
          </p:cNvPr>
          <p:cNvPicPr>
            <a:picLocks noChangeAspect="1"/>
          </p:cNvPicPr>
          <p:nvPr/>
        </p:nvPicPr>
        <p:blipFill>
          <a:blip r:embed="rId15"/>
          <a:stretch>
            <a:fillRect/>
          </a:stretch>
        </p:blipFill>
        <p:spPr>
          <a:xfrm>
            <a:off x="9900065" y="1647437"/>
            <a:ext cx="1741073" cy="518075"/>
          </a:xfrm>
          <a:prstGeom prst="rect">
            <a:avLst/>
          </a:prstGeom>
        </p:spPr>
      </p:pic>
      <p:pic>
        <p:nvPicPr>
          <p:cNvPr id="71" name="Picture 70" descr="A black background with a black square&#10;&#10;Description automatically generated with medium confidence">
            <a:extLst>
              <a:ext uri="{FF2B5EF4-FFF2-40B4-BE49-F238E27FC236}">
                <a16:creationId xmlns:a16="http://schemas.microsoft.com/office/drawing/2014/main" id="{E7CD78A9-F393-C2F6-1EE2-B1FBC48E90A5}"/>
              </a:ext>
            </a:extLst>
          </p:cNvPr>
          <p:cNvPicPr>
            <a:picLocks noChangeAspect="1"/>
          </p:cNvPicPr>
          <p:nvPr/>
        </p:nvPicPr>
        <p:blipFill rotWithShape="1">
          <a:blip r:embed="rId16">
            <a:extLst>
              <a:ext uri="{28A0092B-C50C-407E-A947-70E740481C1C}">
                <a14:useLocalDpi xmlns:a14="http://schemas.microsoft.com/office/drawing/2010/main" val="0"/>
              </a:ext>
            </a:extLst>
          </a:blip>
          <a:srcRect r="36494" b="800"/>
          <a:stretch/>
        </p:blipFill>
        <p:spPr>
          <a:xfrm>
            <a:off x="9703837" y="2244277"/>
            <a:ext cx="1937301" cy="443024"/>
          </a:xfrm>
          <a:prstGeom prst="rect">
            <a:avLst/>
          </a:prstGeom>
        </p:spPr>
      </p:pic>
      <p:pic>
        <p:nvPicPr>
          <p:cNvPr id="75" name="Picture 74" descr="A blue letters on a white background&#10;&#10;Description automatically generated">
            <a:extLst>
              <a:ext uri="{FF2B5EF4-FFF2-40B4-BE49-F238E27FC236}">
                <a16:creationId xmlns:a16="http://schemas.microsoft.com/office/drawing/2014/main" id="{B976DD36-C07E-62E1-D030-6D6CB5AFDD8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97869" y="4255814"/>
            <a:ext cx="1743269" cy="308154"/>
          </a:xfrm>
          <a:prstGeom prst="rect">
            <a:avLst/>
          </a:prstGeom>
        </p:spPr>
      </p:pic>
      <p:pic>
        <p:nvPicPr>
          <p:cNvPr id="76" name="Picture 75">
            <a:extLst>
              <a:ext uri="{FF2B5EF4-FFF2-40B4-BE49-F238E27FC236}">
                <a16:creationId xmlns:a16="http://schemas.microsoft.com/office/drawing/2014/main" id="{E97934AF-DBF5-9B41-33A5-D7FD3DC8BD68}"/>
              </a:ext>
            </a:extLst>
          </p:cNvPr>
          <p:cNvPicPr>
            <a:picLocks noChangeAspect="1"/>
          </p:cNvPicPr>
          <p:nvPr/>
        </p:nvPicPr>
        <p:blipFill>
          <a:blip r:embed="rId18"/>
          <a:stretch>
            <a:fillRect/>
          </a:stretch>
        </p:blipFill>
        <p:spPr>
          <a:xfrm>
            <a:off x="9781074" y="4676129"/>
            <a:ext cx="1860064" cy="855431"/>
          </a:xfrm>
          <a:prstGeom prst="rect">
            <a:avLst/>
          </a:prstGeom>
        </p:spPr>
      </p:pic>
      <p:pic>
        <p:nvPicPr>
          <p:cNvPr id="78" name="Graphic 77">
            <a:extLst>
              <a:ext uri="{FF2B5EF4-FFF2-40B4-BE49-F238E27FC236}">
                <a16:creationId xmlns:a16="http://schemas.microsoft.com/office/drawing/2014/main" id="{99F824EF-C5F7-D0AC-CCFA-7A47AC6731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04385" y="4796717"/>
            <a:ext cx="1418898" cy="398457"/>
          </a:xfrm>
          <a:prstGeom prst="rect">
            <a:avLst/>
          </a:prstGeom>
        </p:spPr>
      </p:pic>
      <p:pic>
        <p:nvPicPr>
          <p:cNvPr id="10" name="Picture 9" descr="A blue letters on a white background&#10;&#10;Description automatically generated">
            <a:extLst>
              <a:ext uri="{FF2B5EF4-FFF2-40B4-BE49-F238E27FC236}">
                <a16:creationId xmlns:a16="http://schemas.microsoft.com/office/drawing/2014/main" id="{D32550FC-3E2B-7C4E-DA38-823A7EEA11B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97869" y="5460694"/>
            <a:ext cx="1743269" cy="308154"/>
          </a:xfrm>
          <a:prstGeom prst="rect">
            <a:avLst/>
          </a:prstGeom>
        </p:spPr>
      </p:pic>
      <p:pic>
        <p:nvPicPr>
          <p:cNvPr id="11" name="Picture 10">
            <a:extLst>
              <a:ext uri="{FF2B5EF4-FFF2-40B4-BE49-F238E27FC236}">
                <a16:creationId xmlns:a16="http://schemas.microsoft.com/office/drawing/2014/main" id="{7C6E3D3D-B554-18E1-7204-847931D84599}"/>
              </a:ext>
            </a:extLst>
          </p:cNvPr>
          <p:cNvPicPr>
            <a:picLocks noChangeAspect="1"/>
          </p:cNvPicPr>
          <p:nvPr/>
        </p:nvPicPr>
        <p:blipFill>
          <a:blip r:embed="rId18"/>
          <a:stretch>
            <a:fillRect/>
          </a:stretch>
        </p:blipFill>
        <p:spPr>
          <a:xfrm>
            <a:off x="9781074" y="5881009"/>
            <a:ext cx="1860064" cy="855431"/>
          </a:xfrm>
          <a:prstGeom prst="rect">
            <a:avLst/>
          </a:prstGeom>
        </p:spPr>
      </p:pic>
      <p:sp>
        <p:nvSpPr>
          <p:cNvPr id="2" name="Footer Placeholder 1">
            <a:extLst>
              <a:ext uri="{FF2B5EF4-FFF2-40B4-BE49-F238E27FC236}">
                <a16:creationId xmlns:a16="http://schemas.microsoft.com/office/drawing/2014/main" id="{CEEDB975-2FE1-DAAC-678F-32F67ECDE876}"/>
              </a:ext>
            </a:extLst>
          </p:cNvPr>
          <p:cNvSpPr>
            <a:spLocks noGrp="1"/>
          </p:cNvSpPr>
          <p:nvPr>
            <p:ph type="ftr" sz="quarter" idx="3"/>
          </p:nvPr>
        </p:nvSpPr>
        <p:spPr/>
        <p:txBody>
          <a:bodyPr/>
          <a:lstStyle/>
          <a:p>
            <a:r>
              <a:rPr lang="de-DE"/>
              <a:t>Prof. Dr. Thomas Staubitz | German UDS</a:t>
            </a:r>
            <a:endParaRPr lang="de-DE" dirty="0"/>
          </a:p>
        </p:txBody>
      </p:sp>
      <p:pic>
        <p:nvPicPr>
          <p:cNvPr id="8" name="Picture 7">
            <a:extLst>
              <a:ext uri="{FF2B5EF4-FFF2-40B4-BE49-F238E27FC236}">
                <a16:creationId xmlns:a16="http://schemas.microsoft.com/office/drawing/2014/main" id="{4EF79581-DAC4-DA47-3E88-EACCB9F8A625}"/>
              </a:ext>
            </a:extLst>
          </p:cNvPr>
          <p:cNvPicPr>
            <a:picLocks noChangeAspect="1"/>
          </p:cNvPicPr>
          <p:nvPr/>
        </p:nvPicPr>
        <p:blipFill rotWithShape="1">
          <a:blip r:embed="rId20"/>
          <a:srcRect l="49466" t="-5308" r="1" b="5265"/>
          <a:stretch/>
        </p:blipFill>
        <p:spPr>
          <a:xfrm>
            <a:off x="369806" y="3758026"/>
            <a:ext cx="2463255" cy="683640"/>
          </a:xfrm>
          <a:prstGeom prst="rect">
            <a:avLst/>
          </a:prstGeom>
        </p:spPr>
      </p:pic>
      <p:pic>
        <p:nvPicPr>
          <p:cNvPr id="12" name="Picture 11">
            <a:extLst>
              <a:ext uri="{FF2B5EF4-FFF2-40B4-BE49-F238E27FC236}">
                <a16:creationId xmlns:a16="http://schemas.microsoft.com/office/drawing/2014/main" id="{E907CCDE-889C-4A9E-5895-29AD770E0278}"/>
              </a:ext>
            </a:extLst>
          </p:cNvPr>
          <p:cNvPicPr>
            <a:picLocks noChangeAspect="1"/>
          </p:cNvPicPr>
          <p:nvPr/>
        </p:nvPicPr>
        <p:blipFill>
          <a:blip r:embed="rId21"/>
          <a:stretch>
            <a:fillRect/>
          </a:stretch>
        </p:blipFill>
        <p:spPr>
          <a:xfrm>
            <a:off x="3115147" y="3754877"/>
            <a:ext cx="705576" cy="726871"/>
          </a:xfrm>
          <a:prstGeom prst="rect">
            <a:avLst/>
          </a:prstGeom>
        </p:spPr>
      </p:pic>
      <p:sp>
        <p:nvSpPr>
          <p:cNvPr id="9" name="Rectangle 8">
            <a:extLst>
              <a:ext uri="{FF2B5EF4-FFF2-40B4-BE49-F238E27FC236}">
                <a16:creationId xmlns:a16="http://schemas.microsoft.com/office/drawing/2014/main" id="{478A8987-9100-1495-F548-5F91939A13C1}"/>
              </a:ext>
            </a:extLst>
          </p:cNvPr>
          <p:cNvSpPr/>
          <p:nvPr/>
        </p:nvSpPr>
        <p:spPr>
          <a:xfrm rot="20817311">
            <a:off x="266446" y="4689986"/>
            <a:ext cx="6878893" cy="671691"/>
          </a:xfrm>
          <a:prstGeom prst="rect">
            <a:avLst/>
          </a:prstGeom>
          <a:solidFill>
            <a:schemeClr val="bg1"/>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0000"/>
                </a:solidFill>
                <a:latin typeface="Stencil" pitchFamily="82" charset="77"/>
                <a:cs typeface="Phosphate Inline" panose="02000506050000020004" pitchFamily="2" charset="77"/>
              </a:rPr>
              <a:t>15 Million </a:t>
            </a:r>
            <a:r>
              <a:rPr lang="en-GB" sz="3600" dirty="0" err="1">
                <a:solidFill>
                  <a:srgbClr val="FF0000"/>
                </a:solidFill>
                <a:latin typeface="Stencil" pitchFamily="82" charset="77"/>
                <a:cs typeface="Phosphate Inline" panose="02000506050000020004" pitchFamily="2" charset="77"/>
              </a:rPr>
              <a:t>Enrollments</a:t>
            </a:r>
            <a:endParaRPr lang="en-GB" sz="3600" dirty="0">
              <a:solidFill>
                <a:srgbClr val="FF0000"/>
              </a:solidFill>
              <a:latin typeface="Stencil" pitchFamily="82" charset="77"/>
              <a:cs typeface="Phosphate Inline" panose="02000506050000020004" pitchFamily="2" charset="77"/>
            </a:endParaRPr>
          </a:p>
        </p:txBody>
      </p:sp>
    </p:spTree>
    <p:extLst>
      <p:ext uri="{BB962C8B-B14F-4D97-AF65-F5344CB8AC3E}">
        <p14:creationId xmlns:p14="http://schemas.microsoft.com/office/powerpoint/2010/main" val="382674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7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95B4-FD5E-62AF-0AB9-38E5F3F6BDB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FB03CD-9EEF-D4C4-76E4-B0ADECE5880A}"/>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4B3CD492-5C11-77D2-B9CA-2A1F78702B02}"/>
              </a:ext>
            </a:extLst>
          </p:cNvPr>
          <p:cNvSpPr>
            <a:spLocks noGrp="1"/>
          </p:cNvSpPr>
          <p:nvPr>
            <p:ph type="title"/>
          </p:nvPr>
        </p:nvSpPr>
        <p:spPr/>
        <p:txBody>
          <a:bodyPr/>
          <a:lstStyle/>
          <a:p>
            <a:r>
              <a:rPr lang="de-DE" dirty="0"/>
              <a:t>Project-</a:t>
            </a:r>
            <a:r>
              <a:rPr lang="de-DE" dirty="0" err="1"/>
              <a:t>based</a:t>
            </a:r>
            <a:r>
              <a:rPr lang="de-DE" dirty="0"/>
              <a:t> Learning (</a:t>
            </a:r>
            <a:r>
              <a:rPr lang="de-DE" dirty="0" err="1"/>
              <a:t>PjBL</a:t>
            </a:r>
            <a:r>
              <a:rPr lang="de-DE" dirty="0"/>
              <a:t>)</a:t>
            </a:r>
          </a:p>
        </p:txBody>
      </p:sp>
      <p:sp>
        <p:nvSpPr>
          <p:cNvPr id="5" name="Slide Number Placeholder 4">
            <a:extLst>
              <a:ext uri="{FF2B5EF4-FFF2-40B4-BE49-F238E27FC236}">
                <a16:creationId xmlns:a16="http://schemas.microsoft.com/office/drawing/2014/main" id="{EF71290B-1F32-933D-778B-F2AA58854956}"/>
              </a:ext>
            </a:extLst>
          </p:cNvPr>
          <p:cNvSpPr>
            <a:spLocks noGrp="1"/>
          </p:cNvSpPr>
          <p:nvPr>
            <p:ph type="sldNum" sz="quarter" idx="4"/>
          </p:nvPr>
        </p:nvSpPr>
        <p:spPr/>
        <p:txBody>
          <a:bodyPr/>
          <a:lstStyle/>
          <a:p>
            <a:fld id="{97B5D6F4-5899-4B75-B7B0-EBB32E782A5F}" type="slidenum">
              <a:rPr lang="en-GB" smtClean="0"/>
              <a:pPr/>
              <a:t>20</a:t>
            </a:fld>
            <a:endParaRPr lang="en-GB" dirty="0"/>
          </a:p>
        </p:txBody>
      </p:sp>
      <p:pic>
        <p:nvPicPr>
          <p:cNvPr id="6" name="Picture 5">
            <a:extLst>
              <a:ext uri="{FF2B5EF4-FFF2-40B4-BE49-F238E27FC236}">
                <a16:creationId xmlns:a16="http://schemas.microsoft.com/office/drawing/2014/main" id="{83F01CAA-2E16-514C-FB62-B7ADE838DF64}"/>
              </a:ext>
            </a:extLst>
          </p:cNvPr>
          <p:cNvPicPr>
            <a:picLocks noChangeAspect="1"/>
          </p:cNvPicPr>
          <p:nvPr/>
        </p:nvPicPr>
        <p:blipFill>
          <a:blip r:embed="rId3">
            <a:extLst>
              <a:ext uri="{28A0092B-C50C-407E-A947-70E740481C1C}">
                <a14:useLocalDpi xmlns:a14="http://schemas.microsoft.com/office/drawing/2010/main" val="0"/>
              </a:ext>
            </a:extLst>
          </a:blip>
          <a:srcRect l="8472" t="20040" r="68472" b="46875"/>
          <a:stretch>
            <a:fillRect/>
          </a:stretch>
        </p:blipFill>
        <p:spPr>
          <a:xfrm>
            <a:off x="8525405" y="1628775"/>
            <a:ext cx="1222941" cy="1169989"/>
          </a:xfrm>
          <a:prstGeom prst="rect">
            <a:avLst/>
          </a:prstGeom>
        </p:spPr>
      </p:pic>
      <p:pic>
        <p:nvPicPr>
          <p:cNvPr id="7" name="Picture 6">
            <a:extLst>
              <a:ext uri="{FF2B5EF4-FFF2-40B4-BE49-F238E27FC236}">
                <a16:creationId xmlns:a16="http://schemas.microsoft.com/office/drawing/2014/main" id="{BA32F46F-CF57-F0C4-63A7-53D0A4B50025}"/>
              </a:ext>
            </a:extLst>
          </p:cNvPr>
          <p:cNvPicPr>
            <a:picLocks noChangeAspect="1"/>
          </p:cNvPicPr>
          <p:nvPr/>
        </p:nvPicPr>
        <p:blipFill>
          <a:blip r:embed="rId3">
            <a:extLst>
              <a:ext uri="{28A0092B-C50C-407E-A947-70E740481C1C}">
                <a14:useLocalDpi xmlns:a14="http://schemas.microsoft.com/office/drawing/2010/main" val="0"/>
              </a:ext>
            </a:extLst>
          </a:blip>
          <a:srcRect l="35000" t="14207" r="41944" b="52708"/>
          <a:stretch>
            <a:fillRect/>
          </a:stretch>
        </p:blipFill>
        <p:spPr>
          <a:xfrm>
            <a:off x="7111998" y="3357563"/>
            <a:ext cx="1222941" cy="1169989"/>
          </a:xfrm>
          <a:prstGeom prst="rect">
            <a:avLst/>
          </a:prstGeom>
        </p:spPr>
      </p:pic>
      <p:pic>
        <p:nvPicPr>
          <p:cNvPr id="9" name="Picture 8">
            <a:extLst>
              <a:ext uri="{FF2B5EF4-FFF2-40B4-BE49-F238E27FC236}">
                <a16:creationId xmlns:a16="http://schemas.microsoft.com/office/drawing/2014/main" id="{DD05457D-6282-4EAE-BCC9-E02567B37BC1}"/>
              </a:ext>
            </a:extLst>
          </p:cNvPr>
          <p:cNvPicPr>
            <a:picLocks noChangeAspect="1"/>
          </p:cNvPicPr>
          <p:nvPr/>
        </p:nvPicPr>
        <p:blipFill>
          <a:blip r:embed="rId3">
            <a:extLst>
              <a:ext uri="{28A0092B-C50C-407E-A947-70E740481C1C}">
                <a14:useLocalDpi xmlns:a14="http://schemas.microsoft.com/office/drawing/2010/main" val="0"/>
              </a:ext>
            </a:extLst>
          </a:blip>
          <a:srcRect l="71945" t="20156" r="4999" b="46759"/>
          <a:stretch>
            <a:fillRect/>
          </a:stretch>
        </p:blipFill>
        <p:spPr>
          <a:xfrm>
            <a:off x="6096000" y="1628775"/>
            <a:ext cx="1222941" cy="1169989"/>
          </a:xfrm>
          <a:prstGeom prst="rect">
            <a:avLst/>
          </a:prstGeom>
        </p:spPr>
      </p:pic>
      <p:pic>
        <p:nvPicPr>
          <p:cNvPr id="11" name="Picture 10">
            <a:extLst>
              <a:ext uri="{FF2B5EF4-FFF2-40B4-BE49-F238E27FC236}">
                <a16:creationId xmlns:a16="http://schemas.microsoft.com/office/drawing/2014/main" id="{E72378C2-4D98-FFCE-C299-DF6F74385A0F}"/>
              </a:ext>
            </a:extLst>
          </p:cNvPr>
          <p:cNvPicPr>
            <a:picLocks noChangeAspect="1"/>
          </p:cNvPicPr>
          <p:nvPr/>
        </p:nvPicPr>
        <p:blipFill>
          <a:blip r:embed="rId3">
            <a:extLst>
              <a:ext uri="{28A0092B-C50C-407E-A947-70E740481C1C}">
                <a14:useLocalDpi xmlns:a14="http://schemas.microsoft.com/office/drawing/2010/main" val="0"/>
              </a:ext>
            </a:extLst>
          </a:blip>
          <a:srcRect l="55972" t="7801" r="24752" b="64492"/>
          <a:stretch>
            <a:fillRect/>
          </a:stretch>
        </p:blipFill>
        <p:spPr>
          <a:xfrm>
            <a:off x="10268972" y="3077363"/>
            <a:ext cx="1224000" cy="1170000"/>
          </a:xfrm>
          <a:prstGeom prst="rect">
            <a:avLst/>
          </a:prstGeom>
        </p:spPr>
      </p:pic>
      <p:grpSp>
        <p:nvGrpSpPr>
          <p:cNvPr id="12" name="Group 11">
            <a:extLst>
              <a:ext uri="{FF2B5EF4-FFF2-40B4-BE49-F238E27FC236}">
                <a16:creationId xmlns:a16="http://schemas.microsoft.com/office/drawing/2014/main" id="{0E6C71D4-6B0F-2FBB-6204-323C26FBE401}"/>
              </a:ext>
            </a:extLst>
          </p:cNvPr>
          <p:cNvGrpSpPr/>
          <p:nvPr/>
        </p:nvGrpSpPr>
        <p:grpSpPr>
          <a:xfrm>
            <a:off x="550862" y="1628775"/>
            <a:ext cx="5184775" cy="918571"/>
            <a:chOff x="1155700" y="1610204"/>
            <a:chExt cx="5184775" cy="918571"/>
          </a:xfrm>
        </p:grpSpPr>
        <p:sp>
          <p:nvSpPr>
            <p:cNvPr id="13" name="Rectangle 12">
              <a:extLst>
                <a:ext uri="{FF2B5EF4-FFF2-40B4-BE49-F238E27FC236}">
                  <a16:creationId xmlns:a16="http://schemas.microsoft.com/office/drawing/2014/main" id="{B2630631-C6A9-C721-3472-4E9AD08C7182}"/>
                </a:ext>
              </a:extLst>
            </p:cNvPr>
            <p:cNvSpPr/>
            <p:nvPr/>
          </p:nvSpPr>
          <p:spPr>
            <a:xfrm>
              <a:off x="1155700" y="162877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          Active knowledge construction</a:t>
              </a:r>
            </a:p>
          </p:txBody>
        </p:sp>
        <p:pic>
          <p:nvPicPr>
            <p:cNvPr id="14" name="Picture 13">
              <a:extLst>
                <a:ext uri="{FF2B5EF4-FFF2-40B4-BE49-F238E27FC236}">
                  <a16:creationId xmlns:a16="http://schemas.microsoft.com/office/drawing/2014/main" id="{B82EDDEF-DEF8-25F1-ED6E-C9CE8CB20C15}"/>
                </a:ext>
              </a:extLst>
            </p:cNvPr>
            <p:cNvPicPr>
              <a:picLocks noChangeAspect="1"/>
            </p:cNvPicPr>
            <p:nvPr/>
          </p:nvPicPr>
          <p:blipFill>
            <a:blip r:embed="rId4">
              <a:grayscl/>
              <a:extLst>
                <a:ext uri="{28A0092B-C50C-407E-A947-70E740481C1C}">
                  <a14:useLocalDpi xmlns:a14="http://schemas.microsoft.com/office/drawing/2010/main" val="0"/>
                </a:ext>
              </a:extLst>
            </a:blip>
            <a:srcRect l="69879" t="35339" r="25274" b="36723"/>
            <a:stretch>
              <a:fillRect/>
            </a:stretch>
          </p:blipFill>
          <p:spPr>
            <a:xfrm>
              <a:off x="1191617" y="1610204"/>
              <a:ext cx="850953" cy="904928"/>
            </a:xfrm>
            <a:prstGeom prst="rect">
              <a:avLst/>
            </a:prstGeom>
          </p:spPr>
        </p:pic>
      </p:grpSp>
      <p:sp>
        <p:nvSpPr>
          <p:cNvPr id="15" name="Left-right Arrow 14">
            <a:extLst>
              <a:ext uri="{FF2B5EF4-FFF2-40B4-BE49-F238E27FC236}">
                <a16:creationId xmlns:a16="http://schemas.microsoft.com/office/drawing/2014/main" id="{9BD22176-EBE2-46F1-01DD-9237425F0671}"/>
              </a:ext>
            </a:extLst>
          </p:cNvPr>
          <p:cNvSpPr/>
          <p:nvPr/>
        </p:nvSpPr>
        <p:spPr>
          <a:xfrm>
            <a:off x="7366000" y="2167467"/>
            <a:ext cx="1083733" cy="321733"/>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Left-right Arrow 15">
            <a:extLst>
              <a:ext uri="{FF2B5EF4-FFF2-40B4-BE49-F238E27FC236}">
                <a16:creationId xmlns:a16="http://schemas.microsoft.com/office/drawing/2014/main" id="{6A4A9719-090F-985D-618B-271E236ADCF4}"/>
              </a:ext>
            </a:extLst>
          </p:cNvPr>
          <p:cNvSpPr/>
          <p:nvPr/>
        </p:nvSpPr>
        <p:spPr>
          <a:xfrm>
            <a:off x="8365067" y="3780896"/>
            <a:ext cx="1778000" cy="35083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Left-right Arrow 16">
            <a:extLst>
              <a:ext uri="{FF2B5EF4-FFF2-40B4-BE49-F238E27FC236}">
                <a16:creationId xmlns:a16="http://schemas.microsoft.com/office/drawing/2014/main" id="{0911AE4E-2BE2-5D77-825D-DD039E074F47}"/>
              </a:ext>
            </a:extLst>
          </p:cNvPr>
          <p:cNvSpPr/>
          <p:nvPr/>
        </p:nvSpPr>
        <p:spPr>
          <a:xfrm rot="18966674">
            <a:off x="7859109" y="2829847"/>
            <a:ext cx="788862" cy="33966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Left-right Arrow 17">
            <a:extLst>
              <a:ext uri="{FF2B5EF4-FFF2-40B4-BE49-F238E27FC236}">
                <a16:creationId xmlns:a16="http://schemas.microsoft.com/office/drawing/2014/main" id="{3DB773A4-4303-F8E1-8490-F5AB521C9F45}"/>
              </a:ext>
            </a:extLst>
          </p:cNvPr>
          <p:cNvSpPr/>
          <p:nvPr/>
        </p:nvSpPr>
        <p:spPr>
          <a:xfrm rot="1232680">
            <a:off x="7295378" y="3035058"/>
            <a:ext cx="2976949" cy="343018"/>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Rectangle 18">
            <a:extLst>
              <a:ext uri="{FF2B5EF4-FFF2-40B4-BE49-F238E27FC236}">
                <a16:creationId xmlns:a16="http://schemas.microsoft.com/office/drawing/2014/main" id="{8C1AEEA5-4F69-35F8-A62D-A29049B4F8AA}"/>
              </a:ext>
            </a:extLst>
          </p:cNvPr>
          <p:cNvSpPr/>
          <p:nvPr/>
        </p:nvSpPr>
        <p:spPr>
          <a:xfrm>
            <a:off x="550863" y="2687430"/>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Social interaction and collaboration</a:t>
            </a:r>
          </a:p>
        </p:txBody>
      </p:sp>
      <p:grpSp>
        <p:nvGrpSpPr>
          <p:cNvPr id="20" name="Group 19">
            <a:extLst>
              <a:ext uri="{FF2B5EF4-FFF2-40B4-BE49-F238E27FC236}">
                <a16:creationId xmlns:a16="http://schemas.microsoft.com/office/drawing/2014/main" id="{622F7176-AA93-6F9C-8949-5D71C6E99FA5}"/>
              </a:ext>
            </a:extLst>
          </p:cNvPr>
          <p:cNvGrpSpPr/>
          <p:nvPr/>
        </p:nvGrpSpPr>
        <p:grpSpPr>
          <a:xfrm>
            <a:off x="550863" y="3764012"/>
            <a:ext cx="5184775" cy="900000"/>
            <a:chOff x="1155700" y="1628775"/>
            <a:chExt cx="5184775" cy="900000"/>
          </a:xfrm>
        </p:grpSpPr>
        <p:sp>
          <p:nvSpPr>
            <p:cNvPr id="21" name="Rectangle 20">
              <a:extLst>
                <a:ext uri="{FF2B5EF4-FFF2-40B4-BE49-F238E27FC236}">
                  <a16:creationId xmlns:a16="http://schemas.microsoft.com/office/drawing/2014/main" id="{62079B50-40EA-8F2C-9A54-F33E29040A3F}"/>
                </a:ext>
              </a:extLst>
            </p:cNvPr>
            <p:cNvSpPr/>
            <p:nvPr/>
          </p:nvSpPr>
          <p:spPr>
            <a:xfrm>
              <a:off x="1155700" y="162877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          Tangible end-product</a:t>
              </a:r>
            </a:p>
          </p:txBody>
        </p:sp>
        <p:pic>
          <p:nvPicPr>
            <p:cNvPr id="22" name="Picture 21">
              <a:extLst>
                <a:ext uri="{FF2B5EF4-FFF2-40B4-BE49-F238E27FC236}">
                  <a16:creationId xmlns:a16="http://schemas.microsoft.com/office/drawing/2014/main" id="{EEDCD71B-6C1B-60EC-8C5B-DEBD90C6A968}"/>
                </a:ext>
              </a:extLst>
            </p:cNvPr>
            <p:cNvPicPr>
              <a:picLocks noChangeAspect="1"/>
            </p:cNvPicPr>
            <p:nvPr/>
          </p:nvPicPr>
          <p:blipFill>
            <a:blip r:embed="rId4">
              <a:grayscl/>
              <a:extLst>
                <a:ext uri="{28A0092B-C50C-407E-A947-70E740481C1C}">
                  <a14:useLocalDpi xmlns:a14="http://schemas.microsoft.com/office/drawing/2010/main" val="0"/>
                </a:ext>
              </a:extLst>
            </a:blip>
            <a:srcRect l="44512" t="-1779" r="50641" b="73841"/>
            <a:stretch>
              <a:fillRect/>
            </a:stretch>
          </p:blipFill>
          <p:spPr>
            <a:xfrm>
              <a:off x="1225484" y="1657830"/>
              <a:ext cx="806168" cy="857302"/>
            </a:xfrm>
            <a:prstGeom prst="rect">
              <a:avLst/>
            </a:prstGeom>
          </p:spPr>
        </p:pic>
      </p:grpSp>
      <p:sp>
        <p:nvSpPr>
          <p:cNvPr id="23" name="Rectangle 22">
            <a:extLst>
              <a:ext uri="{FF2B5EF4-FFF2-40B4-BE49-F238E27FC236}">
                <a16:creationId xmlns:a16="http://schemas.microsoft.com/office/drawing/2014/main" id="{293D1F0D-0902-4155-B5D5-57E1FF091F0B}"/>
              </a:ext>
            </a:extLst>
          </p:cNvPr>
          <p:cNvSpPr/>
          <p:nvPr/>
        </p:nvSpPr>
        <p:spPr>
          <a:xfrm>
            <a:off x="550863" y="4804097"/>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Autonomy to make meaningful decisions</a:t>
            </a:r>
          </a:p>
        </p:txBody>
      </p:sp>
      <p:sp>
        <p:nvSpPr>
          <p:cNvPr id="24" name="Rectangle 23">
            <a:extLst>
              <a:ext uri="{FF2B5EF4-FFF2-40B4-BE49-F238E27FC236}">
                <a16:creationId xmlns:a16="http://schemas.microsoft.com/office/drawing/2014/main" id="{60CD5F88-A578-B409-628B-89A1030A5EB0}"/>
              </a:ext>
            </a:extLst>
          </p:cNvPr>
          <p:cNvSpPr/>
          <p:nvPr/>
        </p:nvSpPr>
        <p:spPr>
          <a:xfrm>
            <a:off x="6456363" y="4804097"/>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Realism of the project</a:t>
            </a:r>
          </a:p>
        </p:txBody>
      </p:sp>
      <p:sp>
        <p:nvSpPr>
          <p:cNvPr id="25" name="Rectangle 24">
            <a:extLst>
              <a:ext uri="{FF2B5EF4-FFF2-40B4-BE49-F238E27FC236}">
                <a16:creationId xmlns:a16="http://schemas.microsoft.com/office/drawing/2014/main" id="{37B379FC-EC29-0DB5-8163-E2522B48DDA1}"/>
              </a:ext>
            </a:extLst>
          </p:cNvPr>
          <p:cNvSpPr/>
          <p:nvPr/>
        </p:nvSpPr>
        <p:spPr>
          <a:xfrm>
            <a:off x="3713163" y="585872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t>Public presentation</a:t>
            </a:r>
          </a:p>
        </p:txBody>
      </p:sp>
    </p:spTree>
    <p:extLst>
      <p:ext uri="{BB962C8B-B14F-4D97-AF65-F5344CB8AC3E}">
        <p14:creationId xmlns:p14="http://schemas.microsoft.com/office/powerpoint/2010/main" val="7181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22088-F9BE-89B0-DB35-BA4C13DAF85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B1D7E51-3677-D650-5DF2-4CAEE4D968B1}"/>
              </a:ext>
            </a:extLst>
          </p:cNvPr>
          <p:cNvSpPr/>
          <p:nvPr/>
        </p:nvSpPr>
        <p:spPr>
          <a:xfrm>
            <a:off x="0" y="6308725"/>
            <a:ext cx="11090275" cy="549275"/>
          </a:xfrm>
          <a:prstGeom prst="rect">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t>Exploring Collaboration and Assessment of Digital Remote Teams in Online Training Environments (Workgroups </a:t>
            </a:r>
            <a:r>
              <a:rPr lang="en-GB" sz="1200" dirty="0" err="1"/>
              <a:t>eAssessment</a:t>
            </a:r>
            <a:r>
              <a:rPr lang="en-GB" sz="1200" dirty="0"/>
              <a:t>: Planning, Implementing and Analysing Frameworks, </a:t>
            </a:r>
            <a:r>
              <a:rPr lang="en-GB" sz="1200" dirty="0" err="1"/>
              <a:t>Chujfi</a:t>
            </a:r>
            <a:r>
              <a:rPr lang="en-GB" sz="1200" dirty="0"/>
              <a:t>-La-Roche, </a:t>
            </a:r>
            <a:r>
              <a:rPr lang="en-GB" sz="1200" dirty="0" err="1"/>
              <a:t>Traifeh</a:t>
            </a:r>
            <a:r>
              <a:rPr lang="en-GB" sz="1200" dirty="0"/>
              <a:t>, Staubitz, </a:t>
            </a:r>
            <a:r>
              <a:rPr lang="en-GB" sz="1200" dirty="0" err="1"/>
              <a:t>Refaie</a:t>
            </a:r>
            <a:r>
              <a:rPr lang="en-GB" sz="1200" dirty="0"/>
              <a:t>, Meinel, Book Chapter Springer, 2021)</a:t>
            </a:r>
            <a:endParaRPr lang="en-DE" sz="1200" dirty="0"/>
          </a:p>
        </p:txBody>
      </p:sp>
      <p:sp>
        <p:nvSpPr>
          <p:cNvPr id="8" name="Title 7">
            <a:extLst>
              <a:ext uri="{FF2B5EF4-FFF2-40B4-BE49-F238E27FC236}">
                <a16:creationId xmlns:a16="http://schemas.microsoft.com/office/drawing/2014/main" id="{546A9981-42B1-3D7E-5BE8-A60EB2315600}"/>
              </a:ext>
            </a:extLst>
          </p:cNvPr>
          <p:cNvSpPr>
            <a:spLocks noGrp="1"/>
          </p:cNvSpPr>
          <p:nvPr>
            <p:ph type="title"/>
          </p:nvPr>
        </p:nvSpPr>
        <p:spPr>
          <a:xfrm>
            <a:off x="0" y="0"/>
            <a:ext cx="11641137" cy="1152525"/>
          </a:xfrm>
        </p:spPr>
        <p:txBody>
          <a:bodyPr/>
          <a:lstStyle/>
          <a:p>
            <a:r>
              <a:rPr lang="en-GB" dirty="0"/>
              <a:t>MOOC: Introduction to Successful Remote Teamwork (2019)</a:t>
            </a:r>
            <a:endParaRPr lang="en-DE" sz="1200" dirty="0"/>
          </a:p>
        </p:txBody>
      </p:sp>
      <p:pic>
        <p:nvPicPr>
          <p:cNvPr id="22" name="Picture 21" descr="A screenshot of a computer screen&#10;&#10;Description automatically generated">
            <a:extLst>
              <a:ext uri="{FF2B5EF4-FFF2-40B4-BE49-F238E27FC236}">
                <a16:creationId xmlns:a16="http://schemas.microsoft.com/office/drawing/2014/main" id="{317BA242-FB2D-6AD2-50D0-D86416FB2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3" y="2128666"/>
            <a:ext cx="4889620" cy="1494643"/>
          </a:xfrm>
          <a:prstGeom prst="rect">
            <a:avLst/>
          </a:prstGeom>
        </p:spPr>
      </p:pic>
      <p:grpSp>
        <p:nvGrpSpPr>
          <p:cNvPr id="10" name="Group 9">
            <a:extLst>
              <a:ext uri="{FF2B5EF4-FFF2-40B4-BE49-F238E27FC236}">
                <a16:creationId xmlns:a16="http://schemas.microsoft.com/office/drawing/2014/main" id="{6581FAB1-360A-CCC3-F258-95C56CDD24EC}"/>
              </a:ext>
            </a:extLst>
          </p:cNvPr>
          <p:cNvGrpSpPr/>
          <p:nvPr/>
        </p:nvGrpSpPr>
        <p:grpSpPr>
          <a:xfrm>
            <a:off x="336936" y="3061633"/>
            <a:ext cx="2274570" cy="2888800"/>
            <a:chOff x="297180" y="2948940"/>
            <a:chExt cx="2274570" cy="2888800"/>
          </a:xfrm>
        </p:grpSpPr>
        <p:grpSp>
          <p:nvGrpSpPr>
            <p:cNvPr id="39" name="Group 38">
              <a:extLst>
                <a:ext uri="{FF2B5EF4-FFF2-40B4-BE49-F238E27FC236}">
                  <a16:creationId xmlns:a16="http://schemas.microsoft.com/office/drawing/2014/main" id="{E3270C99-1EFD-547C-1997-B3E9B8027B8E}"/>
                </a:ext>
              </a:extLst>
            </p:cNvPr>
            <p:cNvGrpSpPr/>
            <p:nvPr/>
          </p:nvGrpSpPr>
          <p:grpSpPr>
            <a:xfrm>
              <a:off x="297180" y="2948940"/>
              <a:ext cx="2274570" cy="2628900"/>
              <a:chOff x="297180" y="2948940"/>
              <a:chExt cx="2274570" cy="2628900"/>
            </a:xfrm>
          </p:grpSpPr>
          <p:pic>
            <p:nvPicPr>
              <p:cNvPr id="14" name="Picture 13" descr="A white grid with many icons&#10;&#10;Description automatically generated">
                <a:extLst>
                  <a:ext uri="{FF2B5EF4-FFF2-40B4-BE49-F238E27FC236}">
                    <a16:creationId xmlns:a16="http://schemas.microsoft.com/office/drawing/2014/main" id="{57A6979D-4002-415B-A49F-6C11D53A6073}"/>
                  </a:ext>
                </a:extLst>
              </p:cNvPr>
              <p:cNvPicPr>
                <a:picLocks noChangeAspect="1"/>
              </p:cNvPicPr>
              <p:nvPr/>
            </p:nvPicPr>
            <p:blipFill rotWithShape="1">
              <a:blip r:embed="rId4">
                <a:extLst>
                  <a:ext uri="{28A0092B-C50C-407E-A947-70E740481C1C}">
                    <a14:useLocalDpi xmlns:a14="http://schemas.microsoft.com/office/drawing/2010/main" val="0"/>
                  </a:ext>
                </a:extLst>
              </a:blip>
              <a:srcRect l="6719" t="12891" r="4134" b="10004"/>
              <a:stretch/>
            </p:blipFill>
            <p:spPr>
              <a:xfrm>
                <a:off x="297180" y="4057650"/>
                <a:ext cx="2274570" cy="1520190"/>
              </a:xfrm>
              <a:prstGeom prst="rect">
                <a:avLst/>
              </a:prstGeom>
            </p:spPr>
          </p:pic>
          <p:cxnSp>
            <p:nvCxnSpPr>
              <p:cNvPr id="35" name="Straight Connector 34">
                <a:extLst>
                  <a:ext uri="{FF2B5EF4-FFF2-40B4-BE49-F238E27FC236}">
                    <a16:creationId xmlns:a16="http://schemas.microsoft.com/office/drawing/2014/main" id="{EEA5D8F1-7F09-810E-2ED6-A2CB8FA8BC64}"/>
                  </a:ext>
                </a:extLst>
              </p:cNvPr>
              <p:cNvCxnSpPr>
                <a:stCxn id="14" idx="0"/>
              </p:cNvCxnSpPr>
              <p:nvPr/>
            </p:nvCxnSpPr>
            <p:spPr>
              <a:xfrm flipV="1">
                <a:off x="1434465" y="2948940"/>
                <a:ext cx="177165" cy="110871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A2EC4C01-C40B-DA92-477B-BA3525CD2F79}"/>
                </a:ext>
              </a:extLst>
            </p:cNvPr>
            <p:cNvSpPr/>
            <p:nvPr/>
          </p:nvSpPr>
          <p:spPr>
            <a:xfrm>
              <a:off x="476182" y="5208104"/>
              <a:ext cx="1945926" cy="6296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b="1" dirty="0"/>
                <a:t>Initial</a:t>
              </a:r>
            </a:p>
            <a:p>
              <a:pPr algn="ctr"/>
              <a:r>
                <a:rPr lang="en-DE" b="1" dirty="0"/>
                <a:t>team profile</a:t>
              </a:r>
            </a:p>
          </p:txBody>
        </p:sp>
      </p:grpSp>
      <p:grpSp>
        <p:nvGrpSpPr>
          <p:cNvPr id="40" name="Group 39">
            <a:extLst>
              <a:ext uri="{FF2B5EF4-FFF2-40B4-BE49-F238E27FC236}">
                <a16:creationId xmlns:a16="http://schemas.microsoft.com/office/drawing/2014/main" id="{6672138D-2DBD-43F1-3D6D-D9CFC590A817}"/>
              </a:ext>
            </a:extLst>
          </p:cNvPr>
          <p:cNvGrpSpPr/>
          <p:nvPr/>
        </p:nvGrpSpPr>
        <p:grpSpPr>
          <a:xfrm>
            <a:off x="2821305" y="3324225"/>
            <a:ext cx="8763000" cy="3021013"/>
            <a:chOff x="2821305" y="3324225"/>
            <a:chExt cx="8763000" cy="3021013"/>
          </a:xfrm>
        </p:grpSpPr>
        <p:grpSp>
          <p:nvGrpSpPr>
            <p:cNvPr id="33" name="Group 32">
              <a:extLst>
                <a:ext uri="{FF2B5EF4-FFF2-40B4-BE49-F238E27FC236}">
                  <a16:creationId xmlns:a16="http://schemas.microsoft.com/office/drawing/2014/main" id="{70D52B3B-7A0D-B504-7455-B3B1B9A941C3}"/>
                </a:ext>
              </a:extLst>
            </p:cNvPr>
            <p:cNvGrpSpPr/>
            <p:nvPr/>
          </p:nvGrpSpPr>
          <p:grpSpPr>
            <a:xfrm>
              <a:off x="3034665" y="3703320"/>
              <a:ext cx="8549640" cy="2641918"/>
              <a:chOff x="3034665" y="3703320"/>
              <a:chExt cx="8549640" cy="2641918"/>
            </a:xfrm>
          </p:grpSpPr>
          <p:pic>
            <p:nvPicPr>
              <p:cNvPr id="16" name="Picture 15" descr="A document with text on it&#10;&#10;Description automatically generated">
                <a:extLst>
                  <a:ext uri="{FF2B5EF4-FFF2-40B4-BE49-F238E27FC236}">
                    <a16:creationId xmlns:a16="http://schemas.microsoft.com/office/drawing/2014/main" id="{AB0141C5-B7BC-AD48-76A5-6AF875389B07}"/>
                  </a:ext>
                </a:extLst>
              </p:cNvPr>
              <p:cNvPicPr>
                <a:picLocks noChangeAspect="1"/>
              </p:cNvPicPr>
              <p:nvPr/>
            </p:nvPicPr>
            <p:blipFill rotWithShape="1">
              <a:blip r:embed="rId5">
                <a:extLst>
                  <a:ext uri="{28A0092B-C50C-407E-A947-70E740481C1C}">
                    <a14:useLocalDpi xmlns:a14="http://schemas.microsoft.com/office/drawing/2010/main" val="0"/>
                  </a:ext>
                </a:extLst>
              </a:blip>
              <a:srcRect l="7440" t="13949" r="9383" b="8656"/>
              <a:stretch/>
            </p:blipFill>
            <p:spPr>
              <a:xfrm>
                <a:off x="7286624" y="3789045"/>
                <a:ext cx="1771651" cy="2331720"/>
              </a:xfrm>
              <a:prstGeom prst="rect">
                <a:avLst/>
              </a:prstGeom>
            </p:spPr>
          </p:pic>
          <p:pic>
            <p:nvPicPr>
              <p:cNvPr id="18" name="Picture 17" descr="A screenshot of a document&#10;&#10;Description automatically generated">
                <a:extLst>
                  <a:ext uri="{FF2B5EF4-FFF2-40B4-BE49-F238E27FC236}">
                    <a16:creationId xmlns:a16="http://schemas.microsoft.com/office/drawing/2014/main" id="{067B9799-5B3F-6224-59D2-454463B8A38A}"/>
                  </a:ext>
                </a:extLst>
              </p:cNvPr>
              <p:cNvPicPr>
                <a:picLocks noChangeAspect="1"/>
              </p:cNvPicPr>
              <p:nvPr/>
            </p:nvPicPr>
            <p:blipFill rotWithShape="1">
              <a:blip r:embed="rId6">
                <a:extLst>
                  <a:ext uri="{28A0092B-C50C-407E-A947-70E740481C1C}">
                    <a14:useLocalDpi xmlns:a14="http://schemas.microsoft.com/office/drawing/2010/main" val="0"/>
                  </a:ext>
                </a:extLst>
              </a:blip>
              <a:srcRect t="5756" b="16548"/>
              <a:stretch/>
            </p:blipFill>
            <p:spPr>
              <a:xfrm>
                <a:off x="3034665" y="3766185"/>
                <a:ext cx="2220564" cy="2440305"/>
              </a:xfrm>
              <a:prstGeom prst="rect">
                <a:avLst/>
              </a:prstGeom>
            </p:spPr>
          </p:pic>
          <p:pic>
            <p:nvPicPr>
              <p:cNvPr id="20" name="Picture 19" descr="A floor plan of a building&#10;&#10;Description automatically generated">
                <a:extLst>
                  <a:ext uri="{FF2B5EF4-FFF2-40B4-BE49-F238E27FC236}">
                    <a16:creationId xmlns:a16="http://schemas.microsoft.com/office/drawing/2014/main" id="{DE862437-DB1B-F052-9918-1B64751A2E13}"/>
                  </a:ext>
                </a:extLst>
              </p:cNvPr>
              <p:cNvPicPr>
                <a:picLocks noChangeAspect="1"/>
              </p:cNvPicPr>
              <p:nvPr/>
            </p:nvPicPr>
            <p:blipFill rotWithShape="1">
              <a:blip r:embed="rId7">
                <a:extLst>
                  <a:ext uri="{28A0092B-C50C-407E-A947-70E740481C1C}">
                    <a14:useLocalDpi xmlns:a14="http://schemas.microsoft.com/office/drawing/2010/main" val="0"/>
                  </a:ext>
                </a:extLst>
              </a:blip>
              <a:srcRect l="8983" t="11287" r="8211" b="18800"/>
              <a:stretch/>
            </p:blipFill>
            <p:spPr>
              <a:xfrm>
                <a:off x="5206365" y="3777615"/>
                <a:ext cx="1971675" cy="2354580"/>
              </a:xfrm>
              <a:prstGeom prst="rect">
                <a:avLst/>
              </a:prstGeom>
            </p:spPr>
          </p:pic>
          <p:pic>
            <p:nvPicPr>
              <p:cNvPr id="31" name="Picture 30" descr="A white grid with many icons&#10;&#10;Description automatically generated">
                <a:extLst>
                  <a:ext uri="{FF2B5EF4-FFF2-40B4-BE49-F238E27FC236}">
                    <a16:creationId xmlns:a16="http://schemas.microsoft.com/office/drawing/2014/main" id="{A025484D-D4D9-1928-EF19-92F3200B0224}"/>
                  </a:ext>
                </a:extLst>
              </p:cNvPr>
              <p:cNvPicPr>
                <a:picLocks noChangeAspect="1"/>
              </p:cNvPicPr>
              <p:nvPr/>
            </p:nvPicPr>
            <p:blipFill rotWithShape="1">
              <a:blip r:embed="rId4">
                <a:extLst>
                  <a:ext uri="{28A0092B-C50C-407E-A947-70E740481C1C}">
                    <a14:useLocalDpi xmlns:a14="http://schemas.microsoft.com/office/drawing/2010/main" val="0"/>
                  </a:ext>
                </a:extLst>
              </a:blip>
              <a:srcRect l="6719" t="12891" r="4134" b="10004"/>
              <a:stretch/>
            </p:blipFill>
            <p:spPr>
              <a:xfrm>
                <a:off x="9222105" y="4015740"/>
                <a:ext cx="2274570" cy="1520190"/>
              </a:xfrm>
              <a:prstGeom prst="rect">
                <a:avLst/>
              </a:prstGeom>
            </p:spPr>
          </p:pic>
          <p:sp>
            <p:nvSpPr>
              <p:cNvPr id="32" name="Rectangle 31">
                <a:extLst>
                  <a:ext uri="{FF2B5EF4-FFF2-40B4-BE49-F238E27FC236}">
                    <a16:creationId xmlns:a16="http://schemas.microsoft.com/office/drawing/2014/main" id="{08E0074D-4590-5512-A455-16A71DE1F961}"/>
                  </a:ext>
                </a:extLst>
              </p:cNvPr>
              <p:cNvSpPr/>
              <p:nvPr/>
            </p:nvSpPr>
            <p:spPr>
              <a:xfrm>
                <a:off x="3263265" y="3703320"/>
                <a:ext cx="8321040" cy="2641918"/>
              </a:xfrm>
              <a:prstGeom prst="rect">
                <a:avLst/>
              </a:prstGeom>
              <a:noFill/>
              <a:ln>
                <a:solidFill>
                  <a:srgbClr val="FF91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36" name="Straight Connector 35">
              <a:extLst>
                <a:ext uri="{FF2B5EF4-FFF2-40B4-BE49-F238E27FC236}">
                  <a16:creationId xmlns:a16="http://schemas.microsoft.com/office/drawing/2014/main" id="{5DB21880-4635-20FC-1477-4A6D4FB8A547}"/>
                </a:ext>
              </a:extLst>
            </p:cNvPr>
            <p:cNvCxnSpPr>
              <a:cxnSpLocks/>
            </p:cNvCxnSpPr>
            <p:nvPr/>
          </p:nvCxnSpPr>
          <p:spPr>
            <a:xfrm flipH="1" flipV="1">
              <a:off x="2821305" y="3324225"/>
              <a:ext cx="430530" cy="112776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0424413C-D381-8521-B84A-C0E7B7EA6A25}"/>
              </a:ext>
            </a:extLst>
          </p:cNvPr>
          <p:cNvSpPr/>
          <p:nvPr/>
        </p:nvSpPr>
        <p:spPr>
          <a:xfrm>
            <a:off x="4567492" y="4848122"/>
            <a:ext cx="1259780" cy="4011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b="1" dirty="0"/>
              <a:t>Task</a:t>
            </a:r>
          </a:p>
        </p:txBody>
      </p:sp>
      <p:sp>
        <p:nvSpPr>
          <p:cNvPr id="12" name="Rectangle 11">
            <a:extLst>
              <a:ext uri="{FF2B5EF4-FFF2-40B4-BE49-F238E27FC236}">
                <a16:creationId xmlns:a16="http://schemas.microsoft.com/office/drawing/2014/main" id="{5C637D17-A8B2-CCA8-063C-A5A1604ACF27}"/>
              </a:ext>
            </a:extLst>
          </p:cNvPr>
          <p:cNvSpPr/>
          <p:nvPr/>
        </p:nvSpPr>
        <p:spPr>
          <a:xfrm>
            <a:off x="6747642" y="4477406"/>
            <a:ext cx="2534829" cy="11771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t>Process documentation</a:t>
            </a:r>
          </a:p>
        </p:txBody>
      </p:sp>
      <p:sp>
        <p:nvSpPr>
          <p:cNvPr id="13" name="Rectangle 12">
            <a:extLst>
              <a:ext uri="{FF2B5EF4-FFF2-40B4-BE49-F238E27FC236}">
                <a16:creationId xmlns:a16="http://schemas.microsoft.com/office/drawing/2014/main" id="{1FEDFDD9-BE05-B79B-45B2-9430D4E3EE2B}"/>
              </a:ext>
            </a:extLst>
          </p:cNvPr>
          <p:cNvSpPr/>
          <p:nvPr/>
        </p:nvSpPr>
        <p:spPr>
          <a:xfrm>
            <a:off x="9471251" y="4708035"/>
            <a:ext cx="1942424" cy="7131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b="1" dirty="0"/>
              <a:t>Team profile completion</a:t>
            </a:r>
          </a:p>
        </p:txBody>
      </p:sp>
      <p:cxnSp>
        <p:nvCxnSpPr>
          <p:cNvPr id="3" name="Curved Connector 2">
            <a:extLst>
              <a:ext uri="{FF2B5EF4-FFF2-40B4-BE49-F238E27FC236}">
                <a16:creationId xmlns:a16="http://schemas.microsoft.com/office/drawing/2014/main" id="{962F288E-C74D-6D07-4D98-82FA4ED54C17}"/>
              </a:ext>
            </a:extLst>
          </p:cNvPr>
          <p:cNvCxnSpPr>
            <a:cxnSpLocks/>
            <a:stCxn id="7" idx="2"/>
            <a:endCxn id="12" idx="2"/>
          </p:cNvCxnSpPr>
          <p:nvPr/>
        </p:nvCxnSpPr>
        <p:spPr>
          <a:xfrm rot="5400000" flipH="1" flipV="1">
            <a:off x="4604044" y="2539420"/>
            <a:ext cx="295870" cy="6526156"/>
          </a:xfrm>
          <a:prstGeom prst="curvedConnector3">
            <a:avLst>
              <a:gd name="adj1" fmla="val -7726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a:extLst>
              <a:ext uri="{FF2B5EF4-FFF2-40B4-BE49-F238E27FC236}">
                <a16:creationId xmlns:a16="http://schemas.microsoft.com/office/drawing/2014/main" id="{34384144-24ED-FDC3-B931-261AE36BD096}"/>
              </a:ext>
            </a:extLst>
          </p:cNvPr>
          <p:cNvCxnSpPr>
            <a:cxnSpLocks/>
            <a:stCxn id="12" idx="2"/>
            <a:endCxn id="31" idx="2"/>
          </p:cNvCxnSpPr>
          <p:nvPr/>
        </p:nvCxnSpPr>
        <p:spPr>
          <a:xfrm rot="5400000" flipH="1" flipV="1">
            <a:off x="9127906" y="4423080"/>
            <a:ext cx="118633" cy="2344333"/>
          </a:xfrm>
          <a:prstGeom prst="curvedConnector3">
            <a:avLst>
              <a:gd name="adj1" fmla="val -39376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C8D18365-3D25-0005-E973-177C2404F1A8}"/>
              </a:ext>
            </a:extLst>
          </p:cNvPr>
          <p:cNvCxnSpPr>
            <a:cxnSpLocks/>
            <a:stCxn id="11" idx="0"/>
            <a:endCxn id="12" idx="1"/>
          </p:cNvCxnSpPr>
          <p:nvPr/>
        </p:nvCxnSpPr>
        <p:spPr>
          <a:xfrm rot="16200000" flipH="1">
            <a:off x="5863580" y="4181923"/>
            <a:ext cx="217863" cy="1550260"/>
          </a:xfrm>
          <a:prstGeom prst="curvedConnector4">
            <a:avLst>
              <a:gd name="adj1" fmla="val -104928"/>
              <a:gd name="adj2" fmla="val 7031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0B98FB87-CF45-5971-F177-24D775499371}"/>
              </a:ext>
            </a:extLst>
          </p:cNvPr>
          <p:cNvCxnSpPr>
            <a:cxnSpLocks/>
            <a:stCxn id="12" idx="0"/>
            <a:endCxn id="11" idx="0"/>
          </p:cNvCxnSpPr>
          <p:nvPr/>
        </p:nvCxnSpPr>
        <p:spPr>
          <a:xfrm rot="16200000" flipH="1" flipV="1">
            <a:off x="6420862" y="3253926"/>
            <a:ext cx="370716" cy="2817675"/>
          </a:xfrm>
          <a:prstGeom prst="curvedConnector3">
            <a:avLst>
              <a:gd name="adj1" fmla="val -17355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12E9854-92EC-D122-CA04-32BEE6F8239F}"/>
              </a:ext>
            </a:extLst>
          </p:cNvPr>
          <p:cNvSpPr/>
          <p:nvPr/>
        </p:nvSpPr>
        <p:spPr>
          <a:xfrm>
            <a:off x="6456363" y="1628775"/>
            <a:ext cx="5184775" cy="9000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000" b="1" dirty="0"/>
              <a:t>Product to Process</a:t>
            </a:r>
          </a:p>
        </p:txBody>
      </p:sp>
    </p:spTree>
    <p:extLst>
      <p:ext uri="{BB962C8B-B14F-4D97-AF65-F5344CB8AC3E}">
        <p14:creationId xmlns:p14="http://schemas.microsoft.com/office/powerpoint/2010/main" val="124775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DFBEC-61BB-2030-E5C2-A26AFCA4020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294762-5E15-D476-2A10-A1AB3C9BA704}"/>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F6080A6D-A2E9-E1CB-640A-3B225050BFA1}"/>
              </a:ext>
            </a:extLst>
          </p:cNvPr>
          <p:cNvSpPr>
            <a:spLocks noGrp="1"/>
          </p:cNvSpPr>
          <p:nvPr>
            <p:ph type="title"/>
          </p:nvPr>
        </p:nvSpPr>
        <p:spPr/>
        <p:txBody>
          <a:bodyPr/>
          <a:lstStyle/>
          <a:p>
            <a:r>
              <a:rPr lang="de-DE" dirty="0"/>
              <a:t>Assessment in </a:t>
            </a:r>
            <a:r>
              <a:rPr lang="de-DE" dirty="0" err="1"/>
              <a:t>the</a:t>
            </a:r>
            <a:r>
              <a:rPr lang="de-DE" dirty="0"/>
              <a:t> Age </a:t>
            </a:r>
            <a:r>
              <a:rPr lang="de-DE" dirty="0" err="1"/>
              <a:t>of</a:t>
            </a:r>
            <a:r>
              <a:rPr lang="de-DE" dirty="0"/>
              <a:t> AI – </a:t>
            </a:r>
            <a:r>
              <a:rPr lang="de-DE" dirty="0" err="1"/>
              <a:t>Prioritize</a:t>
            </a:r>
            <a:r>
              <a:rPr lang="de-DE" dirty="0"/>
              <a:t> </a:t>
            </a:r>
            <a:r>
              <a:rPr lang="de-DE" dirty="0" err="1"/>
              <a:t>Process</a:t>
            </a:r>
            <a:r>
              <a:rPr lang="de-DE" dirty="0"/>
              <a:t> </a:t>
            </a:r>
            <a:r>
              <a:rPr lang="de-DE" dirty="0" err="1"/>
              <a:t>over</a:t>
            </a:r>
            <a:r>
              <a:rPr lang="de-DE" dirty="0"/>
              <a:t> </a:t>
            </a:r>
            <a:r>
              <a:rPr lang="de-DE" dirty="0" err="1"/>
              <a:t>Product</a:t>
            </a:r>
            <a:endParaRPr lang="de-DE" dirty="0"/>
          </a:p>
        </p:txBody>
      </p:sp>
      <p:sp>
        <p:nvSpPr>
          <p:cNvPr id="5" name="Slide Number Placeholder 4">
            <a:extLst>
              <a:ext uri="{FF2B5EF4-FFF2-40B4-BE49-F238E27FC236}">
                <a16:creationId xmlns:a16="http://schemas.microsoft.com/office/drawing/2014/main" id="{65C5ACBF-1102-1B1D-CFF4-5D1D1CB957E1}"/>
              </a:ext>
            </a:extLst>
          </p:cNvPr>
          <p:cNvSpPr>
            <a:spLocks noGrp="1"/>
          </p:cNvSpPr>
          <p:nvPr>
            <p:ph type="sldNum" sz="quarter" idx="4"/>
          </p:nvPr>
        </p:nvSpPr>
        <p:spPr/>
        <p:txBody>
          <a:bodyPr/>
          <a:lstStyle/>
          <a:p>
            <a:fld id="{97B5D6F4-5899-4B75-B7B0-EBB32E782A5F}" type="slidenum">
              <a:rPr lang="en-GB" smtClean="0"/>
              <a:pPr/>
              <a:t>22</a:t>
            </a:fld>
            <a:endParaRPr lang="en-GB" dirty="0"/>
          </a:p>
        </p:txBody>
      </p:sp>
      <p:sp>
        <p:nvSpPr>
          <p:cNvPr id="4" name="Text Placeholder 3">
            <a:extLst>
              <a:ext uri="{FF2B5EF4-FFF2-40B4-BE49-F238E27FC236}">
                <a16:creationId xmlns:a16="http://schemas.microsoft.com/office/drawing/2014/main" id="{937CE4FD-0887-4BDD-8ECA-3960D52601AE}"/>
              </a:ext>
            </a:extLst>
          </p:cNvPr>
          <p:cNvSpPr>
            <a:spLocks noGrp="1"/>
          </p:cNvSpPr>
          <p:nvPr>
            <p:ph type="body" sz="quarter" idx="22"/>
          </p:nvPr>
        </p:nvSpPr>
        <p:spPr>
          <a:xfrm>
            <a:off x="550863" y="1628775"/>
            <a:ext cx="4361379" cy="4500563"/>
          </a:xfrm>
        </p:spPr>
        <p:txBody>
          <a:bodyPr/>
          <a:lstStyle/>
          <a:p>
            <a:r>
              <a:rPr lang="en-GB" dirty="0"/>
              <a:t>Process not Outcome</a:t>
            </a:r>
          </a:p>
          <a:p>
            <a:pPr lvl="1"/>
            <a:r>
              <a:rPr lang="en-GB" dirty="0"/>
              <a:t>Matt Larcin </a:t>
            </a:r>
            <a:r>
              <a:rPr lang="en-GB" dirty="0">
                <a:sym typeface="Wingdings" pitchFamily="2" charset="2"/>
              </a:rPr>
              <a:t></a:t>
            </a:r>
          </a:p>
          <a:p>
            <a:pPr lvl="1"/>
            <a:endParaRPr lang="en-GB" dirty="0">
              <a:sym typeface="Wingdings" pitchFamily="2" charset="2"/>
            </a:endParaRPr>
          </a:p>
          <a:p>
            <a:pPr lvl="1"/>
            <a:r>
              <a:rPr lang="en-GB" dirty="0">
                <a:sym typeface="Wingdings" pitchFamily="2" charset="2"/>
              </a:rPr>
              <a:t>Tina Austin: </a:t>
            </a:r>
            <a:r>
              <a:rPr lang="en-GB" dirty="0"/>
              <a:t>Especially as some instructors are still treating completed outputs as evidence of learning.</a:t>
            </a:r>
          </a:p>
        </p:txBody>
      </p:sp>
      <p:pic>
        <p:nvPicPr>
          <p:cNvPr id="6" name="Picture 5">
            <a:extLst>
              <a:ext uri="{FF2B5EF4-FFF2-40B4-BE49-F238E27FC236}">
                <a16:creationId xmlns:a16="http://schemas.microsoft.com/office/drawing/2014/main" id="{76C20352-40E2-F0FA-C31F-72F465F39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775"/>
            <a:ext cx="7760368" cy="4326405"/>
          </a:xfrm>
          <a:prstGeom prst="rect">
            <a:avLst/>
          </a:prstGeom>
        </p:spPr>
      </p:pic>
      <p:pic>
        <p:nvPicPr>
          <p:cNvPr id="8" name="Picture 7">
            <a:extLst>
              <a:ext uri="{FF2B5EF4-FFF2-40B4-BE49-F238E27FC236}">
                <a16:creationId xmlns:a16="http://schemas.microsoft.com/office/drawing/2014/main" id="{55A7E5EB-3EA1-7502-D492-5D15C5505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320" y="1577641"/>
            <a:ext cx="3583818" cy="5280359"/>
          </a:xfrm>
          <a:prstGeom prst="rect">
            <a:avLst/>
          </a:prstGeom>
        </p:spPr>
      </p:pic>
      <p:grpSp>
        <p:nvGrpSpPr>
          <p:cNvPr id="20" name="Group 19">
            <a:extLst>
              <a:ext uri="{FF2B5EF4-FFF2-40B4-BE49-F238E27FC236}">
                <a16:creationId xmlns:a16="http://schemas.microsoft.com/office/drawing/2014/main" id="{A8BD7356-A327-A5D6-8B52-5DE588A6D340}"/>
              </a:ext>
            </a:extLst>
          </p:cNvPr>
          <p:cNvGrpSpPr/>
          <p:nvPr/>
        </p:nvGrpSpPr>
        <p:grpSpPr>
          <a:xfrm>
            <a:off x="3310759" y="1933903"/>
            <a:ext cx="8330379" cy="2802529"/>
            <a:chOff x="3310759" y="1933903"/>
            <a:chExt cx="8330379" cy="2802529"/>
          </a:xfrm>
        </p:grpSpPr>
        <p:sp>
          <p:nvSpPr>
            <p:cNvPr id="9" name="Rectangle 8">
              <a:extLst>
                <a:ext uri="{FF2B5EF4-FFF2-40B4-BE49-F238E27FC236}">
                  <a16:creationId xmlns:a16="http://schemas.microsoft.com/office/drawing/2014/main" id="{42CC2801-8D45-069B-A855-35A2D543EB2D}"/>
                </a:ext>
              </a:extLst>
            </p:cNvPr>
            <p:cNvSpPr/>
            <p:nvPr/>
          </p:nvSpPr>
          <p:spPr>
            <a:xfrm>
              <a:off x="10540844" y="3636585"/>
              <a:ext cx="1100294" cy="1099847"/>
            </a:xfrm>
            <a:custGeom>
              <a:avLst/>
              <a:gdLst>
                <a:gd name="csX0" fmla="*/ 0 w 1100294"/>
                <a:gd name="csY0" fmla="*/ 0 h 1099847"/>
                <a:gd name="csX1" fmla="*/ 539144 w 1100294"/>
                <a:gd name="csY1" fmla="*/ 0 h 1099847"/>
                <a:gd name="csX2" fmla="*/ 1100294 w 1100294"/>
                <a:gd name="csY2" fmla="*/ 0 h 1099847"/>
                <a:gd name="csX3" fmla="*/ 1100294 w 1100294"/>
                <a:gd name="csY3" fmla="*/ 571920 h 1099847"/>
                <a:gd name="csX4" fmla="*/ 1100294 w 1100294"/>
                <a:gd name="csY4" fmla="*/ 1099847 h 1099847"/>
                <a:gd name="csX5" fmla="*/ 572153 w 1100294"/>
                <a:gd name="csY5" fmla="*/ 1099847 h 1099847"/>
                <a:gd name="csX6" fmla="*/ 0 w 1100294"/>
                <a:gd name="csY6" fmla="*/ 1099847 h 1099847"/>
                <a:gd name="csX7" fmla="*/ 0 w 1100294"/>
                <a:gd name="csY7" fmla="*/ 571920 h 1099847"/>
                <a:gd name="csX8" fmla="*/ 0 w 1100294"/>
                <a:gd name="csY8" fmla="*/ 0 h 10998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0294" h="1099847" extrusionOk="0">
                  <a:moveTo>
                    <a:pt x="0" y="0"/>
                  </a:moveTo>
                  <a:cubicBezTo>
                    <a:pt x="161715" y="-45937"/>
                    <a:pt x="364863" y="51625"/>
                    <a:pt x="539144" y="0"/>
                  </a:cubicBezTo>
                  <a:cubicBezTo>
                    <a:pt x="713425" y="-51625"/>
                    <a:pt x="920764" y="26321"/>
                    <a:pt x="1100294" y="0"/>
                  </a:cubicBezTo>
                  <a:cubicBezTo>
                    <a:pt x="1148500" y="191367"/>
                    <a:pt x="1096631" y="344404"/>
                    <a:pt x="1100294" y="571920"/>
                  </a:cubicBezTo>
                  <a:cubicBezTo>
                    <a:pt x="1103957" y="799436"/>
                    <a:pt x="1071465" y="944025"/>
                    <a:pt x="1100294" y="1099847"/>
                  </a:cubicBezTo>
                  <a:cubicBezTo>
                    <a:pt x="960278" y="1133437"/>
                    <a:pt x="679443" y="1086233"/>
                    <a:pt x="572153" y="1099847"/>
                  </a:cubicBezTo>
                  <a:cubicBezTo>
                    <a:pt x="464863" y="1113461"/>
                    <a:pt x="276266" y="1097132"/>
                    <a:pt x="0" y="1099847"/>
                  </a:cubicBezTo>
                  <a:cubicBezTo>
                    <a:pt x="-34403" y="935119"/>
                    <a:pt x="5498" y="787143"/>
                    <a:pt x="0" y="571920"/>
                  </a:cubicBezTo>
                  <a:cubicBezTo>
                    <a:pt x="-5498" y="356697"/>
                    <a:pt x="49779" y="186053"/>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sp>
          <p:nvSpPr>
            <p:cNvPr id="11" name="Rectangle 10">
              <a:extLst>
                <a:ext uri="{FF2B5EF4-FFF2-40B4-BE49-F238E27FC236}">
                  <a16:creationId xmlns:a16="http://schemas.microsoft.com/office/drawing/2014/main" id="{6422B0EA-6D97-CF0A-0EE5-D58FD33ACD84}"/>
                </a:ext>
              </a:extLst>
            </p:cNvPr>
            <p:cNvSpPr/>
            <p:nvPr/>
          </p:nvSpPr>
          <p:spPr>
            <a:xfrm>
              <a:off x="3310759" y="1933903"/>
              <a:ext cx="6989378" cy="241956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800" b="1" dirty="0"/>
                <a:t>[...] </a:t>
              </a:r>
              <a:r>
                <a:rPr lang="en-GB" sz="2800" dirty="0"/>
                <a:t>some instructors are still treating </a:t>
              </a:r>
              <a:r>
                <a:rPr lang="en-GB" sz="2800" b="1" dirty="0"/>
                <a:t>completed outputs as evidence of learning.</a:t>
              </a:r>
              <a:br>
                <a:rPr lang="en-GB" sz="2800" b="1" dirty="0"/>
              </a:br>
              <a:r>
                <a:rPr lang="en-GB" sz="2800" dirty="0"/>
                <a:t>But in an AI-mediated world, </a:t>
              </a:r>
              <a:r>
                <a:rPr lang="en-GB" sz="2800" b="1" dirty="0"/>
                <a:t>outputs are now the least reliable signal of thinking.</a:t>
              </a:r>
            </a:p>
            <a:p>
              <a:endParaRPr lang="en-GB" sz="2400" b="1" dirty="0"/>
            </a:p>
            <a:p>
              <a:r>
                <a:rPr lang="en-GB" sz="1400" dirty="0"/>
                <a:t>Tina Austen – LinkedIn post</a:t>
              </a:r>
              <a:endParaRPr lang="en-DE" sz="1400" dirty="0"/>
            </a:p>
          </p:txBody>
        </p:sp>
        <p:cxnSp>
          <p:nvCxnSpPr>
            <p:cNvPr id="13" name="Straight Connector 12">
              <a:extLst>
                <a:ext uri="{FF2B5EF4-FFF2-40B4-BE49-F238E27FC236}">
                  <a16:creationId xmlns:a16="http://schemas.microsoft.com/office/drawing/2014/main" id="{057FED2B-D50C-DB58-F443-0195DA587423}"/>
                </a:ext>
              </a:extLst>
            </p:cNvPr>
            <p:cNvCxnSpPr>
              <a:endCxn id="9" idx="0"/>
            </p:cNvCxnSpPr>
            <p:nvPr/>
          </p:nvCxnSpPr>
          <p:spPr>
            <a:xfrm>
              <a:off x="10310648" y="3121572"/>
              <a:ext cx="780343" cy="5150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46575AEA-9AC2-9723-80D9-C6CEC2687B78}"/>
              </a:ext>
            </a:extLst>
          </p:cNvPr>
          <p:cNvGrpSpPr/>
          <p:nvPr/>
        </p:nvGrpSpPr>
        <p:grpSpPr>
          <a:xfrm>
            <a:off x="132347" y="3580438"/>
            <a:ext cx="7214385" cy="2728287"/>
            <a:chOff x="132347" y="3580438"/>
            <a:chExt cx="7214385" cy="2728287"/>
          </a:xfrm>
        </p:grpSpPr>
        <p:sp>
          <p:nvSpPr>
            <p:cNvPr id="7" name="Rectangle 6">
              <a:extLst>
                <a:ext uri="{FF2B5EF4-FFF2-40B4-BE49-F238E27FC236}">
                  <a16:creationId xmlns:a16="http://schemas.microsoft.com/office/drawing/2014/main" id="{39C1F0F0-C293-2221-BEE6-134D01E67C0B}"/>
                </a:ext>
              </a:extLst>
            </p:cNvPr>
            <p:cNvSpPr/>
            <p:nvPr/>
          </p:nvSpPr>
          <p:spPr>
            <a:xfrm>
              <a:off x="132347" y="3580438"/>
              <a:ext cx="2663037" cy="1099847"/>
            </a:xfrm>
            <a:custGeom>
              <a:avLst/>
              <a:gdLst>
                <a:gd name="csX0" fmla="*/ 0 w 2663037"/>
                <a:gd name="csY0" fmla="*/ 0 h 1099847"/>
                <a:gd name="csX1" fmla="*/ 505977 w 2663037"/>
                <a:gd name="csY1" fmla="*/ 0 h 1099847"/>
                <a:gd name="csX2" fmla="*/ 958693 w 2663037"/>
                <a:gd name="csY2" fmla="*/ 0 h 1099847"/>
                <a:gd name="csX3" fmla="*/ 1544561 w 2663037"/>
                <a:gd name="csY3" fmla="*/ 0 h 1099847"/>
                <a:gd name="csX4" fmla="*/ 2050538 w 2663037"/>
                <a:gd name="csY4" fmla="*/ 0 h 1099847"/>
                <a:gd name="csX5" fmla="*/ 2663037 w 2663037"/>
                <a:gd name="csY5" fmla="*/ 0 h 1099847"/>
                <a:gd name="csX6" fmla="*/ 2663037 w 2663037"/>
                <a:gd name="csY6" fmla="*/ 571920 h 1099847"/>
                <a:gd name="csX7" fmla="*/ 2663037 w 2663037"/>
                <a:gd name="csY7" fmla="*/ 1099847 h 1099847"/>
                <a:gd name="csX8" fmla="*/ 2130430 w 2663037"/>
                <a:gd name="csY8" fmla="*/ 1099847 h 1099847"/>
                <a:gd name="csX9" fmla="*/ 1677713 w 2663037"/>
                <a:gd name="csY9" fmla="*/ 1099847 h 1099847"/>
                <a:gd name="csX10" fmla="*/ 1145106 w 2663037"/>
                <a:gd name="csY10" fmla="*/ 1099847 h 1099847"/>
                <a:gd name="csX11" fmla="*/ 612499 w 2663037"/>
                <a:gd name="csY11" fmla="*/ 1099847 h 1099847"/>
                <a:gd name="csX12" fmla="*/ 0 w 2663037"/>
                <a:gd name="csY12" fmla="*/ 1099847 h 1099847"/>
                <a:gd name="csX13" fmla="*/ 0 w 2663037"/>
                <a:gd name="csY13" fmla="*/ 527927 h 1099847"/>
                <a:gd name="csX14" fmla="*/ 0 w 2663037"/>
                <a:gd name="csY14" fmla="*/ 0 h 10998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663037" h="1099847" extrusionOk="0">
                  <a:moveTo>
                    <a:pt x="0" y="0"/>
                  </a:moveTo>
                  <a:cubicBezTo>
                    <a:pt x="102338" y="-20628"/>
                    <a:pt x="322100" y="50892"/>
                    <a:pt x="505977" y="0"/>
                  </a:cubicBezTo>
                  <a:cubicBezTo>
                    <a:pt x="689854" y="-50892"/>
                    <a:pt x="824919" y="8610"/>
                    <a:pt x="958693" y="0"/>
                  </a:cubicBezTo>
                  <a:cubicBezTo>
                    <a:pt x="1092467" y="-8610"/>
                    <a:pt x="1260994" y="42839"/>
                    <a:pt x="1544561" y="0"/>
                  </a:cubicBezTo>
                  <a:cubicBezTo>
                    <a:pt x="1828128" y="-42839"/>
                    <a:pt x="1811953" y="3579"/>
                    <a:pt x="2050538" y="0"/>
                  </a:cubicBezTo>
                  <a:cubicBezTo>
                    <a:pt x="2289123" y="-3579"/>
                    <a:pt x="2447917" y="31820"/>
                    <a:pt x="2663037" y="0"/>
                  </a:cubicBezTo>
                  <a:cubicBezTo>
                    <a:pt x="2674819" y="204680"/>
                    <a:pt x="2626218" y="371000"/>
                    <a:pt x="2663037" y="571920"/>
                  </a:cubicBezTo>
                  <a:cubicBezTo>
                    <a:pt x="2699856" y="772840"/>
                    <a:pt x="2621946" y="888348"/>
                    <a:pt x="2663037" y="1099847"/>
                  </a:cubicBezTo>
                  <a:cubicBezTo>
                    <a:pt x="2552044" y="1136201"/>
                    <a:pt x="2281052" y="1081764"/>
                    <a:pt x="2130430" y="1099847"/>
                  </a:cubicBezTo>
                  <a:cubicBezTo>
                    <a:pt x="1979808" y="1117930"/>
                    <a:pt x="1900679" y="1060009"/>
                    <a:pt x="1677713" y="1099847"/>
                  </a:cubicBezTo>
                  <a:cubicBezTo>
                    <a:pt x="1454747" y="1139685"/>
                    <a:pt x="1360913" y="1082588"/>
                    <a:pt x="1145106" y="1099847"/>
                  </a:cubicBezTo>
                  <a:cubicBezTo>
                    <a:pt x="929299" y="1117106"/>
                    <a:pt x="752842" y="1042455"/>
                    <a:pt x="612499" y="1099847"/>
                  </a:cubicBezTo>
                  <a:cubicBezTo>
                    <a:pt x="472156" y="1157239"/>
                    <a:pt x="197575" y="1083876"/>
                    <a:pt x="0" y="1099847"/>
                  </a:cubicBezTo>
                  <a:cubicBezTo>
                    <a:pt x="-16358" y="935079"/>
                    <a:pt x="20408" y="701061"/>
                    <a:pt x="0" y="527927"/>
                  </a:cubicBezTo>
                  <a:cubicBezTo>
                    <a:pt x="-20408" y="354793"/>
                    <a:pt x="30594" y="215194"/>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sp>
          <p:nvSpPr>
            <p:cNvPr id="14" name="Rectangle 13">
              <a:extLst>
                <a:ext uri="{FF2B5EF4-FFF2-40B4-BE49-F238E27FC236}">
                  <a16:creationId xmlns:a16="http://schemas.microsoft.com/office/drawing/2014/main" id="{FCFA9AAA-1F5E-0F01-E968-4536BA4CAFD7}"/>
                </a:ext>
              </a:extLst>
            </p:cNvPr>
            <p:cNvSpPr/>
            <p:nvPr/>
          </p:nvSpPr>
          <p:spPr>
            <a:xfrm>
              <a:off x="1886608" y="5092591"/>
              <a:ext cx="5460124" cy="121613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800" b="1" dirty="0"/>
                <a:t>[...] </a:t>
              </a:r>
              <a:r>
                <a:rPr lang="en-GB" sz="2800" dirty="0"/>
                <a:t>Prioritize process over product</a:t>
              </a:r>
            </a:p>
            <a:p>
              <a:endParaRPr lang="en-GB" sz="2400" b="1" dirty="0"/>
            </a:p>
            <a:p>
              <a:r>
                <a:rPr lang="en-GB" sz="1400" dirty="0"/>
                <a:t>Matt Larcin – LinkedIn post</a:t>
              </a:r>
              <a:endParaRPr lang="en-DE" sz="1400" dirty="0"/>
            </a:p>
          </p:txBody>
        </p:sp>
        <p:cxnSp>
          <p:nvCxnSpPr>
            <p:cNvPr id="15" name="Straight Connector 14">
              <a:extLst>
                <a:ext uri="{FF2B5EF4-FFF2-40B4-BE49-F238E27FC236}">
                  <a16:creationId xmlns:a16="http://schemas.microsoft.com/office/drawing/2014/main" id="{27008BD5-A76E-ACB9-441B-7ED59CFBFB10}"/>
                </a:ext>
              </a:extLst>
            </p:cNvPr>
            <p:cNvCxnSpPr>
              <a:cxnSpLocks/>
              <a:stCxn id="7" idx="2"/>
              <a:endCxn id="14" idx="1"/>
            </p:cNvCxnSpPr>
            <p:nvPr/>
          </p:nvCxnSpPr>
          <p:spPr>
            <a:xfrm>
              <a:off x="1463866" y="4680285"/>
              <a:ext cx="422742" cy="102037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74BDFEC-C2B8-BEE9-8B40-E10FFA8BB805}"/>
              </a:ext>
            </a:extLst>
          </p:cNvPr>
          <p:cNvSpPr/>
          <p:nvPr/>
        </p:nvSpPr>
        <p:spPr>
          <a:xfrm>
            <a:off x="0" y="6308725"/>
            <a:ext cx="11090275" cy="549275"/>
          </a:xfrm>
          <a:prstGeom prst="rect">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spcAft>
                <a:spcPts val="200"/>
              </a:spcAft>
            </a:pPr>
            <a:r>
              <a:rPr lang="en-GB" sz="1200" b="1" i="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Tina Austin: </a:t>
            </a:r>
            <a:r>
              <a:rPr lang="en-GB" sz="1200" i="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https://</a:t>
            </a:r>
            <a:r>
              <a:rPr lang="en-GB" sz="1200" i="1" kern="100" dirty="0" err="1">
                <a:solidFill>
                  <a:schemeClr val="bg1"/>
                </a:solidFill>
                <a:latin typeface="Aptos" panose="020B0004020202020204" pitchFamily="34" charset="0"/>
                <a:ea typeface="Times New Roman" panose="02020603050405020304" pitchFamily="18" charset="0"/>
                <a:cs typeface="Times New Roman" panose="02020603050405020304" pitchFamily="18" charset="0"/>
              </a:rPr>
              <a:t>www.linkedin.com</a:t>
            </a:r>
            <a:r>
              <a:rPr lang="en-GB" sz="1200" i="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/posts/tinaaustin_academicintegrity-futureofeducation-unblooms-activity-7434397055848099841-Uoup/</a:t>
            </a:r>
            <a:endParaRPr lang="en-GB" sz="1200" b="1" i="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endParaRPr>
          </a:p>
          <a:p>
            <a:pPr>
              <a:spcBef>
                <a:spcPts val="400"/>
              </a:spcBef>
              <a:spcAft>
                <a:spcPts val="200"/>
              </a:spcAft>
            </a:pPr>
            <a:r>
              <a:rPr lang="en-GB" sz="1200" b="1" i="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Matt Larcin: </a:t>
            </a:r>
            <a:r>
              <a:rPr lang="en-GB" sz="1200" i="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https://</a:t>
            </a:r>
            <a:r>
              <a:rPr lang="en-GB" sz="1200" i="1" kern="100" dirty="0" err="1">
                <a:solidFill>
                  <a:schemeClr val="bg1"/>
                </a:solidFill>
                <a:latin typeface="Aptos" panose="020B0004020202020204" pitchFamily="34" charset="0"/>
                <a:ea typeface="Times New Roman" panose="02020603050405020304" pitchFamily="18" charset="0"/>
                <a:cs typeface="Times New Roman" panose="02020603050405020304" pitchFamily="18" charset="0"/>
              </a:rPr>
              <a:t>www.linkedin.com</a:t>
            </a:r>
            <a:r>
              <a:rPr lang="en-GB" sz="1200" i="1" kern="100" dirty="0">
                <a:solidFill>
                  <a:schemeClr val="bg1"/>
                </a:solidFill>
                <a:latin typeface="Aptos" panose="020B0004020202020204" pitchFamily="34" charset="0"/>
                <a:ea typeface="Times New Roman" panose="02020603050405020304" pitchFamily="18" charset="0"/>
                <a:cs typeface="Times New Roman" panose="02020603050405020304" pitchFamily="18" charset="0"/>
              </a:rPr>
              <a:t>/posts/mattlarcin_highereducation-assessmentdesign-generativeai-activity-7432295622239502336-XYPE/</a:t>
            </a:r>
          </a:p>
        </p:txBody>
      </p:sp>
      <p:sp>
        <p:nvSpPr>
          <p:cNvPr id="21" name="Rectangle 20">
            <a:extLst>
              <a:ext uri="{FF2B5EF4-FFF2-40B4-BE49-F238E27FC236}">
                <a16:creationId xmlns:a16="http://schemas.microsoft.com/office/drawing/2014/main" id="{8AB3EF4C-4839-AC7E-6DB2-F028E2D8DA76}"/>
              </a:ext>
            </a:extLst>
          </p:cNvPr>
          <p:cNvSpPr/>
          <p:nvPr/>
        </p:nvSpPr>
        <p:spPr>
          <a:xfrm>
            <a:off x="7136630" y="5400676"/>
            <a:ext cx="5184775" cy="728662"/>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000" b="1" dirty="0"/>
              <a:t>What did the AI do?</a:t>
            </a:r>
          </a:p>
        </p:txBody>
      </p:sp>
    </p:spTree>
    <p:extLst>
      <p:ext uri="{BB962C8B-B14F-4D97-AF65-F5344CB8AC3E}">
        <p14:creationId xmlns:p14="http://schemas.microsoft.com/office/powerpoint/2010/main" val="23864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ECDA-80E2-6FC3-7DE4-06F09E9E0FB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2CE28B-67BD-052F-9A44-A92EB97237C4}"/>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47AAA335-240F-0976-EB3C-0BD35A486CBB}"/>
              </a:ext>
            </a:extLst>
          </p:cNvPr>
          <p:cNvSpPr>
            <a:spLocks noGrp="1"/>
          </p:cNvSpPr>
          <p:nvPr>
            <p:ph type="title"/>
          </p:nvPr>
        </p:nvSpPr>
        <p:spPr/>
        <p:txBody>
          <a:bodyPr/>
          <a:lstStyle/>
          <a:p>
            <a:r>
              <a:rPr lang="de-DE" dirty="0"/>
              <a:t>Assessment in </a:t>
            </a:r>
            <a:r>
              <a:rPr lang="de-DE" dirty="0" err="1"/>
              <a:t>the</a:t>
            </a:r>
            <a:r>
              <a:rPr lang="de-DE" dirty="0"/>
              <a:t> Age </a:t>
            </a:r>
            <a:r>
              <a:rPr lang="de-DE" dirty="0" err="1"/>
              <a:t>of</a:t>
            </a:r>
            <a:r>
              <a:rPr lang="de-DE" dirty="0"/>
              <a:t> AI – </a:t>
            </a:r>
            <a:r>
              <a:rPr lang="de-DE" dirty="0" err="1"/>
              <a:t>Prioritize</a:t>
            </a:r>
            <a:r>
              <a:rPr lang="de-DE" dirty="0"/>
              <a:t> </a:t>
            </a:r>
            <a:r>
              <a:rPr lang="de-DE" dirty="0" err="1"/>
              <a:t>Process</a:t>
            </a:r>
            <a:r>
              <a:rPr lang="de-DE" dirty="0"/>
              <a:t> </a:t>
            </a:r>
            <a:r>
              <a:rPr lang="de-DE" dirty="0" err="1"/>
              <a:t>over</a:t>
            </a:r>
            <a:r>
              <a:rPr lang="de-DE" dirty="0"/>
              <a:t> </a:t>
            </a:r>
            <a:r>
              <a:rPr lang="de-DE" dirty="0" err="1"/>
              <a:t>Product</a:t>
            </a:r>
            <a:endParaRPr lang="de-DE" dirty="0"/>
          </a:p>
        </p:txBody>
      </p:sp>
      <p:sp>
        <p:nvSpPr>
          <p:cNvPr id="5" name="Slide Number Placeholder 4">
            <a:extLst>
              <a:ext uri="{FF2B5EF4-FFF2-40B4-BE49-F238E27FC236}">
                <a16:creationId xmlns:a16="http://schemas.microsoft.com/office/drawing/2014/main" id="{09F4482A-2C7F-746D-07C2-B269C2B2A5DA}"/>
              </a:ext>
            </a:extLst>
          </p:cNvPr>
          <p:cNvSpPr>
            <a:spLocks noGrp="1"/>
          </p:cNvSpPr>
          <p:nvPr>
            <p:ph type="sldNum" sz="quarter" idx="4"/>
          </p:nvPr>
        </p:nvSpPr>
        <p:spPr/>
        <p:txBody>
          <a:bodyPr/>
          <a:lstStyle/>
          <a:p>
            <a:fld id="{97B5D6F4-5899-4B75-B7B0-EBB32E782A5F}" type="slidenum">
              <a:rPr lang="en-GB" smtClean="0"/>
              <a:pPr/>
              <a:t>23</a:t>
            </a:fld>
            <a:endParaRPr lang="en-GB" dirty="0"/>
          </a:p>
        </p:txBody>
      </p:sp>
      <p:pic>
        <p:nvPicPr>
          <p:cNvPr id="11" name="Picture 10">
            <a:extLst>
              <a:ext uri="{FF2B5EF4-FFF2-40B4-BE49-F238E27FC236}">
                <a16:creationId xmlns:a16="http://schemas.microsoft.com/office/drawing/2014/main" id="{70ECD33E-D1CB-E00F-6507-865396500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830" y="1428990"/>
            <a:ext cx="5103235" cy="4700347"/>
          </a:xfrm>
          <a:prstGeom prst="rect">
            <a:avLst/>
          </a:prstGeom>
        </p:spPr>
      </p:pic>
      <p:pic>
        <p:nvPicPr>
          <p:cNvPr id="13" name="Picture 12">
            <a:extLst>
              <a:ext uri="{FF2B5EF4-FFF2-40B4-BE49-F238E27FC236}">
                <a16:creationId xmlns:a16="http://schemas.microsoft.com/office/drawing/2014/main" id="{B5591983-CC42-F8A3-432D-7F0C60D9B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4" y="1407144"/>
            <a:ext cx="5453009" cy="4901581"/>
          </a:xfrm>
          <a:prstGeom prst="rect">
            <a:avLst/>
          </a:prstGeom>
        </p:spPr>
      </p:pic>
      <p:sp>
        <p:nvSpPr>
          <p:cNvPr id="17" name="Rectangle 16">
            <a:extLst>
              <a:ext uri="{FF2B5EF4-FFF2-40B4-BE49-F238E27FC236}">
                <a16:creationId xmlns:a16="http://schemas.microsoft.com/office/drawing/2014/main" id="{50F2574E-0E0E-F6C6-B21A-FC5103F58D3A}"/>
              </a:ext>
            </a:extLst>
          </p:cNvPr>
          <p:cNvSpPr/>
          <p:nvPr/>
        </p:nvSpPr>
        <p:spPr>
          <a:xfrm>
            <a:off x="3350274" y="5494598"/>
            <a:ext cx="5491452" cy="634740"/>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000" b="1" dirty="0"/>
              <a:t>Which documents the learning better?</a:t>
            </a:r>
          </a:p>
        </p:txBody>
      </p:sp>
      <p:sp>
        <p:nvSpPr>
          <p:cNvPr id="8" name="Rectangle 7">
            <a:extLst>
              <a:ext uri="{FF2B5EF4-FFF2-40B4-BE49-F238E27FC236}">
                <a16:creationId xmlns:a16="http://schemas.microsoft.com/office/drawing/2014/main" id="{4EB63548-FA4F-7146-118A-9FF1A5BC461B}"/>
              </a:ext>
            </a:extLst>
          </p:cNvPr>
          <p:cNvSpPr/>
          <p:nvPr/>
        </p:nvSpPr>
        <p:spPr>
          <a:xfrm>
            <a:off x="9045736" y="5494598"/>
            <a:ext cx="3146264"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000" b="1" dirty="0"/>
              <a:t>Prompted in 1 minute max.</a:t>
            </a:r>
          </a:p>
        </p:txBody>
      </p:sp>
      <p:grpSp>
        <p:nvGrpSpPr>
          <p:cNvPr id="62" name="Group 61">
            <a:extLst>
              <a:ext uri="{FF2B5EF4-FFF2-40B4-BE49-F238E27FC236}">
                <a16:creationId xmlns:a16="http://schemas.microsoft.com/office/drawing/2014/main" id="{6640B5EB-F30D-9B1F-46AA-3170F990C3C5}"/>
              </a:ext>
            </a:extLst>
          </p:cNvPr>
          <p:cNvGrpSpPr/>
          <p:nvPr/>
        </p:nvGrpSpPr>
        <p:grpSpPr>
          <a:xfrm>
            <a:off x="414338" y="1628775"/>
            <a:ext cx="2786062" cy="634740"/>
            <a:chOff x="414338" y="1628775"/>
            <a:chExt cx="2786062" cy="634740"/>
          </a:xfrm>
        </p:grpSpPr>
        <p:sp>
          <p:nvSpPr>
            <p:cNvPr id="14" name="Rectangle 13">
              <a:extLst>
                <a:ext uri="{FF2B5EF4-FFF2-40B4-BE49-F238E27FC236}">
                  <a16:creationId xmlns:a16="http://schemas.microsoft.com/office/drawing/2014/main" id="{CD058251-BDE2-B5F6-B839-2A50646FFF4A}"/>
                </a:ext>
              </a:extLst>
            </p:cNvPr>
            <p:cNvSpPr/>
            <p:nvPr/>
          </p:nvSpPr>
          <p:spPr>
            <a:xfrm>
              <a:off x="1585913" y="1628775"/>
              <a:ext cx="1614487"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000" b="1" dirty="0"/>
                <a:t>Simple Score</a:t>
              </a:r>
            </a:p>
          </p:txBody>
        </p:sp>
        <p:grpSp>
          <p:nvGrpSpPr>
            <p:cNvPr id="61" name="Group 60">
              <a:extLst>
                <a:ext uri="{FF2B5EF4-FFF2-40B4-BE49-F238E27FC236}">
                  <a16:creationId xmlns:a16="http://schemas.microsoft.com/office/drawing/2014/main" id="{072A3583-8D89-6CAC-523C-50CE9BE84BDC}"/>
                </a:ext>
              </a:extLst>
            </p:cNvPr>
            <p:cNvGrpSpPr/>
            <p:nvPr/>
          </p:nvGrpSpPr>
          <p:grpSpPr>
            <a:xfrm>
              <a:off x="414338" y="1823077"/>
              <a:ext cx="1171575" cy="405774"/>
              <a:chOff x="414338" y="1823077"/>
              <a:chExt cx="1171575" cy="405774"/>
            </a:xfrm>
          </p:grpSpPr>
          <p:sp>
            <p:nvSpPr>
              <p:cNvPr id="9" name="Rectangle 8">
                <a:extLst>
                  <a:ext uri="{FF2B5EF4-FFF2-40B4-BE49-F238E27FC236}">
                    <a16:creationId xmlns:a16="http://schemas.microsoft.com/office/drawing/2014/main" id="{1C2DD2B7-C8ED-BAF0-95EC-C15A89B65A54}"/>
                  </a:ext>
                </a:extLst>
              </p:cNvPr>
              <p:cNvSpPr/>
              <p:nvPr/>
            </p:nvSpPr>
            <p:spPr>
              <a:xfrm>
                <a:off x="414338" y="1823077"/>
                <a:ext cx="757237" cy="405774"/>
              </a:xfrm>
              <a:custGeom>
                <a:avLst/>
                <a:gdLst>
                  <a:gd name="csX0" fmla="*/ 0 w 757237"/>
                  <a:gd name="csY0" fmla="*/ 0 h 405774"/>
                  <a:gd name="csX1" fmla="*/ 371046 w 757237"/>
                  <a:gd name="csY1" fmla="*/ 0 h 405774"/>
                  <a:gd name="csX2" fmla="*/ 757237 w 757237"/>
                  <a:gd name="csY2" fmla="*/ 0 h 405774"/>
                  <a:gd name="csX3" fmla="*/ 757237 w 757237"/>
                  <a:gd name="csY3" fmla="*/ 405774 h 405774"/>
                  <a:gd name="csX4" fmla="*/ 378619 w 757237"/>
                  <a:gd name="csY4" fmla="*/ 405774 h 405774"/>
                  <a:gd name="csX5" fmla="*/ 0 w 757237"/>
                  <a:gd name="csY5" fmla="*/ 405774 h 405774"/>
                  <a:gd name="csX6" fmla="*/ 0 w 757237"/>
                  <a:gd name="csY6" fmla="*/ 0 h 40577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757237" h="405774" extrusionOk="0">
                    <a:moveTo>
                      <a:pt x="0" y="0"/>
                    </a:moveTo>
                    <a:cubicBezTo>
                      <a:pt x="95261" y="-1434"/>
                      <a:pt x="236973" y="17487"/>
                      <a:pt x="371046" y="0"/>
                    </a:cubicBezTo>
                    <a:cubicBezTo>
                      <a:pt x="505119" y="-17487"/>
                      <a:pt x="610430" y="39565"/>
                      <a:pt x="757237" y="0"/>
                    </a:cubicBezTo>
                    <a:cubicBezTo>
                      <a:pt x="761795" y="123298"/>
                      <a:pt x="735110" y="260102"/>
                      <a:pt x="757237" y="405774"/>
                    </a:cubicBezTo>
                    <a:cubicBezTo>
                      <a:pt x="613595" y="433605"/>
                      <a:pt x="548820" y="384193"/>
                      <a:pt x="378619" y="405774"/>
                    </a:cubicBezTo>
                    <a:cubicBezTo>
                      <a:pt x="208418" y="427355"/>
                      <a:pt x="104138" y="363722"/>
                      <a:pt x="0" y="405774"/>
                    </a:cubicBezTo>
                    <a:cubicBezTo>
                      <a:pt x="-33500" y="256889"/>
                      <a:pt x="28178" y="141414"/>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cxnSp>
            <p:nvCxnSpPr>
              <p:cNvPr id="10" name="Straight Connector 9">
                <a:extLst>
                  <a:ext uri="{FF2B5EF4-FFF2-40B4-BE49-F238E27FC236}">
                    <a16:creationId xmlns:a16="http://schemas.microsoft.com/office/drawing/2014/main" id="{CD31C68E-4F9C-92DD-E890-21A1299BDF18}"/>
                  </a:ext>
                </a:extLst>
              </p:cNvPr>
              <p:cNvCxnSpPr>
                <a:cxnSpLocks/>
                <a:stCxn id="9" idx="3"/>
                <a:endCxn id="14" idx="1"/>
              </p:cNvCxnSpPr>
              <p:nvPr/>
            </p:nvCxnSpPr>
            <p:spPr>
              <a:xfrm flipV="1">
                <a:off x="1171575" y="1946145"/>
                <a:ext cx="414338" cy="798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3" name="Group 62">
            <a:extLst>
              <a:ext uri="{FF2B5EF4-FFF2-40B4-BE49-F238E27FC236}">
                <a16:creationId xmlns:a16="http://schemas.microsoft.com/office/drawing/2014/main" id="{6E210486-680C-DA8D-67CF-5A6437CFD122}"/>
              </a:ext>
            </a:extLst>
          </p:cNvPr>
          <p:cNvGrpSpPr/>
          <p:nvPr/>
        </p:nvGrpSpPr>
        <p:grpSpPr>
          <a:xfrm>
            <a:off x="3028950" y="2509838"/>
            <a:ext cx="1952625" cy="1704974"/>
            <a:chOff x="3028950" y="2509838"/>
            <a:chExt cx="1952625" cy="1704974"/>
          </a:xfrm>
        </p:grpSpPr>
        <p:grpSp>
          <p:nvGrpSpPr>
            <p:cNvPr id="28" name="Group 27">
              <a:extLst>
                <a:ext uri="{FF2B5EF4-FFF2-40B4-BE49-F238E27FC236}">
                  <a16:creationId xmlns:a16="http://schemas.microsoft.com/office/drawing/2014/main" id="{ED411F4D-8594-2425-8816-223CCF987CDE}"/>
                </a:ext>
              </a:extLst>
            </p:cNvPr>
            <p:cNvGrpSpPr/>
            <p:nvPr/>
          </p:nvGrpSpPr>
          <p:grpSpPr>
            <a:xfrm>
              <a:off x="3829050" y="3144578"/>
              <a:ext cx="652462" cy="1070234"/>
              <a:chOff x="671513" y="1447541"/>
              <a:chExt cx="652462" cy="1070234"/>
            </a:xfrm>
          </p:grpSpPr>
          <p:sp>
            <p:nvSpPr>
              <p:cNvPr id="26" name="Rectangle 25">
                <a:extLst>
                  <a:ext uri="{FF2B5EF4-FFF2-40B4-BE49-F238E27FC236}">
                    <a16:creationId xmlns:a16="http://schemas.microsoft.com/office/drawing/2014/main" id="{F6BCB473-A951-460B-C9BB-DA959F489B93}"/>
                  </a:ext>
                </a:extLst>
              </p:cNvPr>
              <p:cNvSpPr/>
              <p:nvPr/>
            </p:nvSpPr>
            <p:spPr>
              <a:xfrm>
                <a:off x="671513" y="1917700"/>
                <a:ext cx="652462" cy="600075"/>
              </a:xfrm>
              <a:custGeom>
                <a:avLst/>
                <a:gdLst>
                  <a:gd name="csX0" fmla="*/ 0 w 652462"/>
                  <a:gd name="csY0" fmla="*/ 0 h 600075"/>
                  <a:gd name="csX1" fmla="*/ 319706 w 652462"/>
                  <a:gd name="csY1" fmla="*/ 0 h 600075"/>
                  <a:gd name="csX2" fmla="*/ 652462 w 652462"/>
                  <a:gd name="csY2" fmla="*/ 0 h 600075"/>
                  <a:gd name="csX3" fmla="*/ 652462 w 652462"/>
                  <a:gd name="csY3" fmla="*/ 312039 h 600075"/>
                  <a:gd name="csX4" fmla="*/ 652462 w 652462"/>
                  <a:gd name="csY4" fmla="*/ 600075 h 600075"/>
                  <a:gd name="csX5" fmla="*/ 339280 w 652462"/>
                  <a:gd name="csY5" fmla="*/ 600075 h 600075"/>
                  <a:gd name="csX6" fmla="*/ 0 w 652462"/>
                  <a:gd name="csY6" fmla="*/ 600075 h 600075"/>
                  <a:gd name="csX7" fmla="*/ 0 w 652462"/>
                  <a:gd name="csY7" fmla="*/ 312039 h 600075"/>
                  <a:gd name="csX8" fmla="*/ 0 w 652462"/>
                  <a:gd name="csY8" fmla="*/ 0 h 600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52462" h="600075" extrusionOk="0">
                    <a:moveTo>
                      <a:pt x="0" y="0"/>
                    </a:moveTo>
                    <a:cubicBezTo>
                      <a:pt x="82971" y="-14040"/>
                      <a:pt x="169191" y="26726"/>
                      <a:pt x="319706" y="0"/>
                    </a:cubicBezTo>
                    <a:cubicBezTo>
                      <a:pt x="470221" y="-26726"/>
                      <a:pt x="570876" y="27040"/>
                      <a:pt x="652462" y="0"/>
                    </a:cubicBezTo>
                    <a:cubicBezTo>
                      <a:pt x="688843" y="116550"/>
                      <a:pt x="635937" y="165561"/>
                      <a:pt x="652462" y="312039"/>
                    </a:cubicBezTo>
                    <a:cubicBezTo>
                      <a:pt x="668987" y="458517"/>
                      <a:pt x="650598" y="472281"/>
                      <a:pt x="652462" y="600075"/>
                    </a:cubicBezTo>
                    <a:cubicBezTo>
                      <a:pt x="525166" y="607345"/>
                      <a:pt x="409265" y="566460"/>
                      <a:pt x="339280" y="600075"/>
                    </a:cubicBezTo>
                    <a:cubicBezTo>
                      <a:pt x="269295" y="633690"/>
                      <a:pt x="106323" y="589790"/>
                      <a:pt x="0" y="600075"/>
                    </a:cubicBezTo>
                    <a:cubicBezTo>
                      <a:pt x="-24201" y="507723"/>
                      <a:pt x="30675" y="443755"/>
                      <a:pt x="0" y="312039"/>
                    </a:cubicBezTo>
                    <a:cubicBezTo>
                      <a:pt x="-30675" y="180323"/>
                      <a:pt x="30201" y="154987"/>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cxnSp>
            <p:nvCxnSpPr>
              <p:cNvPr id="27" name="Straight Connector 26">
                <a:extLst>
                  <a:ext uri="{FF2B5EF4-FFF2-40B4-BE49-F238E27FC236}">
                    <a16:creationId xmlns:a16="http://schemas.microsoft.com/office/drawing/2014/main" id="{2201B355-E21F-A1AC-5486-227C40E29AB9}"/>
                  </a:ext>
                </a:extLst>
              </p:cNvPr>
              <p:cNvCxnSpPr>
                <a:cxnSpLocks/>
                <a:stCxn id="26" idx="0"/>
                <a:endCxn id="32" idx="2"/>
              </p:cNvCxnSpPr>
              <p:nvPr/>
            </p:nvCxnSpPr>
            <p:spPr>
              <a:xfrm flipH="1" flipV="1">
                <a:off x="847726" y="1447541"/>
                <a:ext cx="150018" cy="4701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2E5424F0-DB35-9D9F-C17D-801F563D6C83}"/>
                </a:ext>
              </a:extLst>
            </p:cNvPr>
            <p:cNvSpPr/>
            <p:nvPr/>
          </p:nvSpPr>
          <p:spPr>
            <a:xfrm>
              <a:off x="3028950" y="2509838"/>
              <a:ext cx="1952625"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000" b="1" dirty="0"/>
                <a:t>One Enemy Type</a:t>
              </a:r>
            </a:p>
          </p:txBody>
        </p:sp>
      </p:grpSp>
      <p:grpSp>
        <p:nvGrpSpPr>
          <p:cNvPr id="64" name="Group 63">
            <a:extLst>
              <a:ext uri="{FF2B5EF4-FFF2-40B4-BE49-F238E27FC236}">
                <a16:creationId xmlns:a16="http://schemas.microsoft.com/office/drawing/2014/main" id="{10C53542-76B3-EA79-4AA4-29F179F31BA4}"/>
              </a:ext>
            </a:extLst>
          </p:cNvPr>
          <p:cNvGrpSpPr/>
          <p:nvPr/>
        </p:nvGrpSpPr>
        <p:grpSpPr>
          <a:xfrm>
            <a:off x="171450" y="3981866"/>
            <a:ext cx="3033712" cy="1656934"/>
            <a:chOff x="171450" y="3981866"/>
            <a:chExt cx="3033712" cy="1656934"/>
          </a:xfrm>
        </p:grpSpPr>
        <p:sp>
          <p:nvSpPr>
            <p:cNvPr id="4" name="Rectangle 3">
              <a:extLst>
                <a:ext uri="{FF2B5EF4-FFF2-40B4-BE49-F238E27FC236}">
                  <a16:creationId xmlns:a16="http://schemas.microsoft.com/office/drawing/2014/main" id="{3275700F-01D8-963B-4E70-1F26C53928B2}"/>
                </a:ext>
              </a:extLst>
            </p:cNvPr>
            <p:cNvSpPr/>
            <p:nvPr/>
          </p:nvSpPr>
          <p:spPr>
            <a:xfrm>
              <a:off x="171450" y="3981866"/>
              <a:ext cx="2603916"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000" b="1" dirty="0"/>
                <a:t>Slightly Buggy, Crashes when moved</a:t>
              </a:r>
            </a:p>
          </p:txBody>
        </p:sp>
        <p:grpSp>
          <p:nvGrpSpPr>
            <p:cNvPr id="35" name="Group 34">
              <a:extLst>
                <a:ext uri="{FF2B5EF4-FFF2-40B4-BE49-F238E27FC236}">
                  <a16:creationId xmlns:a16="http://schemas.microsoft.com/office/drawing/2014/main" id="{09D1F6E6-6201-BA7C-373E-A5042D9DD82D}"/>
                </a:ext>
              </a:extLst>
            </p:cNvPr>
            <p:cNvGrpSpPr/>
            <p:nvPr/>
          </p:nvGrpSpPr>
          <p:grpSpPr>
            <a:xfrm>
              <a:off x="1473408" y="4616606"/>
              <a:ext cx="1731754" cy="1022194"/>
              <a:chOff x="-407779" y="1495581"/>
              <a:chExt cx="1731754" cy="1022194"/>
            </a:xfrm>
          </p:grpSpPr>
          <p:sp>
            <p:nvSpPr>
              <p:cNvPr id="36" name="Rectangle 35">
                <a:extLst>
                  <a:ext uri="{FF2B5EF4-FFF2-40B4-BE49-F238E27FC236}">
                    <a16:creationId xmlns:a16="http://schemas.microsoft.com/office/drawing/2014/main" id="{E65871AC-9635-57FA-8731-404A6E19E4AD}"/>
                  </a:ext>
                </a:extLst>
              </p:cNvPr>
              <p:cNvSpPr/>
              <p:nvPr/>
            </p:nvSpPr>
            <p:spPr>
              <a:xfrm>
                <a:off x="671513" y="1917700"/>
                <a:ext cx="652462" cy="600075"/>
              </a:xfrm>
              <a:custGeom>
                <a:avLst/>
                <a:gdLst>
                  <a:gd name="csX0" fmla="*/ 0 w 652462"/>
                  <a:gd name="csY0" fmla="*/ 0 h 600075"/>
                  <a:gd name="csX1" fmla="*/ 319706 w 652462"/>
                  <a:gd name="csY1" fmla="*/ 0 h 600075"/>
                  <a:gd name="csX2" fmla="*/ 652462 w 652462"/>
                  <a:gd name="csY2" fmla="*/ 0 h 600075"/>
                  <a:gd name="csX3" fmla="*/ 652462 w 652462"/>
                  <a:gd name="csY3" fmla="*/ 312039 h 600075"/>
                  <a:gd name="csX4" fmla="*/ 652462 w 652462"/>
                  <a:gd name="csY4" fmla="*/ 600075 h 600075"/>
                  <a:gd name="csX5" fmla="*/ 339280 w 652462"/>
                  <a:gd name="csY5" fmla="*/ 600075 h 600075"/>
                  <a:gd name="csX6" fmla="*/ 0 w 652462"/>
                  <a:gd name="csY6" fmla="*/ 600075 h 600075"/>
                  <a:gd name="csX7" fmla="*/ 0 w 652462"/>
                  <a:gd name="csY7" fmla="*/ 312039 h 600075"/>
                  <a:gd name="csX8" fmla="*/ 0 w 652462"/>
                  <a:gd name="csY8" fmla="*/ 0 h 600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52462" h="600075" extrusionOk="0">
                    <a:moveTo>
                      <a:pt x="0" y="0"/>
                    </a:moveTo>
                    <a:cubicBezTo>
                      <a:pt x="82971" y="-14040"/>
                      <a:pt x="169191" y="26726"/>
                      <a:pt x="319706" y="0"/>
                    </a:cubicBezTo>
                    <a:cubicBezTo>
                      <a:pt x="470221" y="-26726"/>
                      <a:pt x="570876" y="27040"/>
                      <a:pt x="652462" y="0"/>
                    </a:cubicBezTo>
                    <a:cubicBezTo>
                      <a:pt x="688843" y="116550"/>
                      <a:pt x="635937" y="165561"/>
                      <a:pt x="652462" y="312039"/>
                    </a:cubicBezTo>
                    <a:cubicBezTo>
                      <a:pt x="668987" y="458517"/>
                      <a:pt x="650598" y="472281"/>
                      <a:pt x="652462" y="600075"/>
                    </a:cubicBezTo>
                    <a:cubicBezTo>
                      <a:pt x="525166" y="607345"/>
                      <a:pt x="409265" y="566460"/>
                      <a:pt x="339280" y="600075"/>
                    </a:cubicBezTo>
                    <a:cubicBezTo>
                      <a:pt x="269295" y="633690"/>
                      <a:pt x="106323" y="589790"/>
                      <a:pt x="0" y="600075"/>
                    </a:cubicBezTo>
                    <a:cubicBezTo>
                      <a:pt x="-24201" y="507723"/>
                      <a:pt x="30675" y="443755"/>
                      <a:pt x="0" y="312039"/>
                    </a:cubicBezTo>
                    <a:cubicBezTo>
                      <a:pt x="-30675" y="180323"/>
                      <a:pt x="30201" y="154987"/>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cxnSp>
            <p:nvCxnSpPr>
              <p:cNvPr id="37" name="Straight Connector 36">
                <a:extLst>
                  <a:ext uri="{FF2B5EF4-FFF2-40B4-BE49-F238E27FC236}">
                    <a16:creationId xmlns:a16="http://schemas.microsoft.com/office/drawing/2014/main" id="{EDEEE255-137C-8570-8A35-6BA812A8CDD8}"/>
                  </a:ext>
                </a:extLst>
              </p:cNvPr>
              <p:cNvCxnSpPr>
                <a:cxnSpLocks/>
                <a:stCxn id="36" idx="0"/>
                <a:endCxn id="4" idx="2"/>
              </p:cNvCxnSpPr>
              <p:nvPr/>
            </p:nvCxnSpPr>
            <p:spPr>
              <a:xfrm flipH="1" flipV="1">
                <a:off x="-407779" y="1495581"/>
                <a:ext cx="1405523" cy="4221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B9B4D577-A786-102D-86F6-95AD1216709F}"/>
              </a:ext>
            </a:extLst>
          </p:cNvPr>
          <p:cNvSpPr/>
          <p:nvPr/>
        </p:nvSpPr>
        <p:spPr>
          <a:xfrm>
            <a:off x="100013" y="5336055"/>
            <a:ext cx="2271713"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DE" sz="2000" b="1" dirty="0"/>
              <a:t>1–week work of students</a:t>
            </a:r>
          </a:p>
        </p:txBody>
      </p:sp>
      <p:grpSp>
        <p:nvGrpSpPr>
          <p:cNvPr id="66" name="Group 65">
            <a:extLst>
              <a:ext uri="{FF2B5EF4-FFF2-40B4-BE49-F238E27FC236}">
                <a16:creationId xmlns:a16="http://schemas.microsoft.com/office/drawing/2014/main" id="{3852EB71-CCCF-E5A4-9A54-05C230AA78BE}"/>
              </a:ext>
            </a:extLst>
          </p:cNvPr>
          <p:cNvGrpSpPr/>
          <p:nvPr/>
        </p:nvGrpSpPr>
        <p:grpSpPr>
          <a:xfrm>
            <a:off x="7253287" y="2814638"/>
            <a:ext cx="4387851" cy="1828800"/>
            <a:chOff x="7253287" y="2814638"/>
            <a:chExt cx="4387851" cy="1828800"/>
          </a:xfrm>
        </p:grpSpPr>
        <p:sp>
          <p:nvSpPr>
            <p:cNvPr id="7" name="Rectangle 6">
              <a:extLst>
                <a:ext uri="{FF2B5EF4-FFF2-40B4-BE49-F238E27FC236}">
                  <a16:creationId xmlns:a16="http://schemas.microsoft.com/office/drawing/2014/main" id="{F3E80C1D-C4A9-7432-7F6F-F2823F030F7A}"/>
                </a:ext>
              </a:extLst>
            </p:cNvPr>
            <p:cNvSpPr/>
            <p:nvPr/>
          </p:nvSpPr>
          <p:spPr>
            <a:xfrm>
              <a:off x="9531693" y="3476808"/>
              <a:ext cx="2109445"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DE" sz="2000" b="1" dirty="0"/>
                <a:t>Various Enemies</a:t>
              </a:r>
            </a:p>
          </p:txBody>
        </p:sp>
        <p:grpSp>
          <p:nvGrpSpPr>
            <p:cNvPr id="40" name="Group 39">
              <a:extLst>
                <a:ext uri="{FF2B5EF4-FFF2-40B4-BE49-F238E27FC236}">
                  <a16:creationId xmlns:a16="http://schemas.microsoft.com/office/drawing/2014/main" id="{DF044611-FDB5-E94E-D082-7044E6A2B04F}"/>
                </a:ext>
              </a:extLst>
            </p:cNvPr>
            <p:cNvGrpSpPr/>
            <p:nvPr/>
          </p:nvGrpSpPr>
          <p:grpSpPr>
            <a:xfrm>
              <a:off x="7253287" y="2814638"/>
              <a:ext cx="2305051" cy="1828800"/>
              <a:chOff x="671513" y="1851026"/>
              <a:chExt cx="2305051" cy="1828800"/>
            </a:xfrm>
          </p:grpSpPr>
          <p:sp>
            <p:nvSpPr>
              <p:cNvPr id="41" name="Rectangle 40">
                <a:extLst>
                  <a:ext uri="{FF2B5EF4-FFF2-40B4-BE49-F238E27FC236}">
                    <a16:creationId xmlns:a16="http://schemas.microsoft.com/office/drawing/2014/main" id="{6F3BD323-1592-7A6B-9509-03A08C0E9BD0}"/>
                  </a:ext>
                </a:extLst>
              </p:cNvPr>
              <p:cNvSpPr/>
              <p:nvPr/>
            </p:nvSpPr>
            <p:spPr>
              <a:xfrm>
                <a:off x="671513" y="1851026"/>
                <a:ext cx="1804988" cy="1828800"/>
              </a:xfrm>
              <a:custGeom>
                <a:avLst/>
                <a:gdLst>
                  <a:gd name="csX0" fmla="*/ 0 w 1804988"/>
                  <a:gd name="csY0" fmla="*/ 0 h 1828800"/>
                  <a:gd name="csX1" fmla="*/ 433197 w 1804988"/>
                  <a:gd name="csY1" fmla="*/ 0 h 1828800"/>
                  <a:gd name="csX2" fmla="*/ 830294 w 1804988"/>
                  <a:gd name="csY2" fmla="*/ 0 h 1828800"/>
                  <a:gd name="csX3" fmla="*/ 1317641 w 1804988"/>
                  <a:gd name="csY3" fmla="*/ 0 h 1828800"/>
                  <a:gd name="csX4" fmla="*/ 1804988 w 1804988"/>
                  <a:gd name="csY4" fmla="*/ 0 h 1828800"/>
                  <a:gd name="csX5" fmla="*/ 1804988 w 1804988"/>
                  <a:gd name="csY5" fmla="*/ 438912 h 1828800"/>
                  <a:gd name="csX6" fmla="*/ 1804988 w 1804988"/>
                  <a:gd name="csY6" fmla="*/ 859536 h 1828800"/>
                  <a:gd name="csX7" fmla="*/ 1804988 w 1804988"/>
                  <a:gd name="csY7" fmla="*/ 1316736 h 1828800"/>
                  <a:gd name="csX8" fmla="*/ 1804988 w 1804988"/>
                  <a:gd name="csY8" fmla="*/ 1828800 h 1828800"/>
                  <a:gd name="csX9" fmla="*/ 1389841 w 1804988"/>
                  <a:gd name="csY9" fmla="*/ 1828800 h 1828800"/>
                  <a:gd name="csX10" fmla="*/ 938594 w 1804988"/>
                  <a:gd name="csY10" fmla="*/ 1828800 h 1828800"/>
                  <a:gd name="csX11" fmla="*/ 487347 w 1804988"/>
                  <a:gd name="csY11" fmla="*/ 1828800 h 1828800"/>
                  <a:gd name="csX12" fmla="*/ 0 w 1804988"/>
                  <a:gd name="csY12" fmla="*/ 1828800 h 1828800"/>
                  <a:gd name="csX13" fmla="*/ 0 w 1804988"/>
                  <a:gd name="csY13" fmla="*/ 1335024 h 1828800"/>
                  <a:gd name="csX14" fmla="*/ 0 w 1804988"/>
                  <a:gd name="csY14" fmla="*/ 841248 h 1828800"/>
                  <a:gd name="csX15" fmla="*/ 0 w 1804988"/>
                  <a:gd name="csY15" fmla="*/ 0 h 1828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1804988" h="1828800" extrusionOk="0">
                    <a:moveTo>
                      <a:pt x="0" y="0"/>
                    </a:moveTo>
                    <a:cubicBezTo>
                      <a:pt x="88364" y="-13387"/>
                      <a:pt x="299445" y="8808"/>
                      <a:pt x="433197" y="0"/>
                    </a:cubicBezTo>
                    <a:cubicBezTo>
                      <a:pt x="566949" y="-8808"/>
                      <a:pt x="707762" y="29784"/>
                      <a:pt x="830294" y="0"/>
                    </a:cubicBezTo>
                    <a:cubicBezTo>
                      <a:pt x="952826" y="-29784"/>
                      <a:pt x="1168176" y="42737"/>
                      <a:pt x="1317641" y="0"/>
                    </a:cubicBezTo>
                    <a:cubicBezTo>
                      <a:pt x="1467106" y="-42737"/>
                      <a:pt x="1656439" y="46155"/>
                      <a:pt x="1804988" y="0"/>
                    </a:cubicBezTo>
                    <a:cubicBezTo>
                      <a:pt x="1808877" y="197105"/>
                      <a:pt x="1765898" y="253854"/>
                      <a:pt x="1804988" y="438912"/>
                    </a:cubicBezTo>
                    <a:cubicBezTo>
                      <a:pt x="1844078" y="623970"/>
                      <a:pt x="1764224" y="756100"/>
                      <a:pt x="1804988" y="859536"/>
                    </a:cubicBezTo>
                    <a:cubicBezTo>
                      <a:pt x="1845752" y="962972"/>
                      <a:pt x="1758523" y="1148680"/>
                      <a:pt x="1804988" y="1316736"/>
                    </a:cubicBezTo>
                    <a:cubicBezTo>
                      <a:pt x="1851453" y="1484792"/>
                      <a:pt x="1792824" y="1722486"/>
                      <a:pt x="1804988" y="1828800"/>
                    </a:cubicBezTo>
                    <a:cubicBezTo>
                      <a:pt x="1602757" y="1834692"/>
                      <a:pt x="1506225" y="1819324"/>
                      <a:pt x="1389841" y="1828800"/>
                    </a:cubicBezTo>
                    <a:cubicBezTo>
                      <a:pt x="1273457" y="1838276"/>
                      <a:pt x="1048591" y="1826339"/>
                      <a:pt x="938594" y="1828800"/>
                    </a:cubicBezTo>
                    <a:cubicBezTo>
                      <a:pt x="828597" y="1831261"/>
                      <a:pt x="598558" y="1778913"/>
                      <a:pt x="487347" y="1828800"/>
                    </a:cubicBezTo>
                    <a:cubicBezTo>
                      <a:pt x="376136" y="1878687"/>
                      <a:pt x="234403" y="1774100"/>
                      <a:pt x="0" y="1828800"/>
                    </a:cubicBezTo>
                    <a:cubicBezTo>
                      <a:pt x="-33396" y="1701002"/>
                      <a:pt x="22971" y="1495827"/>
                      <a:pt x="0" y="1335024"/>
                    </a:cubicBezTo>
                    <a:cubicBezTo>
                      <a:pt x="-22971" y="1174221"/>
                      <a:pt x="6275" y="1055458"/>
                      <a:pt x="0" y="841248"/>
                    </a:cubicBezTo>
                    <a:cubicBezTo>
                      <a:pt x="-6275" y="627038"/>
                      <a:pt x="43018" y="322701"/>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cxnSp>
            <p:nvCxnSpPr>
              <p:cNvPr id="42" name="Straight Connector 41">
                <a:extLst>
                  <a:ext uri="{FF2B5EF4-FFF2-40B4-BE49-F238E27FC236}">
                    <a16:creationId xmlns:a16="http://schemas.microsoft.com/office/drawing/2014/main" id="{450BD958-E8A7-CDD3-ABB7-3B56AD655A47}"/>
                  </a:ext>
                </a:extLst>
              </p:cNvPr>
              <p:cNvCxnSpPr>
                <a:cxnSpLocks/>
                <a:stCxn id="41" idx="3"/>
              </p:cNvCxnSpPr>
              <p:nvPr/>
            </p:nvCxnSpPr>
            <p:spPr>
              <a:xfrm>
                <a:off x="2476501" y="2765426"/>
                <a:ext cx="500063" cy="71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EF43670D-1DBE-CF96-1643-42854DF42EF7}"/>
              </a:ext>
            </a:extLst>
          </p:cNvPr>
          <p:cNvGrpSpPr/>
          <p:nvPr/>
        </p:nvGrpSpPr>
        <p:grpSpPr>
          <a:xfrm>
            <a:off x="8848725" y="4533225"/>
            <a:ext cx="2792413" cy="957938"/>
            <a:chOff x="8848725" y="4533225"/>
            <a:chExt cx="2792413" cy="957938"/>
          </a:xfrm>
        </p:grpSpPr>
        <p:sp>
          <p:nvSpPr>
            <p:cNvPr id="15" name="Rectangle 14">
              <a:extLst>
                <a:ext uri="{FF2B5EF4-FFF2-40B4-BE49-F238E27FC236}">
                  <a16:creationId xmlns:a16="http://schemas.microsoft.com/office/drawing/2014/main" id="{FB19503D-9F80-B9EF-40B2-C1FA42A7AD60}"/>
                </a:ext>
              </a:extLst>
            </p:cNvPr>
            <p:cNvSpPr/>
            <p:nvPr/>
          </p:nvSpPr>
          <p:spPr>
            <a:xfrm>
              <a:off x="10306048" y="4533225"/>
              <a:ext cx="1335090"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DE" sz="2000" b="1" dirty="0"/>
                <a:t>Flawless</a:t>
              </a:r>
            </a:p>
          </p:txBody>
        </p:sp>
        <p:grpSp>
          <p:nvGrpSpPr>
            <p:cNvPr id="47" name="Group 46">
              <a:extLst>
                <a:ext uri="{FF2B5EF4-FFF2-40B4-BE49-F238E27FC236}">
                  <a16:creationId xmlns:a16="http://schemas.microsoft.com/office/drawing/2014/main" id="{354604CE-140D-8DDB-56E9-A8C0B24810FC}"/>
                </a:ext>
              </a:extLst>
            </p:cNvPr>
            <p:cNvGrpSpPr/>
            <p:nvPr/>
          </p:nvGrpSpPr>
          <p:grpSpPr>
            <a:xfrm>
              <a:off x="8848725" y="4850595"/>
              <a:ext cx="1457323" cy="640568"/>
              <a:chOff x="671513" y="1877207"/>
              <a:chExt cx="1457323" cy="640568"/>
            </a:xfrm>
          </p:grpSpPr>
          <p:sp>
            <p:nvSpPr>
              <p:cNvPr id="48" name="Rectangle 47">
                <a:extLst>
                  <a:ext uri="{FF2B5EF4-FFF2-40B4-BE49-F238E27FC236}">
                    <a16:creationId xmlns:a16="http://schemas.microsoft.com/office/drawing/2014/main" id="{CB240FDC-49A5-DEF6-48C1-8AC1A8F3E64E}"/>
                  </a:ext>
                </a:extLst>
              </p:cNvPr>
              <p:cNvSpPr/>
              <p:nvPr/>
            </p:nvSpPr>
            <p:spPr>
              <a:xfrm>
                <a:off x="671513" y="1917700"/>
                <a:ext cx="652462" cy="600075"/>
              </a:xfrm>
              <a:custGeom>
                <a:avLst/>
                <a:gdLst>
                  <a:gd name="csX0" fmla="*/ 0 w 652462"/>
                  <a:gd name="csY0" fmla="*/ 0 h 600075"/>
                  <a:gd name="csX1" fmla="*/ 319706 w 652462"/>
                  <a:gd name="csY1" fmla="*/ 0 h 600075"/>
                  <a:gd name="csX2" fmla="*/ 652462 w 652462"/>
                  <a:gd name="csY2" fmla="*/ 0 h 600075"/>
                  <a:gd name="csX3" fmla="*/ 652462 w 652462"/>
                  <a:gd name="csY3" fmla="*/ 312039 h 600075"/>
                  <a:gd name="csX4" fmla="*/ 652462 w 652462"/>
                  <a:gd name="csY4" fmla="*/ 600075 h 600075"/>
                  <a:gd name="csX5" fmla="*/ 339280 w 652462"/>
                  <a:gd name="csY5" fmla="*/ 600075 h 600075"/>
                  <a:gd name="csX6" fmla="*/ 0 w 652462"/>
                  <a:gd name="csY6" fmla="*/ 600075 h 600075"/>
                  <a:gd name="csX7" fmla="*/ 0 w 652462"/>
                  <a:gd name="csY7" fmla="*/ 312039 h 600075"/>
                  <a:gd name="csX8" fmla="*/ 0 w 652462"/>
                  <a:gd name="csY8" fmla="*/ 0 h 600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52462" h="600075" extrusionOk="0">
                    <a:moveTo>
                      <a:pt x="0" y="0"/>
                    </a:moveTo>
                    <a:cubicBezTo>
                      <a:pt x="82971" y="-14040"/>
                      <a:pt x="169191" y="26726"/>
                      <a:pt x="319706" y="0"/>
                    </a:cubicBezTo>
                    <a:cubicBezTo>
                      <a:pt x="470221" y="-26726"/>
                      <a:pt x="570876" y="27040"/>
                      <a:pt x="652462" y="0"/>
                    </a:cubicBezTo>
                    <a:cubicBezTo>
                      <a:pt x="688843" y="116550"/>
                      <a:pt x="635937" y="165561"/>
                      <a:pt x="652462" y="312039"/>
                    </a:cubicBezTo>
                    <a:cubicBezTo>
                      <a:pt x="668987" y="458517"/>
                      <a:pt x="650598" y="472281"/>
                      <a:pt x="652462" y="600075"/>
                    </a:cubicBezTo>
                    <a:cubicBezTo>
                      <a:pt x="525166" y="607345"/>
                      <a:pt x="409265" y="566460"/>
                      <a:pt x="339280" y="600075"/>
                    </a:cubicBezTo>
                    <a:cubicBezTo>
                      <a:pt x="269295" y="633690"/>
                      <a:pt x="106323" y="589790"/>
                      <a:pt x="0" y="600075"/>
                    </a:cubicBezTo>
                    <a:cubicBezTo>
                      <a:pt x="-24201" y="507723"/>
                      <a:pt x="30675" y="443755"/>
                      <a:pt x="0" y="312039"/>
                    </a:cubicBezTo>
                    <a:cubicBezTo>
                      <a:pt x="-30675" y="180323"/>
                      <a:pt x="30201" y="154987"/>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cxnSp>
            <p:nvCxnSpPr>
              <p:cNvPr id="49" name="Straight Connector 48">
                <a:extLst>
                  <a:ext uri="{FF2B5EF4-FFF2-40B4-BE49-F238E27FC236}">
                    <a16:creationId xmlns:a16="http://schemas.microsoft.com/office/drawing/2014/main" id="{27E304E5-DCD8-53A7-CB3A-6D7B8E3197BD}"/>
                  </a:ext>
                </a:extLst>
              </p:cNvPr>
              <p:cNvCxnSpPr>
                <a:cxnSpLocks/>
                <a:stCxn id="48" idx="3"/>
                <a:endCxn id="15" idx="1"/>
              </p:cNvCxnSpPr>
              <p:nvPr/>
            </p:nvCxnSpPr>
            <p:spPr>
              <a:xfrm flipV="1">
                <a:off x="1323975" y="1877207"/>
                <a:ext cx="804861" cy="340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5" name="Group 64">
            <a:extLst>
              <a:ext uri="{FF2B5EF4-FFF2-40B4-BE49-F238E27FC236}">
                <a16:creationId xmlns:a16="http://schemas.microsoft.com/office/drawing/2014/main" id="{424C6FA1-3CE0-38E6-8C46-0CD379441409}"/>
              </a:ext>
            </a:extLst>
          </p:cNvPr>
          <p:cNvGrpSpPr/>
          <p:nvPr/>
        </p:nvGrpSpPr>
        <p:grpSpPr>
          <a:xfrm>
            <a:off x="7062786" y="1866901"/>
            <a:ext cx="4730752" cy="1454149"/>
            <a:chOff x="7062786" y="1866901"/>
            <a:chExt cx="4730752" cy="1454149"/>
          </a:xfrm>
        </p:grpSpPr>
        <p:grpSp>
          <p:nvGrpSpPr>
            <p:cNvPr id="53" name="Group 52">
              <a:extLst>
                <a:ext uri="{FF2B5EF4-FFF2-40B4-BE49-F238E27FC236}">
                  <a16:creationId xmlns:a16="http://schemas.microsoft.com/office/drawing/2014/main" id="{9AC884D0-7F5A-12E1-9F82-B5FD0B5BAA76}"/>
                </a:ext>
              </a:extLst>
            </p:cNvPr>
            <p:cNvGrpSpPr/>
            <p:nvPr/>
          </p:nvGrpSpPr>
          <p:grpSpPr>
            <a:xfrm>
              <a:off x="7062786" y="1866901"/>
              <a:ext cx="4578351" cy="1136779"/>
              <a:chOff x="671512" y="1851026"/>
              <a:chExt cx="4578351" cy="1136779"/>
            </a:xfrm>
          </p:grpSpPr>
          <p:sp>
            <p:nvSpPr>
              <p:cNvPr id="54" name="Rectangle 53">
                <a:extLst>
                  <a:ext uri="{FF2B5EF4-FFF2-40B4-BE49-F238E27FC236}">
                    <a16:creationId xmlns:a16="http://schemas.microsoft.com/office/drawing/2014/main" id="{16D36ED1-7ED6-1A1E-2E1C-865C6014CD88}"/>
                  </a:ext>
                </a:extLst>
              </p:cNvPr>
              <p:cNvSpPr/>
              <p:nvPr/>
            </p:nvSpPr>
            <p:spPr>
              <a:xfrm>
                <a:off x="671512" y="1851026"/>
                <a:ext cx="4578351" cy="547687"/>
              </a:xfrm>
              <a:custGeom>
                <a:avLst/>
                <a:gdLst>
                  <a:gd name="csX0" fmla="*/ 0 w 4578351"/>
                  <a:gd name="csY0" fmla="*/ 0 h 547687"/>
                  <a:gd name="csX1" fmla="*/ 526510 w 4578351"/>
                  <a:gd name="csY1" fmla="*/ 0 h 547687"/>
                  <a:gd name="csX2" fmla="*/ 961454 w 4578351"/>
                  <a:gd name="csY2" fmla="*/ 0 h 547687"/>
                  <a:gd name="csX3" fmla="*/ 1625315 w 4578351"/>
                  <a:gd name="csY3" fmla="*/ 0 h 547687"/>
                  <a:gd name="csX4" fmla="*/ 2151825 w 4578351"/>
                  <a:gd name="csY4" fmla="*/ 0 h 547687"/>
                  <a:gd name="csX5" fmla="*/ 2678335 w 4578351"/>
                  <a:gd name="csY5" fmla="*/ 0 h 547687"/>
                  <a:gd name="csX6" fmla="*/ 3342196 w 4578351"/>
                  <a:gd name="csY6" fmla="*/ 0 h 547687"/>
                  <a:gd name="csX7" fmla="*/ 3822923 w 4578351"/>
                  <a:gd name="csY7" fmla="*/ 0 h 547687"/>
                  <a:gd name="csX8" fmla="*/ 4578351 w 4578351"/>
                  <a:gd name="csY8" fmla="*/ 0 h 547687"/>
                  <a:gd name="csX9" fmla="*/ 4578351 w 4578351"/>
                  <a:gd name="csY9" fmla="*/ 547687 h 547687"/>
                  <a:gd name="csX10" fmla="*/ 4097624 w 4578351"/>
                  <a:gd name="csY10" fmla="*/ 547687 h 547687"/>
                  <a:gd name="csX11" fmla="*/ 3525330 w 4578351"/>
                  <a:gd name="csY11" fmla="*/ 547687 h 547687"/>
                  <a:gd name="csX12" fmla="*/ 2998820 w 4578351"/>
                  <a:gd name="csY12" fmla="*/ 547687 h 547687"/>
                  <a:gd name="csX13" fmla="*/ 2334959 w 4578351"/>
                  <a:gd name="csY13" fmla="*/ 547687 h 547687"/>
                  <a:gd name="csX14" fmla="*/ 1671098 w 4578351"/>
                  <a:gd name="csY14" fmla="*/ 547687 h 547687"/>
                  <a:gd name="csX15" fmla="*/ 1190371 w 4578351"/>
                  <a:gd name="csY15" fmla="*/ 547687 h 547687"/>
                  <a:gd name="csX16" fmla="*/ 618077 w 4578351"/>
                  <a:gd name="csY16" fmla="*/ 547687 h 547687"/>
                  <a:gd name="csX17" fmla="*/ 0 w 4578351"/>
                  <a:gd name="csY17" fmla="*/ 547687 h 547687"/>
                  <a:gd name="csX18" fmla="*/ 0 w 4578351"/>
                  <a:gd name="csY18" fmla="*/ 0 h 547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578351" h="547687" extrusionOk="0">
                    <a:moveTo>
                      <a:pt x="0" y="0"/>
                    </a:moveTo>
                    <a:cubicBezTo>
                      <a:pt x="175301" y="-13161"/>
                      <a:pt x="370537" y="58236"/>
                      <a:pt x="526510" y="0"/>
                    </a:cubicBezTo>
                    <a:cubicBezTo>
                      <a:pt x="682483" y="-58236"/>
                      <a:pt x="830099" y="47605"/>
                      <a:pt x="961454" y="0"/>
                    </a:cubicBezTo>
                    <a:cubicBezTo>
                      <a:pt x="1092809" y="-47605"/>
                      <a:pt x="1469564" y="28376"/>
                      <a:pt x="1625315" y="0"/>
                    </a:cubicBezTo>
                    <a:cubicBezTo>
                      <a:pt x="1781066" y="-28376"/>
                      <a:pt x="1927665" y="12190"/>
                      <a:pt x="2151825" y="0"/>
                    </a:cubicBezTo>
                    <a:cubicBezTo>
                      <a:pt x="2375985" y="-12190"/>
                      <a:pt x="2462036" y="18378"/>
                      <a:pt x="2678335" y="0"/>
                    </a:cubicBezTo>
                    <a:cubicBezTo>
                      <a:pt x="2894634" y="-18378"/>
                      <a:pt x="3026150" y="7844"/>
                      <a:pt x="3342196" y="0"/>
                    </a:cubicBezTo>
                    <a:cubicBezTo>
                      <a:pt x="3658242" y="-7844"/>
                      <a:pt x="3674658" y="11938"/>
                      <a:pt x="3822923" y="0"/>
                    </a:cubicBezTo>
                    <a:cubicBezTo>
                      <a:pt x="3971188" y="-11938"/>
                      <a:pt x="4348930" y="20522"/>
                      <a:pt x="4578351" y="0"/>
                    </a:cubicBezTo>
                    <a:cubicBezTo>
                      <a:pt x="4630866" y="212440"/>
                      <a:pt x="4563913" y="360131"/>
                      <a:pt x="4578351" y="547687"/>
                    </a:cubicBezTo>
                    <a:cubicBezTo>
                      <a:pt x="4415912" y="588871"/>
                      <a:pt x="4249966" y="496825"/>
                      <a:pt x="4097624" y="547687"/>
                    </a:cubicBezTo>
                    <a:cubicBezTo>
                      <a:pt x="3945282" y="598549"/>
                      <a:pt x="3786167" y="488248"/>
                      <a:pt x="3525330" y="547687"/>
                    </a:cubicBezTo>
                    <a:cubicBezTo>
                      <a:pt x="3264493" y="607126"/>
                      <a:pt x="3223087" y="535167"/>
                      <a:pt x="2998820" y="547687"/>
                    </a:cubicBezTo>
                    <a:cubicBezTo>
                      <a:pt x="2774553" y="560207"/>
                      <a:pt x="2650800" y="470739"/>
                      <a:pt x="2334959" y="547687"/>
                    </a:cubicBezTo>
                    <a:cubicBezTo>
                      <a:pt x="2019118" y="624635"/>
                      <a:pt x="1845167" y="473546"/>
                      <a:pt x="1671098" y="547687"/>
                    </a:cubicBezTo>
                    <a:cubicBezTo>
                      <a:pt x="1497029" y="621828"/>
                      <a:pt x="1319711" y="496689"/>
                      <a:pt x="1190371" y="547687"/>
                    </a:cubicBezTo>
                    <a:cubicBezTo>
                      <a:pt x="1061031" y="598685"/>
                      <a:pt x="785311" y="480064"/>
                      <a:pt x="618077" y="547687"/>
                    </a:cubicBezTo>
                    <a:cubicBezTo>
                      <a:pt x="450843" y="615310"/>
                      <a:pt x="170518" y="483752"/>
                      <a:pt x="0" y="547687"/>
                    </a:cubicBezTo>
                    <a:cubicBezTo>
                      <a:pt x="-65603" y="388274"/>
                      <a:pt x="61424" y="215290"/>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cxnSp>
            <p:nvCxnSpPr>
              <p:cNvPr id="55" name="Straight Connector 54">
                <a:extLst>
                  <a:ext uri="{FF2B5EF4-FFF2-40B4-BE49-F238E27FC236}">
                    <a16:creationId xmlns:a16="http://schemas.microsoft.com/office/drawing/2014/main" id="{58AFA093-0DD9-7D1C-FCD4-0A003200C2B6}"/>
                  </a:ext>
                </a:extLst>
              </p:cNvPr>
              <p:cNvCxnSpPr>
                <a:cxnSpLocks/>
                <a:stCxn id="54" idx="2"/>
                <a:endCxn id="59" idx="1"/>
              </p:cNvCxnSpPr>
              <p:nvPr/>
            </p:nvCxnSpPr>
            <p:spPr>
              <a:xfrm>
                <a:off x="2960688" y="2398713"/>
                <a:ext cx="332131" cy="5890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C79835E2-7ACF-F412-7970-5B5065D62533}"/>
                </a:ext>
              </a:extLst>
            </p:cNvPr>
            <p:cNvSpPr/>
            <p:nvPr/>
          </p:nvSpPr>
          <p:spPr>
            <a:xfrm>
              <a:off x="9684093" y="2686310"/>
              <a:ext cx="2109445" cy="6347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DE" sz="2000" b="1" dirty="0"/>
                <a:t>Elaborate Lives and Scores</a:t>
              </a:r>
            </a:p>
          </p:txBody>
        </p:sp>
      </p:grpSp>
    </p:spTree>
    <p:extLst>
      <p:ext uri="{BB962C8B-B14F-4D97-AF65-F5344CB8AC3E}">
        <p14:creationId xmlns:p14="http://schemas.microsoft.com/office/powerpoint/2010/main" val="118752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700E3-A08A-02A0-B111-A6A2EECCB85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68C1EAF-659E-EC77-3CE0-864A3BAF7675}"/>
              </a:ext>
            </a:extLst>
          </p:cNvPr>
          <p:cNvSpPr>
            <a:spLocks noGrp="1"/>
          </p:cNvSpPr>
          <p:nvPr>
            <p:ph type="title"/>
          </p:nvPr>
        </p:nvSpPr>
        <p:spPr>
          <a:xfrm>
            <a:off x="1" y="0"/>
            <a:ext cx="11641138" cy="1152525"/>
          </a:xfrm>
        </p:spPr>
        <p:txBody>
          <a:bodyPr/>
          <a:lstStyle/>
          <a:p>
            <a:r>
              <a:rPr lang="en-DE" dirty="0"/>
              <a:t>Preventing and Detecting Free-Riding </a:t>
            </a:r>
            <a:r>
              <a:rPr lang="en-GB" dirty="0"/>
              <a:t>(2016 - 2021)</a:t>
            </a:r>
            <a:endParaRPr lang="en-DE" dirty="0"/>
          </a:p>
        </p:txBody>
      </p:sp>
      <p:sp>
        <p:nvSpPr>
          <p:cNvPr id="9" name="Rectangle 8">
            <a:extLst>
              <a:ext uri="{FF2B5EF4-FFF2-40B4-BE49-F238E27FC236}">
                <a16:creationId xmlns:a16="http://schemas.microsoft.com/office/drawing/2014/main" id="{9E72109C-4B84-1DCB-78D5-F9C9C534DA0B}"/>
              </a:ext>
            </a:extLst>
          </p:cNvPr>
          <p:cNvSpPr/>
          <p:nvPr/>
        </p:nvSpPr>
        <p:spPr>
          <a:xfrm>
            <a:off x="0" y="6308725"/>
            <a:ext cx="11090275" cy="549275"/>
          </a:xfrm>
          <a:prstGeom prst="rect">
            <a:avLst/>
          </a:prstGeom>
          <a:solidFill>
            <a:srgbClr val="FF91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t>Have Your Tickets Ready! Impede Free Riding in Large Scale Team Assignments (Staubitz, </a:t>
            </a:r>
            <a:r>
              <a:rPr lang="en-GB" sz="1200" dirty="0" err="1"/>
              <a:t>Traifeh</a:t>
            </a:r>
            <a:r>
              <a:rPr lang="en-GB" sz="1200" dirty="0"/>
              <a:t>, </a:t>
            </a:r>
            <a:r>
              <a:rPr lang="en-GB" sz="1200" dirty="0" err="1"/>
              <a:t>Chujfi</a:t>
            </a:r>
            <a:r>
              <a:rPr lang="en-GB" sz="1200" dirty="0"/>
              <a:t>, Meinel, ACM L@S, Online, 2020)</a:t>
            </a:r>
            <a:endParaRPr lang="en-DE" sz="1200" dirty="0"/>
          </a:p>
        </p:txBody>
      </p:sp>
      <p:pic>
        <p:nvPicPr>
          <p:cNvPr id="16" name="Picture 15">
            <a:extLst>
              <a:ext uri="{FF2B5EF4-FFF2-40B4-BE49-F238E27FC236}">
                <a16:creationId xmlns:a16="http://schemas.microsoft.com/office/drawing/2014/main" id="{23CBEEA2-FD0A-4FF2-634D-0D1216AD9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2003"/>
            <a:ext cx="3114622" cy="2339866"/>
          </a:xfrm>
          <a:prstGeom prst="rect">
            <a:avLst/>
          </a:prstGeom>
        </p:spPr>
      </p:pic>
      <p:pic>
        <p:nvPicPr>
          <p:cNvPr id="18" name="Picture 17">
            <a:extLst>
              <a:ext uri="{FF2B5EF4-FFF2-40B4-BE49-F238E27FC236}">
                <a16:creationId xmlns:a16="http://schemas.microsoft.com/office/drawing/2014/main" id="{DA0ABFD5-6BA4-46F8-754B-7087E1343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2593" y="2183955"/>
            <a:ext cx="5449996" cy="343923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CBF35E55-E08B-9D3E-D116-A22FD297B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8485" y="1466942"/>
            <a:ext cx="6102653" cy="385109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A76F1DF-5CD8-4A4F-BDFC-00B01A669104}"/>
              </a:ext>
            </a:extLst>
          </p:cNvPr>
          <p:cNvSpPr/>
          <p:nvPr/>
        </p:nvSpPr>
        <p:spPr>
          <a:xfrm>
            <a:off x="7190006" y="5446454"/>
            <a:ext cx="5184775" cy="778191"/>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4000" b="1" dirty="0"/>
              <a:t>Who did what?</a:t>
            </a:r>
          </a:p>
        </p:txBody>
      </p:sp>
      <p:sp>
        <p:nvSpPr>
          <p:cNvPr id="3" name="Oval 2">
            <a:extLst>
              <a:ext uri="{FF2B5EF4-FFF2-40B4-BE49-F238E27FC236}">
                <a16:creationId xmlns:a16="http://schemas.microsoft.com/office/drawing/2014/main" id="{88E87CE8-48D1-B0B1-B67B-FE3388D06505}"/>
              </a:ext>
            </a:extLst>
          </p:cNvPr>
          <p:cNvSpPr/>
          <p:nvPr/>
        </p:nvSpPr>
        <p:spPr>
          <a:xfrm>
            <a:off x="254833" y="1454045"/>
            <a:ext cx="1184224" cy="569627"/>
          </a:xfrm>
          <a:prstGeom prst="ellipse">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23839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455D-BA3C-EA44-1E73-D1380006A37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2B81570-1F71-F07D-25DB-7FB10AC780CB}"/>
              </a:ext>
            </a:extLst>
          </p:cNvPr>
          <p:cNvSpPr/>
          <p:nvPr/>
        </p:nvSpPr>
        <p:spPr>
          <a:xfrm>
            <a:off x="9395012" y="6308725"/>
            <a:ext cx="2796988" cy="549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0" name="Graphic 9">
            <a:extLst>
              <a:ext uri="{FF2B5EF4-FFF2-40B4-BE49-F238E27FC236}">
                <a16:creationId xmlns:a16="http://schemas.microsoft.com/office/drawing/2014/main" id="{C84DF05E-BF2F-4E8D-CF59-A18372D55A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52411" y="2473637"/>
            <a:ext cx="8487178" cy="1910726"/>
          </a:xfrm>
          <a:prstGeom prst="rect">
            <a:avLst/>
          </a:prstGeom>
        </p:spPr>
      </p:pic>
    </p:spTree>
    <p:extLst>
      <p:ext uri="{BB962C8B-B14F-4D97-AF65-F5344CB8AC3E}">
        <p14:creationId xmlns:p14="http://schemas.microsoft.com/office/powerpoint/2010/main" val="3812410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04C59-DCC9-9901-76D7-F4C71EF00E0A}"/>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556C618-63C2-99F0-7789-973116265E80}"/>
              </a:ext>
            </a:extLst>
          </p:cNvPr>
          <p:cNvSpPr/>
          <p:nvPr/>
        </p:nvSpPr>
        <p:spPr>
          <a:xfrm>
            <a:off x="7671460" y="6296849"/>
            <a:ext cx="3969678" cy="5492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E" sz="2400" b="1" dirty="0"/>
          </a:p>
        </p:txBody>
      </p:sp>
      <p:sp>
        <p:nvSpPr>
          <p:cNvPr id="3" name="Title 2">
            <a:extLst>
              <a:ext uri="{FF2B5EF4-FFF2-40B4-BE49-F238E27FC236}">
                <a16:creationId xmlns:a16="http://schemas.microsoft.com/office/drawing/2014/main" id="{B1B63993-0B4E-5AC3-7551-A3A1AC97641C}"/>
              </a:ext>
            </a:extLst>
          </p:cNvPr>
          <p:cNvSpPr>
            <a:spLocks noGrp="1"/>
          </p:cNvSpPr>
          <p:nvPr>
            <p:ph type="title"/>
          </p:nvPr>
        </p:nvSpPr>
        <p:spPr/>
        <p:txBody>
          <a:bodyPr/>
          <a:lstStyle/>
          <a:p>
            <a:r>
              <a:rPr lang="en-DE" dirty="0"/>
              <a:t>Module Structure – 12 Weeks – 5 ECTS</a:t>
            </a:r>
          </a:p>
        </p:txBody>
      </p:sp>
      <p:sp>
        <p:nvSpPr>
          <p:cNvPr id="8" name="Rectangle 7">
            <a:extLst>
              <a:ext uri="{FF2B5EF4-FFF2-40B4-BE49-F238E27FC236}">
                <a16:creationId xmlns:a16="http://schemas.microsoft.com/office/drawing/2014/main" id="{ACC20E14-C5A2-6F3A-5A50-AC61BCC6BDF4}"/>
              </a:ext>
            </a:extLst>
          </p:cNvPr>
          <p:cNvSpPr/>
          <p:nvPr/>
        </p:nvSpPr>
        <p:spPr>
          <a:xfrm>
            <a:off x="550862" y="1913782"/>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Pre-course Preparation (2 weeks)</a:t>
            </a:r>
          </a:p>
        </p:txBody>
      </p:sp>
      <p:sp>
        <p:nvSpPr>
          <p:cNvPr id="4" name="Slide Number Placeholder 3">
            <a:extLst>
              <a:ext uri="{FF2B5EF4-FFF2-40B4-BE49-F238E27FC236}">
                <a16:creationId xmlns:a16="http://schemas.microsoft.com/office/drawing/2014/main" id="{F6AE0516-65BB-C8A8-C41D-2DFAB0F9BD80}"/>
              </a:ext>
            </a:extLst>
          </p:cNvPr>
          <p:cNvSpPr>
            <a:spLocks noGrp="1"/>
          </p:cNvSpPr>
          <p:nvPr>
            <p:ph type="sldNum" sz="quarter" idx="4"/>
          </p:nvPr>
        </p:nvSpPr>
        <p:spPr/>
        <p:txBody>
          <a:bodyPr/>
          <a:lstStyle/>
          <a:p>
            <a:fld id="{97B5D6F4-5899-4B75-B7B0-EBB32E782A5F}" type="slidenum">
              <a:rPr lang="en-GB" smtClean="0"/>
              <a:pPr/>
              <a:t>26</a:t>
            </a:fld>
            <a:endParaRPr lang="en-GB" dirty="0"/>
          </a:p>
        </p:txBody>
      </p:sp>
      <p:sp>
        <p:nvSpPr>
          <p:cNvPr id="12" name="Rectangle 11">
            <a:extLst>
              <a:ext uri="{FF2B5EF4-FFF2-40B4-BE49-F238E27FC236}">
                <a16:creationId xmlns:a16="http://schemas.microsoft.com/office/drawing/2014/main" id="{96F3FC91-6752-A596-996C-D2E6078AD58B}"/>
              </a:ext>
            </a:extLst>
          </p:cNvPr>
          <p:cNvSpPr/>
          <p:nvPr/>
        </p:nvSpPr>
        <p:spPr>
          <a:xfrm>
            <a:off x="550863" y="2389895"/>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1</a:t>
            </a:r>
          </a:p>
        </p:txBody>
      </p:sp>
      <p:sp>
        <p:nvSpPr>
          <p:cNvPr id="13" name="Rectangle 12">
            <a:extLst>
              <a:ext uri="{FF2B5EF4-FFF2-40B4-BE49-F238E27FC236}">
                <a16:creationId xmlns:a16="http://schemas.microsoft.com/office/drawing/2014/main" id="{EAC84307-F3E8-FAD9-0F38-FCC548FBB901}"/>
              </a:ext>
            </a:extLst>
          </p:cNvPr>
          <p:cNvSpPr/>
          <p:nvPr/>
        </p:nvSpPr>
        <p:spPr>
          <a:xfrm>
            <a:off x="550863" y="2866008"/>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2</a:t>
            </a:r>
          </a:p>
        </p:txBody>
      </p:sp>
      <p:sp>
        <p:nvSpPr>
          <p:cNvPr id="16" name="Rectangle 15">
            <a:extLst>
              <a:ext uri="{FF2B5EF4-FFF2-40B4-BE49-F238E27FC236}">
                <a16:creationId xmlns:a16="http://schemas.microsoft.com/office/drawing/2014/main" id="{EB3DD3A8-8FEB-690B-D388-529079C083FC}"/>
              </a:ext>
            </a:extLst>
          </p:cNvPr>
          <p:cNvSpPr/>
          <p:nvPr/>
        </p:nvSpPr>
        <p:spPr>
          <a:xfrm>
            <a:off x="550862" y="3342121"/>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3</a:t>
            </a:r>
          </a:p>
        </p:txBody>
      </p:sp>
      <p:sp>
        <p:nvSpPr>
          <p:cNvPr id="19" name="Rectangle 18">
            <a:extLst>
              <a:ext uri="{FF2B5EF4-FFF2-40B4-BE49-F238E27FC236}">
                <a16:creationId xmlns:a16="http://schemas.microsoft.com/office/drawing/2014/main" id="{BE3FAEA6-378B-8F8C-8D05-E5C7EA278A00}"/>
              </a:ext>
            </a:extLst>
          </p:cNvPr>
          <p:cNvSpPr/>
          <p:nvPr/>
        </p:nvSpPr>
        <p:spPr>
          <a:xfrm>
            <a:off x="550862" y="3818234"/>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4</a:t>
            </a:r>
          </a:p>
        </p:txBody>
      </p:sp>
      <p:sp>
        <p:nvSpPr>
          <p:cNvPr id="22" name="Rectangle 21">
            <a:extLst>
              <a:ext uri="{FF2B5EF4-FFF2-40B4-BE49-F238E27FC236}">
                <a16:creationId xmlns:a16="http://schemas.microsoft.com/office/drawing/2014/main" id="{26C6E819-0100-9793-CBCE-132213CF231B}"/>
              </a:ext>
            </a:extLst>
          </p:cNvPr>
          <p:cNvSpPr/>
          <p:nvPr/>
        </p:nvSpPr>
        <p:spPr>
          <a:xfrm>
            <a:off x="550863" y="4294347"/>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5</a:t>
            </a:r>
          </a:p>
        </p:txBody>
      </p:sp>
      <p:sp>
        <p:nvSpPr>
          <p:cNvPr id="23" name="Rectangle 22">
            <a:extLst>
              <a:ext uri="{FF2B5EF4-FFF2-40B4-BE49-F238E27FC236}">
                <a16:creationId xmlns:a16="http://schemas.microsoft.com/office/drawing/2014/main" id="{9BD8C153-AD37-6EEF-D3B1-56D0D432C44F}"/>
              </a:ext>
            </a:extLst>
          </p:cNvPr>
          <p:cNvSpPr/>
          <p:nvPr/>
        </p:nvSpPr>
        <p:spPr>
          <a:xfrm>
            <a:off x="550863" y="5246573"/>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7</a:t>
            </a:r>
          </a:p>
        </p:txBody>
      </p:sp>
      <p:sp>
        <p:nvSpPr>
          <p:cNvPr id="26" name="Rectangle 25">
            <a:extLst>
              <a:ext uri="{FF2B5EF4-FFF2-40B4-BE49-F238E27FC236}">
                <a16:creationId xmlns:a16="http://schemas.microsoft.com/office/drawing/2014/main" id="{C742D8D5-019C-20A0-B180-6E992DEE1826}"/>
              </a:ext>
            </a:extLst>
          </p:cNvPr>
          <p:cNvSpPr/>
          <p:nvPr/>
        </p:nvSpPr>
        <p:spPr>
          <a:xfrm>
            <a:off x="550863" y="5722686"/>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8</a:t>
            </a:r>
          </a:p>
        </p:txBody>
      </p:sp>
      <p:sp>
        <p:nvSpPr>
          <p:cNvPr id="27" name="Rectangle 26">
            <a:extLst>
              <a:ext uri="{FF2B5EF4-FFF2-40B4-BE49-F238E27FC236}">
                <a16:creationId xmlns:a16="http://schemas.microsoft.com/office/drawing/2014/main" id="{B3016B99-82A6-8D89-6CF5-4F7993A6FA43}"/>
              </a:ext>
            </a:extLst>
          </p:cNvPr>
          <p:cNvSpPr/>
          <p:nvPr/>
        </p:nvSpPr>
        <p:spPr>
          <a:xfrm>
            <a:off x="550863" y="6198795"/>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Post-course Reflection (2 weeks)</a:t>
            </a:r>
          </a:p>
        </p:txBody>
      </p:sp>
      <p:sp>
        <p:nvSpPr>
          <p:cNvPr id="28" name="Rectangle 27">
            <a:extLst>
              <a:ext uri="{FF2B5EF4-FFF2-40B4-BE49-F238E27FC236}">
                <a16:creationId xmlns:a16="http://schemas.microsoft.com/office/drawing/2014/main" id="{DB6277CE-24E6-2596-C6E9-A87A4B356FB7}"/>
              </a:ext>
            </a:extLst>
          </p:cNvPr>
          <p:cNvSpPr/>
          <p:nvPr/>
        </p:nvSpPr>
        <p:spPr>
          <a:xfrm>
            <a:off x="550863" y="1436916"/>
            <a:ext cx="4222376" cy="40261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Coding Camp 1: Fundamentals</a:t>
            </a:r>
            <a:endParaRPr lang="en-DE" dirty="0"/>
          </a:p>
        </p:txBody>
      </p:sp>
      <p:sp>
        <p:nvSpPr>
          <p:cNvPr id="29" name="Rectangle 28">
            <a:extLst>
              <a:ext uri="{FF2B5EF4-FFF2-40B4-BE49-F238E27FC236}">
                <a16:creationId xmlns:a16="http://schemas.microsoft.com/office/drawing/2014/main" id="{305C024C-B983-5F3C-B118-09464C8B29A7}"/>
              </a:ext>
            </a:extLst>
          </p:cNvPr>
          <p:cNvSpPr/>
          <p:nvPr/>
        </p:nvSpPr>
        <p:spPr>
          <a:xfrm>
            <a:off x="7418762" y="1427468"/>
            <a:ext cx="4222376" cy="40261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Coding Camp 2: Interactivity</a:t>
            </a:r>
            <a:endParaRPr lang="en-DE" dirty="0"/>
          </a:p>
        </p:txBody>
      </p:sp>
      <p:sp>
        <p:nvSpPr>
          <p:cNvPr id="30" name="Rectangle 29">
            <a:extLst>
              <a:ext uri="{FF2B5EF4-FFF2-40B4-BE49-F238E27FC236}">
                <a16:creationId xmlns:a16="http://schemas.microsoft.com/office/drawing/2014/main" id="{1B4AB6C3-3CDF-6D0E-F9DB-1AC42F809824}"/>
              </a:ext>
            </a:extLst>
          </p:cNvPr>
          <p:cNvSpPr/>
          <p:nvPr/>
        </p:nvSpPr>
        <p:spPr>
          <a:xfrm>
            <a:off x="641268" y="1985110"/>
            <a:ext cx="3201140" cy="28307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Prep courses: Internet/Web Basics</a:t>
            </a:r>
            <a:endParaRPr lang="en-DE" sz="1600" dirty="0"/>
          </a:p>
        </p:txBody>
      </p:sp>
      <p:sp>
        <p:nvSpPr>
          <p:cNvPr id="31" name="Rectangle 30">
            <a:extLst>
              <a:ext uri="{FF2B5EF4-FFF2-40B4-BE49-F238E27FC236}">
                <a16:creationId xmlns:a16="http://schemas.microsoft.com/office/drawing/2014/main" id="{59323B7C-714E-9C95-9E2C-FDD8295E93F1}"/>
              </a:ext>
            </a:extLst>
          </p:cNvPr>
          <p:cNvSpPr/>
          <p:nvPr/>
        </p:nvSpPr>
        <p:spPr>
          <a:xfrm>
            <a:off x="651163" y="2458144"/>
            <a:ext cx="4787735" cy="29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Variables, Conditions, Loops, Functions: Python</a:t>
            </a:r>
            <a:endParaRPr lang="en-DE" sz="1600" dirty="0"/>
          </a:p>
        </p:txBody>
      </p:sp>
      <p:sp>
        <p:nvSpPr>
          <p:cNvPr id="32" name="Rectangle 31">
            <a:extLst>
              <a:ext uri="{FF2B5EF4-FFF2-40B4-BE49-F238E27FC236}">
                <a16:creationId xmlns:a16="http://schemas.microsoft.com/office/drawing/2014/main" id="{275A8B60-4B1F-D781-5073-A6213CEAFEF8}"/>
              </a:ext>
            </a:extLst>
          </p:cNvPr>
          <p:cNvSpPr/>
          <p:nvPr/>
        </p:nvSpPr>
        <p:spPr>
          <a:xfrm>
            <a:off x="649184" y="2919303"/>
            <a:ext cx="4777839" cy="28703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Object-oriented Programming: Python</a:t>
            </a:r>
            <a:endParaRPr lang="en-DE" sz="1600" dirty="0"/>
          </a:p>
        </p:txBody>
      </p:sp>
      <p:sp>
        <p:nvSpPr>
          <p:cNvPr id="33" name="Rectangle 32">
            <a:extLst>
              <a:ext uri="{FF2B5EF4-FFF2-40B4-BE49-F238E27FC236}">
                <a16:creationId xmlns:a16="http://schemas.microsoft.com/office/drawing/2014/main" id="{C2D9F98C-A3E3-5432-F65A-E02C361A1D55}"/>
              </a:ext>
            </a:extLst>
          </p:cNvPr>
          <p:cNvSpPr/>
          <p:nvPr/>
        </p:nvSpPr>
        <p:spPr>
          <a:xfrm>
            <a:off x="659080" y="3392488"/>
            <a:ext cx="4777839" cy="28703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Web Frameworks: Django/Python</a:t>
            </a:r>
            <a:endParaRPr lang="en-DE" sz="1600" dirty="0"/>
          </a:p>
        </p:txBody>
      </p:sp>
      <p:sp>
        <p:nvSpPr>
          <p:cNvPr id="35" name="Rectangle 34">
            <a:extLst>
              <a:ext uri="{FF2B5EF4-FFF2-40B4-BE49-F238E27FC236}">
                <a16:creationId xmlns:a16="http://schemas.microsoft.com/office/drawing/2014/main" id="{64BAC988-BDA4-8311-0F89-8B1397740CB5}"/>
              </a:ext>
            </a:extLst>
          </p:cNvPr>
          <p:cNvSpPr/>
          <p:nvPr/>
        </p:nvSpPr>
        <p:spPr>
          <a:xfrm>
            <a:off x="550863" y="4770460"/>
            <a:ext cx="11090275" cy="409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400" b="1" dirty="0"/>
              <a:t>Week 6</a:t>
            </a:r>
          </a:p>
        </p:txBody>
      </p:sp>
      <p:sp>
        <p:nvSpPr>
          <p:cNvPr id="36" name="Rectangle 35">
            <a:extLst>
              <a:ext uri="{FF2B5EF4-FFF2-40B4-BE49-F238E27FC236}">
                <a16:creationId xmlns:a16="http://schemas.microsoft.com/office/drawing/2014/main" id="{8A3AACAC-06BD-C15E-FCC6-2EDCC102290A}"/>
              </a:ext>
            </a:extLst>
          </p:cNvPr>
          <p:cNvSpPr/>
          <p:nvPr/>
        </p:nvSpPr>
        <p:spPr>
          <a:xfrm>
            <a:off x="645225" y="3865521"/>
            <a:ext cx="4777839" cy="28703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Software engineering, Version control, PM</a:t>
            </a:r>
            <a:endParaRPr lang="en-DE" sz="1600" dirty="0"/>
          </a:p>
        </p:txBody>
      </p:sp>
      <p:pic>
        <p:nvPicPr>
          <p:cNvPr id="24" name="Picture 23" descr="A white circle with a black background&#10;&#10;Description automatically generated">
            <a:extLst>
              <a:ext uri="{FF2B5EF4-FFF2-40B4-BE49-F238E27FC236}">
                <a16:creationId xmlns:a16="http://schemas.microsoft.com/office/drawing/2014/main" id="{4A170811-899F-8819-EC8E-D8F69B839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0181">
            <a:off x="4771610" y="3197102"/>
            <a:ext cx="738238" cy="738238"/>
          </a:xfrm>
          <a:prstGeom prst="rect">
            <a:avLst/>
          </a:prstGeom>
        </p:spPr>
      </p:pic>
      <p:sp>
        <p:nvSpPr>
          <p:cNvPr id="37" name="Rectangle 36">
            <a:extLst>
              <a:ext uri="{FF2B5EF4-FFF2-40B4-BE49-F238E27FC236}">
                <a16:creationId xmlns:a16="http://schemas.microsoft.com/office/drawing/2014/main" id="{C193D123-8C90-92F7-D30E-25F0F0A945E4}"/>
              </a:ext>
            </a:extLst>
          </p:cNvPr>
          <p:cNvSpPr/>
          <p:nvPr/>
        </p:nvSpPr>
        <p:spPr>
          <a:xfrm>
            <a:off x="643246" y="4350429"/>
            <a:ext cx="4777839" cy="171786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n-DE" sz="1600" b="1" dirty="0">
                <a:solidFill>
                  <a:sysClr val="windowText" lastClr="000000"/>
                </a:solidFill>
              </a:rPr>
              <a:t>Capstone Project</a:t>
            </a:r>
            <a:endParaRPr lang="en-DE" sz="1600" dirty="0">
              <a:solidFill>
                <a:sysClr val="windowText" lastClr="000000"/>
              </a:solidFill>
            </a:endParaRPr>
          </a:p>
        </p:txBody>
      </p:sp>
      <p:pic>
        <p:nvPicPr>
          <p:cNvPr id="7" name="Picture 6">
            <a:extLst>
              <a:ext uri="{FF2B5EF4-FFF2-40B4-BE49-F238E27FC236}">
                <a16:creationId xmlns:a16="http://schemas.microsoft.com/office/drawing/2014/main" id="{954B06F7-6367-0B04-8273-9782BE0636D6}"/>
              </a:ext>
            </a:extLst>
          </p:cNvPr>
          <p:cNvPicPr>
            <a:picLocks noChangeAspect="1"/>
          </p:cNvPicPr>
          <p:nvPr/>
        </p:nvPicPr>
        <p:blipFill>
          <a:blip r:embed="rId4"/>
          <a:stretch>
            <a:fillRect/>
          </a:stretch>
        </p:blipFill>
        <p:spPr>
          <a:xfrm>
            <a:off x="695844" y="4521368"/>
            <a:ext cx="1453590" cy="1453590"/>
          </a:xfrm>
          <a:prstGeom prst="rect">
            <a:avLst/>
          </a:prstGeom>
        </p:spPr>
      </p:pic>
      <p:pic>
        <p:nvPicPr>
          <p:cNvPr id="6" name="Google Shape;105;p16" title="at-logo_black_big.png">
            <a:extLst>
              <a:ext uri="{FF2B5EF4-FFF2-40B4-BE49-F238E27FC236}">
                <a16:creationId xmlns:a16="http://schemas.microsoft.com/office/drawing/2014/main" id="{F14EACB0-A310-46C1-069F-ABB94A7FD0CC}"/>
              </a:ext>
            </a:extLst>
          </p:cNvPr>
          <p:cNvPicPr preferRelativeResize="0"/>
          <p:nvPr/>
        </p:nvPicPr>
        <p:blipFill rotWithShape="1">
          <a:blip r:embed="rId5">
            <a:alphaModFix/>
          </a:blip>
          <a:srcRect/>
          <a:stretch/>
        </p:blipFill>
        <p:spPr>
          <a:xfrm>
            <a:off x="2794187" y="4086579"/>
            <a:ext cx="2830187" cy="1124456"/>
          </a:xfrm>
          <a:prstGeom prst="rect">
            <a:avLst/>
          </a:prstGeom>
          <a:noFill/>
          <a:ln>
            <a:noFill/>
          </a:ln>
        </p:spPr>
      </p:pic>
      <p:pic>
        <p:nvPicPr>
          <p:cNvPr id="38" name="Picture 37">
            <a:extLst>
              <a:ext uri="{FF2B5EF4-FFF2-40B4-BE49-F238E27FC236}">
                <a16:creationId xmlns:a16="http://schemas.microsoft.com/office/drawing/2014/main" id="{23377823-99A8-485B-E7F0-39829C50D026}"/>
              </a:ext>
            </a:extLst>
          </p:cNvPr>
          <p:cNvPicPr>
            <a:picLocks noChangeAspect="1"/>
          </p:cNvPicPr>
          <p:nvPr/>
        </p:nvPicPr>
        <p:blipFill>
          <a:blip r:embed="rId6"/>
          <a:stretch>
            <a:fillRect/>
          </a:stretch>
        </p:blipFill>
        <p:spPr>
          <a:xfrm>
            <a:off x="2713166" y="5241610"/>
            <a:ext cx="2511976" cy="649329"/>
          </a:xfrm>
          <a:prstGeom prst="rect">
            <a:avLst/>
          </a:prstGeom>
        </p:spPr>
      </p:pic>
      <p:sp>
        <p:nvSpPr>
          <p:cNvPr id="39" name="Rectangle 38">
            <a:extLst>
              <a:ext uri="{FF2B5EF4-FFF2-40B4-BE49-F238E27FC236}">
                <a16:creationId xmlns:a16="http://schemas.microsoft.com/office/drawing/2014/main" id="{C718A465-A7BC-BE5E-A479-E099A98342E1}"/>
              </a:ext>
            </a:extLst>
          </p:cNvPr>
          <p:cNvSpPr/>
          <p:nvPr/>
        </p:nvSpPr>
        <p:spPr>
          <a:xfrm>
            <a:off x="663040" y="6273100"/>
            <a:ext cx="3201140" cy="28307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Wrap-up, grading, etc.</a:t>
            </a:r>
            <a:endParaRPr lang="en-DE" sz="1600" dirty="0"/>
          </a:p>
        </p:txBody>
      </p:sp>
      <p:sp>
        <p:nvSpPr>
          <p:cNvPr id="40" name="Rectangle 39">
            <a:extLst>
              <a:ext uri="{FF2B5EF4-FFF2-40B4-BE49-F238E27FC236}">
                <a16:creationId xmlns:a16="http://schemas.microsoft.com/office/drawing/2014/main" id="{731BDA9E-DBDC-80EF-1B30-217A64D90660}"/>
              </a:ext>
            </a:extLst>
          </p:cNvPr>
          <p:cNvSpPr/>
          <p:nvPr/>
        </p:nvSpPr>
        <p:spPr>
          <a:xfrm>
            <a:off x="6776851" y="2444289"/>
            <a:ext cx="4787735" cy="29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Digital Images, Colours, Shapes, Coordinates</a:t>
            </a:r>
            <a:endParaRPr lang="en-DE" sz="1600" dirty="0"/>
          </a:p>
        </p:txBody>
      </p:sp>
      <p:sp>
        <p:nvSpPr>
          <p:cNvPr id="41" name="Rectangle 40">
            <a:extLst>
              <a:ext uri="{FF2B5EF4-FFF2-40B4-BE49-F238E27FC236}">
                <a16:creationId xmlns:a16="http://schemas.microsoft.com/office/drawing/2014/main" id="{36FBAB76-B00D-5977-FC57-ADC51ACFFAEC}"/>
              </a:ext>
            </a:extLst>
          </p:cNvPr>
          <p:cNvSpPr/>
          <p:nvPr/>
        </p:nvSpPr>
        <p:spPr>
          <a:xfrm>
            <a:off x="6762998" y="2917323"/>
            <a:ext cx="3141024" cy="29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Transformations, Java Basics, OOP </a:t>
            </a:r>
            <a:endParaRPr lang="en-DE" sz="1600" dirty="0"/>
          </a:p>
        </p:txBody>
      </p:sp>
      <p:sp>
        <p:nvSpPr>
          <p:cNvPr id="42" name="Rectangle 41">
            <a:extLst>
              <a:ext uri="{FF2B5EF4-FFF2-40B4-BE49-F238E27FC236}">
                <a16:creationId xmlns:a16="http://schemas.microsoft.com/office/drawing/2014/main" id="{7839376A-D125-BFCC-5EAE-938372D73082}"/>
              </a:ext>
            </a:extLst>
          </p:cNvPr>
          <p:cNvSpPr/>
          <p:nvPr/>
        </p:nvSpPr>
        <p:spPr>
          <a:xfrm>
            <a:off x="10010899" y="2915344"/>
            <a:ext cx="1541814" cy="29693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sz="1600" b="1" dirty="0">
                <a:solidFill>
                  <a:sysClr val="windowText" lastClr="000000"/>
                </a:solidFill>
              </a:rPr>
              <a:t>Game Project</a:t>
            </a:r>
            <a:endParaRPr lang="en-DE" sz="1600" dirty="0">
              <a:solidFill>
                <a:sysClr val="windowText" lastClr="000000"/>
              </a:solidFill>
            </a:endParaRPr>
          </a:p>
        </p:txBody>
      </p:sp>
      <p:sp>
        <p:nvSpPr>
          <p:cNvPr id="43" name="Rectangle 42">
            <a:extLst>
              <a:ext uri="{FF2B5EF4-FFF2-40B4-BE49-F238E27FC236}">
                <a16:creationId xmlns:a16="http://schemas.microsoft.com/office/drawing/2014/main" id="{95436EAC-0509-4C02-7A9B-F8661FE09D5B}"/>
              </a:ext>
            </a:extLst>
          </p:cNvPr>
          <p:cNvSpPr/>
          <p:nvPr/>
        </p:nvSpPr>
        <p:spPr>
          <a:xfrm>
            <a:off x="6762996" y="3392488"/>
            <a:ext cx="4787735" cy="29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C++ Basics, C++ OOP Basics</a:t>
            </a:r>
            <a:endParaRPr lang="en-DE" sz="1600" dirty="0"/>
          </a:p>
        </p:txBody>
      </p:sp>
      <p:sp>
        <p:nvSpPr>
          <p:cNvPr id="44" name="Rectangle 43">
            <a:extLst>
              <a:ext uri="{FF2B5EF4-FFF2-40B4-BE49-F238E27FC236}">
                <a16:creationId xmlns:a16="http://schemas.microsoft.com/office/drawing/2014/main" id="{8E0D7664-4289-A4EC-AD12-AC49621273D0}"/>
              </a:ext>
            </a:extLst>
          </p:cNvPr>
          <p:cNvSpPr/>
          <p:nvPr/>
        </p:nvSpPr>
        <p:spPr>
          <a:xfrm>
            <a:off x="6761016" y="3865521"/>
            <a:ext cx="4787735" cy="29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Class Relationships: Inheritance, Composition, etc.</a:t>
            </a:r>
            <a:endParaRPr lang="en-DE" sz="1600" dirty="0"/>
          </a:p>
        </p:txBody>
      </p:sp>
      <p:sp>
        <p:nvSpPr>
          <p:cNvPr id="45" name="Rectangle 44">
            <a:extLst>
              <a:ext uri="{FF2B5EF4-FFF2-40B4-BE49-F238E27FC236}">
                <a16:creationId xmlns:a16="http://schemas.microsoft.com/office/drawing/2014/main" id="{FFBDB388-C6D1-D766-04CC-CAFE66E4EDDB}"/>
              </a:ext>
            </a:extLst>
          </p:cNvPr>
          <p:cNvSpPr/>
          <p:nvPr/>
        </p:nvSpPr>
        <p:spPr>
          <a:xfrm>
            <a:off x="6761019" y="4352259"/>
            <a:ext cx="3141024" cy="29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Intro: Digital Audio</a:t>
            </a:r>
            <a:endParaRPr lang="en-DE" sz="1600" dirty="0"/>
          </a:p>
        </p:txBody>
      </p:sp>
      <p:sp>
        <p:nvSpPr>
          <p:cNvPr id="46" name="Rectangle 45">
            <a:extLst>
              <a:ext uri="{FF2B5EF4-FFF2-40B4-BE49-F238E27FC236}">
                <a16:creationId xmlns:a16="http://schemas.microsoft.com/office/drawing/2014/main" id="{FEE765ED-A818-8349-B546-105530C0F4AB}"/>
              </a:ext>
            </a:extLst>
          </p:cNvPr>
          <p:cNvSpPr/>
          <p:nvPr/>
        </p:nvSpPr>
        <p:spPr>
          <a:xfrm>
            <a:off x="10008920" y="4350279"/>
            <a:ext cx="1541814" cy="75611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sz="1600" b="1" dirty="0">
                <a:solidFill>
                  <a:sysClr val="windowText" lastClr="000000"/>
                </a:solidFill>
              </a:rPr>
              <a:t>Synthesizer Project</a:t>
            </a:r>
            <a:endParaRPr lang="en-DE" sz="1600" dirty="0">
              <a:solidFill>
                <a:sysClr val="windowText" lastClr="000000"/>
              </a:solidFill>
            </a:endParaRPr>
          </a:p>
        </p:txBody>
      </p:sp>
      <p:sp>
        <p:nvSpPr>
          <p:cNvPr id="47" name="Rectangle 46">
            <a:extLst>
              <a:ext uri="{FF2B5EF4-FFF2-40B4-BE49-F238E27FC236}">
                <a16:creationId xmlns:a16="http://schemas.microsoft.com/office/drawing/2014/main" id="{F1EB5235-F96D-1838-CA6C-0A55254BA15F}"/>
              </a:ext>
            </a:extLst>
          </p:cNvPr>
          <p:cNvSpPr/>
          <p:nvPr/>
        </p:nvSpPr>
        <p:spPr>
          <a:xfrm>
            <a:off x="6770915" y="5312181"/>
            <a:ext cx="3141024" cy="29693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Intro: Computer Vision</a:t>
            </a:r>
            <a:endParaRPr lang="en-DE" sz="1600" dirty="0"/>
          </a:p>
        </p:txBody>
      </p:sp>
      <p:sp>
        <p:nvSpPr>
          <p:cNvPr id="48" name="Rectangle 47">
            <a:extLst>
              <a:ext uri="{FF2B5EF4-FFF2-40B4-BE49-F238E27FC236}">
                <a16:creationId xmlns:a16="http://schemas.microsoft.com/office/drawing/2014/main" id="{60326976-DFED-24CC-9487-0D5D39A0DA06}"/>
              </a:ext>
            </a:extLst>
          </p:cNvPr>
          <p:cNvSpPr/>
          <p:nvPr/>
        </p:nvSpPr>
        <p:spPr>
          <a:xfrm>
            <a:off x="9983190" y="5313852"/>
            <a:ext cx="1541814" cy="75611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sz="1600" b="1" dirty="0">
                <a:solidFill>
                  <a:sysClr val="windowText" lastClr="000000"/>
                </a:solidFill>
              </a:rPr>
              <a:t>Computer Vision</a:t>
            </a:r>
          </a:p>
          <a:p>
            <a:pPr algn="ctr"/>
            <a:r>
              <a:rPr lang="en-DE" sz="1600" b="1" dirty="0">
                <a:solidFill>
                  <a:sysClr val="windowText" lastClr="000000"/>
                </a:solidFill>
              </a:rPr>
              <a:t> Project</a:t>
            </a:r>
            <a:endParaRPr lang="en-DE" sz="1600" dirty="0">
              <a:solidFill>
                <a:sysClr val="windowText" lastClr="000000"/>
              </a:solidFill>
            </a:endParaRPr>
          </a:p>
        </p:txBody>
      </p:sp>
      <p:sp>
        <p:nvSpPr>
          <p:cNvPr id="49" name="Rectangle 48">
            <a:extLst>
              <a:ext uri="{FF2B5EF4-FFF2-40B4-BE49-F238E27FC236}">
                <a16:creationId xmlns:a16="http://schemas.microsoft.com/office/drawing/2014/main" id="{4C207A31-C3E3-02B8-EEAD-0C85D758039F}"/>
              </a:ext>
            </a:extLst>
          </p:cNvPr>
          <p:cNvSpPr/>
          <p:nvPr/>
        </p:nvSpPr>
        <p:spPr>
          <a:xfrm>
            <a:off x="8358250" y="1983130"/>
            <a:ext cx="3201140" cy="28307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Recap concepts from CC1</a:t>
            </a:r>
            <a:endParaRPr lang="en-DE" sz="1600" dirty="0"/>
          </a:p>
        </p:txBody>
      </p:sp>
      <p:sp>
        <p:nvSpPr>
          <p:cNvPr id="50" name="Rectangle 49">
            <a:extLst>
              <a:ext uri="{FF2B5EF4-FFF2-40B4-BE49-F238E27FC236}">
                <a16:creationId xmlns:a16="http://schemas.microsoft.com/office/drawing/2014/main" id="{9EAC56D4-9385-9052-965D-CC1290A23E9D}"/>
              </a:ext>
            </a:extLst>
          </p:cNvPr>
          <p:cNvSpPr/>
          <p:nvPr/>
        </p:nvSpPr>
        <p:spPr>
          <a:xfrm>
            <a:off x="8344998" y="6284975"/>
            <a:ext cx="3201140" cy="28307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Wrap-up, grading, etc.</a:t>
            </a:r>
            <a:endParaRPr lang="en-DE" sz="1600" dirty="0"/>
          </a:p>
        </p:txBody>
      </p:sp>
      <p:sp>
        <p:nvSpPr>
          <p:cNvPr id="51" name="Rectangle 50">
            <a:extLst>
              <a:ext uri="{FF2B5EF4-FFF2-40B4-BE49-F238E27FC236}">
                <a16:creationId xmlns:a16="http://schemas.microsoft.com/office/drawing/2014/main" id="{9453FF00-FD27-5ADF-04F3-85764273A673}"/>
              </a:ext>
            </a:extLst>
          </p:cNvPr>
          <p:cNvSpPr/>
          <p:nvPr/>
        </p:nvSpPr>
        <p:spPr>
          <a:xfrm rot="16200000">
            <a:off x="-792222" y="2932264"/>
            <a:ext cx="2332529" cy="26399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Multiple Choice Exams</a:t>
            </a:r>
            <a:endParaRPr lang="en-DE" dirty="0"/>
          </a:p>
        </p:txBody>
      </p:sp>
      <p:sp>
        <p:nvSpPr>
          <p:cNvPr id="52" name="Rectangle 51">
            <a:extLst>
              <a:ext uri="{FF2B5EF4-FFF2-40B4-BE49-F238E27FC236}">
                <a16:creationId xmlns:a16="http://schemas.microsoft.com/office/drawing/2014/main" id="{EF446FF1-550F-B07F-83FE-A276CE47477A}"/>
              </a:ext>
            </a:extLst>
          </p:cNvPr>
          <p:cNvSpPr/>
          <p:nvPr/>
        </p:nvSpPr>
        <p:spPr>
          <a:xfrm rot="16200000">
            <a:off x="349626" y="2572869"/>
            <a:ext cx="896470" cy="51995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1000" b="1" dirty="0"/>
              <a:t>Autograded Prog-Ex.</a:t>
            </a:r>
            <a:endParaRPr lang="en-DE" sz="1000" dirty="0"/>
          </a:p>
        </p:txBody>
      </p:sp>
      <p:sp>
        <p:nvSpPr>
          <p:cNvPr id="53" name="Rectangle 52">
            <a:extLst>
              <a:ext uri="{FF2B5EF4-FFF2-40B4-BE49-F238E27FC236}">
                <a16:creationId xmlns:a16="http://schemas.microsoft.com/office/drawing/2014/main" id="{36D1BFE4-B38D-1A7D-127D-ED43793222A0}"/>
              </a:ext>
            </a:extLst>
          </p:cNvPr>
          <p:cNvSpPr/>
          <p:nvPr/>
        </p:nvSpPr>
        <p:spPr>
          <a:xfrm rot="5400000">
            <a:off x="10902296" y="3183685"/>
            <a:ext cx="1849255" cy="26399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1200" b="1" dirty="0"/>
              <a:t>Multiple Choice Exams</a:t>
            </a:r>
            <a:endParaRPr lang="en-DE" sz="1200" dirty="0"/>
          </a:p>
        </p:txBody>
      </p:sp>
      <p:sp>
        <p:nvSpPr>
          <p:cNvPr id="54" name="Rectangle 53">
            <a:extLst>
              <a:ext uri="{FF2B5EF4-FFF2-40B4-BE49-F238E27FC236}">
                <a16:creationId xmlns:a16="http://schemas.microsoft.com/office/drawing/2014/main" id="{8E8CF7C7-A7A7-D209-977D-B2D110A62B84}"/>
              </a:ext>
            </a:extLst>
          </p:cNvPr>
          <p:cNvSpPr/>
          <p:nvPr/>
        </p:nvSpPr>
        <p:spPr>
          <a:xfrm rot="16200000">
            <a:off x="356116" y="3520653"/>
            <a:ext cx="896469" cy="52490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sz="1400" b="1" dirty="0">
                <a:solidFill>
                  <a:sysClr val="windowText" lastClr="000000"/>
                </a:solidFill>
              </a:rPr>
              <a:t>Warm-up Project</a:t>
            </a:r>
            <a:endParaRPr lang="en-DE" sz="1400" dirty="0">
              <a:solidFill>
                <a:sysClr val="windowText" lastClr="000000"/>
              </a:solidFill>
            </a:endParaRPr>
          </a:p>
        </p:txBody>
      </p:sp>
      <p:sp>
        <p:nvSpPr>
          <p:cNvPr id="55" name="Rectangle 54">
            <a:extLst>
              <a:ext uri="{FF2B5EF4-FFF2-40B4-BE49-F238E27FC236}">
                <a16:creationId xmlns:a16="http://schemas.microsoft.com/office/drawing/2014/main" id="{CB4538B0-4EBC-E9CB-E64D-02C81714F16A}"/>
              </a:ext>
            </a:extLst>
          </p:cNvPr>
          <p:cNvSpPr/>
          <p:nvPr/>
        </p:nvSpPr>
        <p:spPr>
          <a:xfrm rot="5400000">
            <a:off x="11393394" y="5554849"/>
            <a:ext cx="884985" cy="26399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1200" b="1" dirty="0"/>
              <a:t>MC Exam</a:t>
            </a:r>
            <a:endParaRPr lang="en-DE" sz="1200" dirty="0"/>
          </a:p>
        </p:txBody>
      </p:sp>
    </p:spTree>
    <p:extLst>
      <p:ext uri="{BB962C8B-B14F-4D97-AF65-F5344CB8AC3E}">
        <p14:creationId xmlns:p14="http://schemas.microsoft.com/office/powerpoint/2010/main" val="167245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A87DD-7DCE-733A-7B07-89EBF231745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588CA9-E91F-D213-4835-16E4BA113AC0}"/>
              </a:ext>
            </a:extLst>
          </p:cNvPr>
          <p:cNvSpPr>
            <a:spLocks noGrp="1"/>
          </p:cNvSpPr>
          <p:nvPr>
            <p:ph type="body" sz="quarter" idx="22"/>
          </p:nvPr>
        </p:nvSpPr>
        <p:spPr>
          <a:xfrm>
            <a:off x="6456363" y="1628774"/>
            <a:ext cx="5184775" cy="4380139"/>
          </a:xfrm>
        </p:spPr>
        <p:txBody>
          <a:bodyPr>
            <a:normAutofit/>
          </a:bodyPr>
          <a:lstStyle/>
          <a:p>
            <a:pPr marL="342900" indent="-342900">
              <a:lnSpc>
                <a:spcPct val="110000"/>
              </a:lnSpc>
              <a:buClr>
                <a:schemeClr val="accent1"/>
              </a:buClr>
              <a:buSzPct val="130000"/>
              <a:buFont typeface="Arial" panose="020B0604020202020204" pitchFamily="34" charset="0"/>
              <a:buChar char="•"/>
            </a:pPr>
            <a:r>
              <a:rPr lang="en-GB" sz="2000" b="1" dirty="0">
                <a:solidFill>
                  <a:schemeClr val="tx1"/>
                </a:solidFill>
              </a:rPr>
              <a:t>Short time – Quarter not Semester</a:t>
            </a:r>
            <a:endParaRPr lang="en-GB" sz="1900" b="1" dirty="0">
              <a:solidFill>
                <a:schemeClr val="tx1"/>
              </a:solidFill>
            </a:endParaRPr>
          </a:p>
          <a:p>
            <a:pPr marL="342900" indent="-342900">
              <a:lnSpc>
                <a:spcPct val="110000"/>
              </a:lnSpc>
              <a:buClr>
                <a:schemeClr val="accent1"/>
              </a:buClr>
              <a:buSzPct val="130000"/>
              <a:buFont typeface="Arial" panose="020B0604020202020204" pitchFamily="34" charset="0"/>
              <a:buChar char="•"/>
            </a:pPr>
            <a:r>
              <a:rPr lang="en-GB" sz="1900" b="1" dirty="0">
                <a:solidFill>
                  <a:schemeClr val="tx1"/>
                </a:solidFill>
              </a:rPr>
              <a:t>Geographic and cultural diversity</a:t>
            </a:r>
          </a:p>
          <a:p>
            <a:pPr marL="342900" indent="-342900">
              <a:lnSpc>
                <a:spcPct val="110000"/>
              </a:lnSpc>
              <a:buClr>
                <a:schemeClr val="accent1"/>
              </a:buClr>
              <a:buSzPct val="130000"/>
              <a:buFont typeface="Arial" panose="020B0604020202020204" pitchFamily="34" charset="0"/>
              <a:buChar char="•"/>
            </a:pPr>
            <a:r>
              <a:rPr lang="en-GB" sz="1900" b="1" dirty="0">
                <a:solidFill>
                  <a:schemeClr val="tx1"/>
                </a:solidFill>
              </a:rPr>
              <a:t>Time zone issues </a:t>
            </a:r>
            <a:r>
              <a:rPr lang="en-GB" sz="1900" b="1" dirty="0">
                <a:solidFill>
                  <a:schemeClr val="tx1"/>
                </a:solidFill>
                <a:sym typeface="Wingdings" pitchFamily="2" charset="2"/>
              </a:rPr>
              <a:t> Team matching</a:t>
            </a:r>
          </a:p>
          <a:p>
            <a:pPr marL="342900" indent="-342900">
              <a:lnSpc>
                <a:spcPct val="110000"/>
              </a:lnSpc>
              <a:buClr>
                <a:schemeClr val="accent1"/>
              </a:buClr>
              <a:buSzPct val="130000"/>
              <a:buFont typeface="Arial" panose="020B0604020202020204" pitchFamily="34" charset="0"/>
              <a:buChar char="•"/>
            </a:pPr>
            <a:r>
              <a:rPr lang="en-GB" sz="1900" b="1" dirty="0">
                <a:solidFill>
                  <a:schemeClr val="tx1"/>
                </a:solidFill>
                <a:sym typeface="Wingdings" pitchFamily="2" charset="2"/>
              </a:rPr>
              <a:t>Heterogeneous study backgrounds</a:t>
            </a:r>
          </a:p>
          <a:p>
            <a:pPr marL="342900" indent="-342900">
              <a:lnSpc>
                <a:spcPct val="110000"/>
              </a:lnSpc>
              <a:buClr>
                <a:schemeClr val="accent1"/>
              </a:buClr>
              <a:buSzPct val="130000"/>
              <a:buFont typeface="Arial" panose="020B0604020202020204" pitchFamily="34" charset="0"/>
              <a:buChar char="•"/>
            </a:pPr>
            <a:r>
              <a:rPr lang="en-GB" sz="1900" b="1" dirty="0">
                <a:solidFill>
                  <a:schemeClr val="tx1"/>
                </a:solidFill>
                <a:sym typeface="Wingdings" pitchFamily="2" charset="2"/>
              </a:rPr>
              <a:t>Strong diversity in study programs (courses are mandatory in all programs)</a:t>
            </a:r>
          </a:p>
          <a:p>
            <a:pPr marL="342900" indent="-342900">
              <a:lnSpc>
                <a:spcPct val="110000"/>
              </a:lnSpc>
              <a:buClr>
                <a:schemeClr val="accent1"/>
              </a:buClr>
              <a:buSzPct val="130000"/>
              <a:buFont typeface="Arial" panose="020B0604020202020204" pitchFamily="34" charset="0"/>
              <a:buChar char="•"/>
            </a:pPr>
            <a:r>
              <a:rPr lang="en-GB" sz="1900" b="1" dirty="0">
                <a:solidFill>
                  <a:schemeClr val="tx1"/>
                </a:solidFill>
                <a:sym typeface="Wingdings" pitchFamily="2" charset="2"/>
              </a:rPr>
              <a:t>Heterogeneous professional experience and background</a:t>
            </a:r>
          </a:p>
          <a:p>
            <a:pPr marL="342900" indent="-342900">
              <a:lnSpc>
                <a:spcPct val="110000"/>
              </a:lnSpc>
              <a:buClr>
                <a:schemeClr val="accent1"/>
              </a:buClr>
              <a:buSzPct val="130000"/>
              <a:buFont typeface="Arial" panose="020B0604020202020204" pitchFamily="34" charset="0"/>
              <a:buChar char="•"/>
            </a:pPr>
            <a:r>
              <a:rPr lang="en-GB" sz="1900" b="1" dirty="0">
                <a:solidFill>
                  <a:schemeClr val="tx1"/>
                </a:solidFill>
                <a:sym typeface="Wingdings" pitchFamily="2" charset="2"/>
              </a:rPr>
              <a:t>Heterogeneous age groups</a:t>
            </a:r>
          </a:p>
          <a:p>
            <a:pPr marL="0" indent="0">
              <a:lnSpc>
                <a:spcPct val="110000"/>
              </a:lnSpc>
              <a:buClr>
                <a:schemeClr val="accent1"/>
              </a:buClr>
              <a:buSzPct val="130000"/>
            </a:pPr>
            <a:endParaRPr lang="en-GB" sz="1900" b="1" dirty="0">
              <a:solidFill>
                <a:schemeClr val="tx1"/>
              </a:solidFill>
            </a:endParaRPr>
          </a:p>
          <a:p>
            <a:pPr marL="342900" indent="-342900">
              <a:lnSpc>
                <a:spcPct val="110000"/>
              </a:lnSpc>
              <a:buClr>
                <a:schemeClr val="accent1"/>
              </a:buClr>
              <a:buSzPct val="130000"/>
              <a:buFont typeface="Arial" panose="020B0604020202020204" pitchFamily="34" charset="0"/>
              <a:buChar char="•"/>
            </a:pPr>
            <a:endParaRPr lang="en-GB" sz="1900" b="1" dirty="0">
              <a:solidFill>
                <a:schemeClr val="tx1"/>
              </a:solidFill>
            </a:endParaRPr>
          </a:p>
        </p:txBody>
      </p:sp>
      <p:sp>
        <p:nvSpPr>
          <p:cNvPr id="2" name="Footer Placeholder 1">
            <a:extLst>
              <a:ext uri="{FF2B5EF4-FFF2-40B4-BE49-F238E27FC236}">
                <a16:creationId xmlns:a16="http://schemas.microsoft.com/office/drawing/2014/main" id="{E6B908C3-27A3-80A5-C60D-9B58D93030D6}"/>
              </a:ext>
            </a:extLst>
          </p:cNvPr>
          <p:cNvSpPr>
            <a:spLocks noGrp="1"/>
          </p:cNvSpPr>
          <p:nvPr>
            <p:ph type="ftr" sz="quarter" idx="3"/>
          </p:nvPr>
        </p:nvSpPr>
        <p:spPr>
          <a:xfrm>
            <a:off x="550863" y="6308725"/>
            <a:ext cx="8890317" cy="549275"/>
          </a:xfrm>
        </p:spPr>
        <p:txBody>
          <a:bodyPr anchor="ctr">
            <a:normAutofit/>
          </a:bodyPr>
          <a:lstStyle/>
          <a:p>
            <a:pPr>
              <a:spcAft>
                <a:spcPts val="600"/>
              </a:spcAft>
            </a:pPr>
            <a:r>
              <a:rPr lang="de-DE" dirty="0"/>
              <a:t>Prof. Dr. Thomas Staubitz | German UDS</a:t>
            </a:r>
            <a:endParaRPr lang="de-DE"/>
          </a:p>
        </p:txBody>
      </p:sp>
      <p:sp>
        <p:nvSpPr>
          <p:cNvPr id="11" name="Text Placeholder 3">
            <a:extLst>
              <a:ext uri="{FF2B5EF4-FFF2-40B4-BE49-F238E27FC236}">
                <a16:creationId xmlns:a16="http://schemas.microsoft.com/office/drawing/2014/main" id="{3169826F-C6CD-0464-0B32-39C7C9C91769}"/>
              </a:ext>
            </a:extLst>
          </p:cNvPr>
          <p:cNvSpPr>
            <a:spLocks noGrp="1"/>
          </p:cNvSpPr>
          <p:nvPr>
            <p:ph type="body" sz="quarter" idx="20"/>
          </p:nvPr>
        </p:nvSpPr>
        <p:spPr>
          <a:xfrm>
            <a:off x="6456363" y="549275"/>
            <a:ext cx="5184775" cy="740803"/>
          </a:xfrm>
        </p:spPr>
        <p:txBody>
          <a:bodyPr/>
          <a:lstStyle/>
          <a:p>
            <a:r>
              <a:rPr lang="en-US" dirty="0"/>
              <a:t>Challenging Advantages</a:t>
            </a:r>
          </a:p>
        </p:txBody>
      </p:sp>
      <p:sp>
        <p:nvSpPr>
          <p:cNvPr id="3" name="Title 2">
            <a:extLst>
              <a:ext uri="{FF2B5EF4-FFF2-40B4-BE49-F238E27FC236}">
                <a16:creationId xmlns:a16="http://schemas.microsoft.com/office/drawing/2014/main" id="{E6CDB928-BDE4-1334-F45C-4DEE77118D90}"/>
              </a:ext>
            </a:extLst>
          </p:cNvPr>
          <p:cNvSpPr>
            <a:spLocks noGrp="1"/>
          </p:cNvSpPr>
          <p:nvPr>
            <p:ph type="title"/>
          </p:nvPr>
        </p:nvSpPr>
        <p:spPr>
          <a:xfrm>
            <a:off x="-4535" y="-1698"/>
            <a:ext cx="11645674" cy="1270114"/>
          </a:xfrm>
        </p:spPr>
        <p:txBody>
          <a:bodyPr anchor="ctr">
            <a:normAutofit/>
          </a:bodyPr>
          <a:lstStyle/>
          <a:p>
            <a:r>
              <a:rPr lang="de-DE" dirty="0"/>
              <a:t>Student Population</a:t>
            </a:r>
          </a:p>
        </p:txBody>
      </p:sp>
      <p:sp>
        <p:nvSpPr>
          <p:cNvPr id="5" name="Slide Number Placeholder 4">
            <a:extLst>
              <a:ext uri="{FF2B5EF4-FFF2-40B4-BE49-F238E27FC236}">
                <a16:creationId xmlns:a16="http://schemas.microsoft.com/office/drawing/2014/main" id="{42105DA5-0501-9D63-C38B-843DD293D3C3}"/>
              </a:ext>
            </a:extLst>
          </p:cNvPr>
          <p:cNvSpPr>
            <a:spLocks noGrp="1"/>
          </p:cNvSpPr>
          <p:nvPr>
            <p:ph type="sldNum" sz="quarter" idx="4"/>
          </p:nvPr>
        </p:nvSpPr>
        <p:spPr>
          <a:xfrm>
            <a:off x="-1" y="6308725"/>
            <a:ext cx="550864" cy="545675"/>
          </a:xfrm>
        </p:spPr>
        <p:txBody>
          <a:bodyPr anchor="ctr">
            <a:normAutofit/>
          </a:bodyPr>
          <a:lstStyle/>
          <a:p>
            <a:pPr>
              <a:spcAft>
                <a:spcPts val="600"/>
              </a:spcAft>
            </a:pPr>
            <a:fld id="{97B5D6F4-5899-4B75-B7B0-EBB32E782A5F}" type="slidenum">
              <a:rPr lang="en-GB" smtClean="0"/>
              <a:pPr>
                <a:spcAft>
                  <a:spcPts val="600"/>
                </a:spcAft>
              </a:pPr>
              <a:t>27</a:t>
            </a:fld>
            <a:endParaRPr lang="en-GB"/>
          </a:p>
        </p:txBody>
      </p:sp>
      <p:grpSp>
        <p:nvGrpSpPr>
          <p:cNvPr id="53" name="Group 52">
            <a:extLst>
              <a:ext uri="{FF2B5EF4-FFF2-40B4-BE49-F238E27FC236}">
                <a16:creationId xmlns:a16="http://schemas.microsoft.com/office/drawing/2014/main" id="{F367DC41-DD73-CEB4-3ABC-EB6AAC4F3DE9}"/>
              </a:ext>
            </a:extLst>
          </p:cNvPr>
          <p:cNvGrpSpPr/>
          <p:nvPr/>
        </p:nvGrpSpPr>
        <p:grpSpPr>
          <a:xfrm>
            <a:off x="762000" y="2209800"/>
            <a:ext cx="5346700" cy="3746500"/>
            <a:chOff x="762000" y="2209800"/>
            <a:chExt cx="5346700" cy="3746500"/>
          </a:xfrm>
        </p:grpSpPr>
        <p:cxnSp>
          <p:nvCxnSpPr>
            <p:cNvPr id="32" name="Straight Connector 31">
              <a:extLst>
                <a:ext uri="{FF2B5EF4-FFF2-40B4-BE49-F238E27FC236}">
                  <a16:creationId xmlns:a16="http://schemas.microsoft.com/office/drawing/2014/main" id="{12DAA59E-4AAB-F802-BF00-B77BFF9766F6}"/>
                </a:ext>
              </a:extLst>
            </p:cNvPr>
            <p:cNvCxnSpPr>
              <a:cxnSpLocks/>
            </p:cNvCxnSpPr>
            <p:nvPr/>
          </p:nvCxnSpPr>
          <p:spPr>
            <a:xfrm>
              <a:off x="7620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0F9EB2-4ED8-62FA-F962-ABD430516FC1}"/>
                </a:ext>
              </a:extLst>
            </p:cNvPr>
            <p:cNvCxnSpPr>
              <a:cxnSpLocks/>
            </p:cNvCxnSpPr>
            <p:nvPr/>
          </p:nvCxnSpPr>
          <p:spPr>
            <a:xfrm>
              <a:off x="10795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46927D-505D-560A-299D-04C9DC390464}"/>
                </a:ext>
              </a:extLst>
            </p:cNvPr>
            <p:cNvCxnSpPr>
              <a:cxnSpLocks/>
            </p:cNvCxnSpPr>
            <p:nvPr/>
          </p:nvCxnSpPr>
          <p:spPr>
            <a:xfrm>
              <a:off x="13843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BC6812-7D10-A537-7B70-5F4E46C19782}"/>
                </a:ext>
              </a:extLst>
            </p:cNvPr>
            <p:cNvCxnSpPr>
              <a:cxnSpLocks/>
            </p:cNvCxnSpPr>
            <p:nvPr/>
          </p:nvCxnSpPr>
          <p:spPr>
            <a:xfrm>
              <a:off x="17018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A5D61B-EC86-CE16-B217-0BE30259B2F7}"/>
                </a:ext>
              </a:extLst>
            </p:cNvPr>
            <p:cNvCxnSpPr>
              <a:cxnSpLocks/>
            </p:cNvCxnSpPr>
            <p:nvPr/>
          </p:nvCxnSpPr>
          <p:spPr>
            <a:xfrm>
              <a:off x="20193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864845-D5E9-D199-1E6B-3A0DB1FE2C27}"/>
                </a:ext>
              </a:extLst>
            </p:cNvPr>
            <p:cNvCxnSpPr>
              <a:cxnSpLocks/>
            </p:cNvCxnSpPr>
            <p:nvPr/>
          </p:nvCxnSpPr>
          <p:spPr>
            <a:xfrm>
              <a:off x="23241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5A8504C-103B-1152-D67D-1A810CF77104}"/>
                </a:ext>
              </a:extLst>
            </p:cNvPr>
            <p:cNvCxnSpPr>
              <a:cxnSpLocks/>
            </p:cNvCxnSpPr>
            <p:nvPr/>
          </p:nvCxnSpPr>
          <p:spPr>
            <a:xfrm>
              <a:off x="26416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82FF94F-3BAF-D774-1CD7-E364C62A3E7C}"/>
                </a:ext>
              </a:extLst>
            </p:cNvPr>
            <p:cNvCxnSpPr>
              <a:cxnSpLocks/>
            </p:cNvCxnSpPr>
            <p:nvPr/>
          </p:nvCxnSpPr>
          <p:spPr>
            <a:xfrm>
              <a:off x="29464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4416AC-5343-DE69-D6CB-1C0622129CBF}"/>
                </a:ext>
              </a:extLst>
            </p:cNvPr>
            <p:cNvCxnSpPr>
              <a:cxnSpLocks/>
            </p:cNvCxnSpPr>
            <p:nvPr/>
          </p:nvCxnSpPr>
          <p:spPr>
            <a:xfrm>
              <a:off x="32639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7AB38EC-FE9A-C40A-E270-F0A728DE9603}"/>
                </a:ext>
              </a:extLst>
            </p:cNvPr>
            <p:cNvCxnSpPr>
              <a:cxnSpLocks/>
            </p:cNvCxnSpPr>
            <p:nvPr/>
          </p:nvCxnSpPr>
          <p:spPr>
            <a:xfrm>
              <a:off x="35814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61512F-426B-0394-152E-870BF3C0C499}"/>
                </a:ext>
              </a:extLst>
            </p:cNvPr>
            <p:cNvCxnSpPr>
              <a:cxnSpLocks/>
            </p:cNvCxnSpPr>
            <p:nvPr/>
          </p:nvCxnSpPr>
          <p:spPr>
            <a:xfrm>
              <a:off x="42037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B19E3CD-4015-95B4-37AD-16F2A7FEB250}"/>
                </a:ext>
              </a:extLst>
            </p:cNvPr>
            <p:cNvCxnSpPr>
              <a:cxnSpLocks/>
            </p:cNvCxnSpPr>
            <p:nvPr/>
          </p:nvCxnSpPr>
          <p:spPr>
            <a:xfrm>
              <a:off x="45212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37D9708-B911-CE2C-0007-42DD08C59602}"/>
                </a:ext>
              </a:extLst>
            </p:cNvPr>
            <p:cNvCxnSpPr>
              <a:cxnSpLocks/>
            </p:cNvCxnSpPr>
            <p:nvPr/>
          </p:nvCxnSpPr>
          <p:spPr>
            <a:xfrm>
              <a:off x="48387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2282D6-B056-CFF8-274E-711DF14BB55C}"/>
                </a:ext>
              </a:extLst>
            </p:cNvPr>
            <p:cNvCxnSpPr>
              <a:cxnSpLocks/>
            </p:cNvCxnSpPr>
            <p:nvPr/>
          </p:nvCxnSpPr>
          <p:spPr>
            <a:xfrm>
              <a:off x="51562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190A6E-A92D-872C-D566-8DF83F7A8885}"/>
                </a:ext>
              </a:extLst>
            </p:cNvPr>
            <p:cNvCxnSpPr>
              <a:cxnSpLocks/>
            </p:cNvCxnSpPr>
            <p:nvPr/>
          </p:nvCxnSpPr>
          <p:spPr>
            <a:xfrm>
              <a:off x="54737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1EB7C76-D6BA-A348-F185-202E8AF4FDBA}"/>
                </a:ext>
              </a:extLst>
            </p:cNvPr>
            <p:cNvCxnSpPr>
              <a:cxnSpLocks/>
            </p:cNvCxnSpPr>
            <p:nvPr/>
          </p:nvCxnSpPr>
          <p:spPr>
            <a:xfrm>
              <a:off x="57658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F547A86-56DA-565E-3477-3393D31BC3DA}"/>
                </a:ext>
              </a:extLst>
            </p:cNvPr>
            <p:cNvCxnSpPr>
              <a:cxnSpLocks/>
            </p:cNvCxnSpPr>
            <p:nvPr/>
          </p:nvCxnSpPr>
          <p:spPr>
            <a:xfrm>
              <a:off x="6108700" y="2235200"/>
              <a:ext cx="0" cy="372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6E9E56-4CAC-8ADE-D57A-74CE6DD74722}"/>
                </a:ext>
              </a:extLst>
            </p:cNvPr>
            <p:cNvCxnSpPr>
              <a:cxnSpLocks/>
            </p:cNvCxnSpPr>
            <p:nvPr/>
          </p:nvCxnSpPr>
          <p:spPr>
            <a:xfrm>
              <a:off x="3886200" y="2209800"/>
              <a:ext cx="0" cy="372110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587544C0-05D6-4725-4A55-8C4D095F6CEE}"/>
              </a:ext>
            </a:extLst>
          </p:cNvPr>
          <p:cNvPicPr/>
          <p:nvPr/>
        </p:nvPicPr>
        <p:blipFill>
          <a:blip r:embed="rId3"/>
          <a:stretch>
            <a:fillRect/>
          </a:stretch>
        </p:blipFill>
        <p:spPr>
          <a:xfrm>
            <a:off x="1" y="2648939"/>
            <a:ext cx="7225234" cy="3088787"/>
          </a:xfrm>
          <a:prstGeom prst="rect">
            <a:avLst/>
          </a:prstGeom>
          <a:noFill/>
        </p:spPr>
      </p:pic>
      <p:grpSp>
        <p:nvGrpSpPr>
          <p:cNvPr id="27" name="Group 26">
            <a:extLst>
              <a:ext uri="{FF2B5EF4-FFF2-40B4-BE49-F238E27FC236}">
                <a16:creationId xmlns:a16="http://schemas.microsoft.com/office/drawing/2014/main" id="{D0921EB5-3942-ADC8-2889-3DDA788A4E46}"/>
              </a:ext>
            </a:extLst>
          </p:cNvPr>
          <p:cNvGrpSpPr/>
          <p:nvPr/>
        </p:nvGrpSpPr>
        <p:grpSpPr>
          <a:xfrm>
            <a:off x="1612900" y="2997200"/>
            <a:ext cx="4635500" cy="2349500"/>
            <a:chOff x="1612900" y="2997200"/>
            <a:chExt cx="4635500" cy="2349500"/>
          </a:xfrm>
        </p:grpSpPr>
        <p:sp>
          <p:nvSpPr>
            <p:cNvPr id="7" name="Oval 6">
              <a:extLst>
                <a:ext uri="{FF2B5EF4-FFF2-40B4-BE49-F238E27FC236}">
                  <a16:creationId xmlns:a16="http://schemas.microsoft.com/office/drawing/2014/main" id="{EA549500-8582-9213-19E2-B8F0C6F77DA2}"/>
                </a:ext>
              </a:extLst>
            </p:cNvPr>
            <p:cNvSpPr/>
            <p:nvPr/>
          </p:nvSpPr>
          <p:spPr>
            <a:xfrm>
              <a:off x="1612900" y="50673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Oval 7">
              <a:extLst>
                <a:ext uri="{FF2B5EF4-FFF2-40B4-BE49-F238E27FC236}">
                  <a16:creationId xmlns:a16="http://schemas.microsoft.com/office/drawing/2014/main" id="{3B185E8A-7BFD-9294-4192-B75BCC4DEB97}"/>
                </a:ext>
              </a:extLst>
            </p:cNvPr>
            <p:cNvSpPr/>
            <p:nvPr/>
          </p:nvSpPr>
          <p:spPr>
            <a:xfrm>
              <a:off x="5943600" y="34671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Oval 8">
              <a:extLst>
                <a:ext uri="{FF2B5EF4-FFF2-40B4-BE49-F238E27FC236}">
                  <a16:creationId xmlns:a16="http://schemas.microsoft.com/office/drawing/2014/main" id="{63352B3D-59D9-61BA-4A77-ED818FC8CB93}"/>
                </a:ext>
              </a:extLst>
            </p:cNvPr>
            <p:cNvSpPr/>
            <p:nvPr/>
          </p:nvSpPr>
          <p:spPr>
            <a:xfrm>
              <a:off x="3467100" y="32512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Oval 9">
              <a:extLst>
                <a:ext uri="{FF2B5EF4-FFF2-40B4-BE49-F238E27FC236}">
                  <a16:creationId xmlns:a16="http://schemas.microsoft.com/office/drawing/2014/main" id="{575DE1EF-B7BB-4C1A-822F-38BD27354B52}"/>
                </a:ext>
              </a:extLst>
            </p:cNvPr>
            <p:cNvSpPr/>
            <p:nvPr/>
          </p:nvSpPr>
          <p:spPr>
            <a:xfrm>
              <a:off x="4178300" y="35941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Oval 11">
              <a:extLst>
                <a:ext uri="{FF2B5EF4-FFF2-40B4-BE49-F238E27FC236}">
                  <a16:creationId xmlns:a16="http://schemas.microsoft.com/office/drawing/2014/main" id="{8EEA5F62-2BE6-92E1-7FCD-7E647BF65CA2}"/>
                </a:ext>
              </a:extLst>
            </p:cNvPr>
            <p:cNvSpPr/>
            <p:nvPr/>
          </p:nvSpPr>
          <p:spPr>
            <a:xfrm>
              <a:off x="3251200" y="41656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Oval 12">
              <a:extLst>
                <a:ext uri="{FF2B5EF4-FFF2-40B4-BE49-F238E27FC236}">
                  <a16:creationId xmlns:a16="http://schemas.microsoft.com/office/drawing/2014/main" id="{B710EB99-E080-36F2-D976-EF15CA18925A}"/>
                </a:ext>
              </a:extLst>
            </p:cNvPr>
            <p:cNvSpPr/>
            <p:nvPr/>
          </p:nvSpPr>
          <p:spPr>
            <a:xfrm>
              <a:off x="3086100" y="4052888"/>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Oval 13">
              <a:extLst>
                <a:ext uri="{FF2B5EF4-FFF2-40B4-BE49-F238E27FC236}">
                  <a16:creationId xmlns:a16="http://schemas.microsoft.com/office/drawing/2014/main" id="{D2871081-4DEF-0A5B-F662-F8518F3BB997}"/>
                </a:ext>
              </a:extLst>
            </p:cNvPr>
            <p:cNvSpPr/>
            <p:nvPr/>
          </p:nvSpPr>
          <p:spPr>
            <a:xfrm>
              <a:off x="3987800" y="3773488"/>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Oval 14">
              <a:extLst>
                <a:ext uri="{FF2B5EF4-FFF2-40B4-BE49-F238E27FC236}">
                  <a16:creationId xmlns:a16="http://schemas.microsoft.com/office/drawing/2014/main" id="{E3403B6C-2843-AF63-A137-A31AEB0BE00D}"/>
                </a:ext>
              </a:extLst>
            </p:cNvPr>
            <p:cNvSpPr/>
            <p:nvPr/>
          </p:nvSpPr>
          <p:spPr>
            <a:xfrm>
              <a:off x="3746500" y="36576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Oval 15">
              <a:extLst>
                <a:ext uri="{FF2B5EF4-FFF2-40B4-BE49-F238E27FC236}">
                  <a16:creationId xmlns:a16="http://schemas.microsoft.com/office/drawing/2014/main" id="{985E9E2F-0D71-37F0-63B9-BF3B5D262AFE}"/>
                </a:ext>
              </a:extLst>
            </p:cNvPr>
            <p:cNvSpPr/>
            <p:nvPr/>
          </p:nvSpPr>
          <p:spPr>
            <a:xfrm>
              <a:off x="3314700" y="31623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Oval 16">
              <a:extLst>
                <a:ext uri="{FF2B5EF4-FFF2-40B4-BE49-F238E27FC236}">
                  <a16:creationId xmlns:a16="http://schemas.microsoft.com/office/drawing/2014/main" id="{EDDB902C-0E35-F841-1B82-AE640BC385CE}"/>
                </a:ext>
              </a:extLst>
            </p:cNvPr>
            <p:cNvSpPr/>
            <p:nvPr/>
          </p:nvSpPr>
          <p:spPr>
            <a:xfrm>
              <a:off x="2844800" y="30988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Oval 17">
              <a:extLst>
                <a:ext uri="{FF2B5EF4-FFF2-40B4-BE49-F238E27FC236}">
                  <a16:creationId xmlns:a16="http://schemas.microsoft.com/office/drawing/2014/main" id="{B7072B1C-1B53-DA04-BD75-DA261C69D468}"/>
                </a:ext>
              </a:extLst>
            </p:cNvPr>
            <p:cNvSpPr/>
            <p:nvPr/>
          </p:nvSpPr>
          <p:spPr>
            <a:xfrm>
              <a:off x="3848100" y="43053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9" name="Oval 18">
              <a:extLst>
                <a:ext uri="{FF2B5EF4-FFF2-40B4-BE49-F238E27FC236}">
                  <a16:creationId xmlns:a16="http://schemas.microsoft.com/office/drawing/2014/main" id="{58E45F0F-8FCE-D72C-A1AF-A1076F3DB53E}"/>
                </a:ext>
              </a:extLst>
            </p:cNvPr>
            <p:cNvSpPr/>
            <p:nvPr/>
          </p:nvSpPr>
          <p:spPr>
            <a:xfrm>
              <a:off x="3289300" y="33782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Oval 19">
              <a:extLst>
                <a:ext uri="{FF2B5EF4-FFF2-40B4-BE49-F238E27FC236}">
                  <a16:creationId xmlns:a16="http://schemas.microsoft.com/office/drawing/2014/main" id="{B1DD195A-821D-C276-2A20-E8F8BF916290}"/>
                </a:ext>
              </a:extLst>
            </p:cNvPr>
            <p:cNvSpPr/>
            <p:nvPr/>
          </p:nvSpPr>
          <p:spPr>
            <a:xfrm>
              <a:off x="3289300" y="29972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1" name="Oval 20">
              <a:extLst>
                <a:ext uri="{FF2B5EF4-FFF2-40B4-BE49-F238E27FC236}">
                  <a16:creationId xmlns:a16="http://schemas.microsoft.com/office/drawing/2014/main" id="{FB38477B-E0EB-A610-F4E3-834AB7ACFE18}"/>
                </a:ext>
              </a:extLst>
            </p:cNvPr>
            <p:cNvSpPr/>
            <p:nvPr/>
          </p:nvSpPr>
          <p:spPr>
            <a:xfrm>
              <a:off x="4686300" y="3913188"/>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Oval 21">
              <a:extLst>
                <a:ext uri="{FF2B5EF4-FFF2-40B4-BE49-F238E27FC236}">
                  <a16:creationId xmlns:a16="http://schemas.microsoft.com/office/drawing/2014/main" id="{DFF8EBE7-E2EF-0AF1-E2EE-E098A3AAF8D6}"/>
                </a:ext>
              </a:extLst>
            </p:cNvPr>
            <p:cNvSpPr/>
            <p:nvPr/>
          </p:nvSpPr>
          <p:spPr>
            <a:xfrm>
              <a:off x="5735638" y="4052888"/>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Oval 22">
              <a:extLst>
                <a:ext uri="{FF2B5EF4-FFF2-40B4-BE49-F238E27FC236}">
                  <a16:creationId xmlns:a16="http://schemas.microsoft.com/office/drawing/2014/main" id="{AED5469A-4F33-D14D-EEA2-496A3427410F}"/>
                </a:ext>
              </a:extLst>
            </p:cNvPr>
            <p:cNvSpPr/>
            <p:nvPr/>
          </p:nvSpPr>
          <p:spPr>
            <a:xfrm>
              <a:off x="4546600" y="3644900"/>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Oval 24">
              <a:extLst>
                <a:ext uri="{FF2B5EF4-FFF2-40B4-BE49-F238E27FC236}">
                  <a16:creationId xmlns:a16="http://schemas.microsoft.com/office/drawing/2014/main" id="{22425BD9-ABCB-EB7A-9A0C-E8320B39AE06}"/>
                </a:ext>
              </a:extLst>
            </p:cNvPr>
            <p:cNvSpPr/>
            <p:nvPr/>
          </p:nvSpPr>
          <p:spPr>
            <a:xfrm>
              <a:off x="3060700" y="3570288"/>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4" name="Oval 53">
              <a:extLst>
                <a:ext uri="{FF2B5EF4-FFF2-40B4-BE49-F238E27FC236}">
                  <a16:creationId xmlns:a16="http://schemas.microsoft.com/office/drawing/2014/main" id="{93CB0558-7A71-F9E8-B885-48F2A09D88E0}"/>
                </a:ext>
              </a:extLst>
            </p:cNvPr>
            <p:cNvSpPr/>
            <p:nvPr/>
          </p:nvSpPr>
          <p:spPr>
            <a:xfrm>
              <a:off x="5583238" y="4497388"/>
              <a:ext cx="304800" cy="279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28" name="Rectangle 27">
            <a:extLst>
              <a:ext uri="{FF2B5EF4-FFF2-40B4-BE49-F238E27FC236}">
                <a16:creationId xmlns:a16="http://schemas.microsoft.com/office/drawing/2014/main" id="{EFD0D10F-C904-80DE-C138-27B620591B6A}"/>
              </a:ext>
            </a:extLst>
          </p:cNvPr>
          <p:cNvSpPr/>
          <p:nvPr/>
        </p:nvSpPr>
        <p:spPr>
          <a:xfrm>
            <a:off x="6456364" y="5215197"/>
            <a:ext cx="5184774" cy="5538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2800" b="1" dirty="0"/>
              <a:t>Highly motivated students</a:t>
            </a:r>
            <a:endParaRPr lang="en-DE" sz="2800" dirty="0"/>
          </a:p>
        </p:txBody>
      </p:sp>
    </p:spTree>
    <p:extLst>
      <p:ext uri="{BB962C8B-B14F-4D97-AF65-F5344CB8AC3E}">
        <p14:creationId xmlns:p14="http://schemas.microsoft.com/office/powerpoint/2010/main" val="37595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05F80-DAEE-87EC-EEF4-F430FE3C71A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6D20AD7-1B94-49C1-7C33-10C9C7C10431}"/>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B6E0F4C3-CB3A-6983-2131-F1A04C1E0EE4}"/>
              </a:ext>
            </a:extLst>
          </p:cNvPr>
          <p:cNvSpPr>
            <a:spLocks noGrp="1"/>
          </p:cNvSpPr>
          <p:nvPr>
            <p:ph type="title"/>
          </p:nvPr>
        </p:nvSpPr>
        <p:spPr/>
        <p:txBody>
          <a:bodyPr/>
          <a:lstStyle/>
          <a:p>
            <a:r>
              <a:rPr lang="de-DE" dirty="0"/>
              <a:t>Project-</a:t>
            </a:r>
            <a:r>
              <a:rPr lang="de-DE" dirty="0" err="1"/>
              <a:t>Based</a:t>
            </a:r>
            <a:r>
              <a:rPr lang="de-DE" dirty="0"/>
              <a:t> Learning – Assessment</a:t>
            </a:r>
            <a:endParaRPr lang="en-DE" dirty="0"/>
          </a:p>
        </p:txBody>
      </p:sp>
      <p:sp>
        <p:nvSpPr>
          <p:cNvPr id="5" name="Slide Number Placeholder 4">
            <a:extLst>
              <a:ext uri="{FF2B5EF4-FFF2-40B4-BE49-F238E27FC236}">
                <a16:creationId xmlns:a16="http://schemas.microsoft.com/office/drawing/2014/main" id="{23F1B115-974C-AD69-EC31-5AB18907BC64}"/>
              </a:ext>
            </a:extLst>
          </p:cNvPr>
          <p:cNvSpPr>
            <a:spLocks noGrp="1"/>
          </p:cNvSpPr>
          <p:nvPr>
            <p:ph type="sldNum" sz="quarter" idx="4"/>
          </p:nvPr>
        </p:nvSpPr>
        <p:spPr/>
        <p:txBody>
          <a:bodyPr/>
          <a:lstStyle/>
          <a:p>
            <a:fld id="{97B5D6F4-5899-4B75-B7B0-EBB32E782A5F}" type="slidenum">
              <a:rPr lang="en-GB" smtClean="0"/>
              <a:pPr/>
              <a:t>28</a:t>
            </a:fld>
            <a:endParaRPr lang="en-GB" dirty="0"/>
          </a:p>
        </p:txBody>
      </p:sp>
      <p:sp>
        <p:nvSpPr>
          <p:cNvPr id="6" name="Rectangle 5">
            <a:extLst>
              <a:ext uri="{FF2B5EF4-FFF2-40B4-BE49-F238E27FC236}">
                <a16:creationId xmlns:a16="http://schemas.microsoft.com/office/drawing/2014/main" id="{1B7D4968-F999-9E63-2D89-03F23D6D3186}"/>
              </a:ext>
            </a:extLst>
          </p:cNvPr>
          <p:cNvSpPr/>
          <p:nvPr/>
        </p:nvSpPr>
        <p:spPr>
          <a:xfrm>
            <a:off x="0" y="1628775"/>
            <a:ext cx="3859481" cy="55386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800" b="1" dirty="0"/>
              <a:t>Real-World Assignments</a:t>
            </a:r>
            <a:endParaRPr lang="en-DE" sz="2800" dirty="0"/>
          </a:p>
        </p:txBody>
      </p:sp>
      <p:sp>
        <p:nvSpPr>
          <p:cNvPr id="8" name="Rectangle 7">
            <a:extLst>
              <a:ext uri="{FF2B5EF4-FFF2-40B4-BE49-F238E27FC236}">
                <a16:creationId xmlns:a16="http://schemas.microsoft.com/office/drawing/2014/main" id="{E1AE66CD-115B-11AF-DDE8-B5F7A1F5637E}"/>
              </a:ext>
            </a:extLst>
          </p:cNvPr>
          <p:cNvSpPr/>
          <p:nvPr/>
        </p:nvSpPr>
        <p:spPr>
          <a:xfrm>
            <a:off x="0" y="3562585"/>
            <a:ext cx="3859481" cy="55386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sz="2800" b="1" dirty="0"/>
              <a:t>Real-World Tools</a:t>
            </a:r>
            <a:endParaRPr lang="en-DE" sz="2800" dirty="0"/>
          </a:p>
        </p:txBody>
      </p:sp>
      <p:pic>
        <p:nvPicPr>
          <p:cNvPr id="9" name="Picture 8">
            <a:extLst>
              <a:ext uri="{FF2B5EF4-FFF2-40B4-BE49-F238E27FC236}">
                <a16:creationId xmlns:a16="http://schemas.microsoft.com/office/drawing/2014/main" id="{8D62D3AA-FE13-23D0-14E4-CCD2D9E44DD0}"/>
              </a:ext>
            </a:extLst>
          </p:cNvPr>
          <p:cNvPicPr>
            <a:picLocks noChangeAspect="1"/>
          </p:cNvPicPr>
          <p:nvPr/>
        </p:nvPicPr>
        <p:blipFill>
          <a:blip r:embed="rId3"/>
          <a:stretch>
            <a:fillRect/>
          </a:stretch>
        </p:blipFill>
        <p:spPr>
          <a:xfrm>
            <a:off x="0" y="2205680"/>
            <a:ext cx="1453590" cy="1453590"/>
          </a:xfrm>
          <a:prstGeom prst="rect">
            <a:avLst/>
          </a:prstGeom>
        </p:spPr>
      </p:pic>
      <p:pic>
        <p:nvPicPr>
          <p:cNvPr id="10" name="Google Shape;105;p16" title="at-logo_black_big.png">
            <a:extLst>
              <a:ext uri="{FF2B5EF4-FFF2-40B4-BE49-F238E27FC236}">
                <a16:creationId xmlns:a16="http://schemas.microsoft.com/office/drawing/2014/main" id="{630330FB-717C-5275-54E3-FF51E8D8C8D3}"/>
              </a:ext>
            </a:extLst>
          </p:cNvPr>
          <p:cNvPicPr preferRelativeResize="0"/>
          <p:nvPr/>
        </p:nvPicPr>
        <p:blipFill rotWithShape="1">
          <a:blip r:embed="rId4">
            <a:alphaModFix/>
          </a:blip>
          <a:srcRect/>
          <a:stretch/>
        </p:blipFill>
        <p:spPr>
          <a:xfrm>
            <a:off x="1345397" y="2268032"/>
            <a:ext cx="2830187" cy="1124456"/>
          </a:xfrm>
          <a:prstGeom prst="rect">
            <a:avLst/>
          </a:prstGeom>
          <a:noFill/>
          <a:ln>
            <a:noFill/>
          </a:ln>
        </p:spPr>
      </p:pic>
      <p:grpSp>
        <p:nvGrpSpPr>
          <p:cNvPr id="22" name="Group 21">
            <a:extLst>
              <a:ext uri="{FF2B5EF4-FFF2-40B4-BE49-F238E27FC236}">
                <a16:creationId xmlns:a16="http://schemas.microsoft.com/office/drawing/2014/main" id="{238CE2B8-72E7-92D7-36E6-46342E1C1BA2}"/>
              </a:ext>
            </a:extLst>
          </p:cNvPr>
          <p:cNvGrpSpPr/>
          <p:nvPr/>
        </p:nvGrpSpPr>
        <p:grpSpPr>
          <a:xfrm>
            <a:off x="0" y="4268745"/>
            <a:ext cx="3285310" cy="1860593"/>
            <a:chOff x="0" y="4268745"/>
            <a:chExt cx="3285310" cy="1860593"/>
          </a:xfrm>
        </p:grpSpPr>
        <p:grpSp>
          <p:nvGrpSpPr>
            <p:cNvPr id="21" name="Group 20">
              <a:extLst>
                <a:ext uri="{FF2B5EF4-FFF2-40B4-BE49-F238E27FC236}">
                  <a16:creationId xmlns:a16="http://schemas.microsoft.com/office/drawing/2014/main" id="{1B7CC551-1ED7-FBC0-205C-BC213EC8874E}"/>
                </a:ext>
              </a:extLst>
            </p:cNvPr>
            <p:cNvGrpSpPr/>
            <p:nvPr/>
          </p:nvGrpSpPr>
          <p:grpSpPr>
            <a:xfrm>
              <a:off x="0" y="4268745"/>
              <a:ext cx="1783278" cy="1860593"/>
              <a:chOff x="0" y="4268745"/>
              <a:chExt cx="1783278" cy="1860593"/>
            </a:xfrm>
          </p:grpSpPr>
          <p:pic>
            <p:nvPicPr>
              <p:cNvPr id="11" name="Picture 10">
                <a:extLst>
                  <a:ext uri="{FF2B5EF4-FFF2-40B4-BE49-F238E27FC236}">
                    <a16:creationId xmlns:a16="http://schemas.microsoft.com/office/drawing/2014/main" id="{6D9C5BE9-A353-E28E-6716-1F0D7EFD7AA9}"/>
                  </a:ext>
                </a:extLst>
              </p:cNvPr>
              <p:cNvPicPr>
                <a:picLocks noChangeAspect="1"/>
              </p:cNvPicPr>
              <p:nvPr/>
            </p:nvPicPr>
            <p:blipFill>
              <a:blip r:embed="rId5"/>
              <a:stretch>
                <a:fillRect/>
              </a:stretch>
            </p:blipFill>
            <p:spPr>
              <a:xfrm>
                <a:off x="0" y="4268745"/>
                <a:ext cx="1570154" cy="1429543"/>
              </a:xfrm>
              <a:prstGeom prst="rect">
                <a:avLst/>
              </a:prstGeom>
            </p:spPr>
          </p:pic>
          <p:sp>
            <p:nvSpPr>
              <p:cNvPr id="12" name="TextBox 11">
                <a:extLst>
                  <a:ext uri="{FF2B5EF4-FFF2-40B4-BE49-F238E27FC236}">
                    <a16:creationId xmlns:a16="http://schemas.microsoft.com/office/drawing/2014/main" id="{C038E3E6-9CF4-7DA1-0440-9CD6D4316F1D}"/>
                  </a:ext>
                </a:extLst>
              </p:cNvPr>
              <p:cNvSpPr txBox="1"/>
              <p:nvPr/>
            </p:nvSpPr>
            <p:spPr>
              <a:xfrm>
                <a:off x="156215" y="5606118"/>
                <a:ext cx="1627063" cy="523220"/>
              </a:xfrm>
              <a:prstGeom prst="rect">
                <a:avLst/>
              </a:prstGeom>
              <a:noFill/>
            </p:spPr>
            <p:txBody>
              <a:bodyPr wrap="square" rtlCol="0">
                <a:spAutoFit/>
              </a:bodyPr>
              <a:lstStyle/>
              <a:p>
                <a:r>
                  <a:rPr lang="en-DE" sz="2800" b="1" dirty="0"/>
                  <a:t>GitHub</a:t>
                </a:r>
              </a:p>
            </p:txBody>
          </p:sp>
        </p:grpSp>
        <p:pic>
          <p:nvPicPr>
            <p:cNvPr id="13" name="Picture 12" descr="A white circle with a black background&#10;&#10;Description automatically generated">
              <a:extLst>
                <a:ext uri="{FF2B5EF4-FFF2-40B4-BE49-F238E27FC236}">
                  <a16:creationId xmlns:a16="http://schemas.microsoft.com/office/drawing/2014/main" id="{10ED74F9-0A05-4618-4C0F-61EA78C53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30181">
              <a:off x="1910744" y="4525822"/>
              <a:ext cx="1374566" cy="1374566"/>
            </a:xfrm>
            <a:prstGeom prst="rect">
              <a:avLst/>
            </a:prstGeom>
          </p:spPr>
        </p:pic>
      </p:grpSp>
      <p:sp>
        <p:nvSpPr>
          <p:cNvPr id="17" name="Rectangle 16">
            <a:extLst>
              <a:ext uri="{FF2B5EF4-FFF2-40B4-BE49-F238E27FC236}">
                <a16:creationId xmlns:a16="http://schemas.microsoft.com/office/drawing/2014/main" id="{EF8C0875-D794-55CB-9EEB-DDB4D47F6C4C}"/>
              </a:ext>
            </a:extLst>
          </p:cNvPr>
          <p:cNvSpPr/>
          <p:nvPr/>
        </p:nvSpPr>
        <p:spPr>
          <a:xfrm>
            <a:off x="7671460" y="6296849"/>
            <a:ext cx="3969678" cy="5492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E" sz="2400" b="1" dirty="0"/>
          </a:p>
        </p:txBody>
      </p:sp>
      <p:pic>
        <p:nvPicPr>
          <p:cNvPr id="25" name="Picture 24">
            <a:extLst>
              <a:ext uri="{FF2B5EF4-FFF2-40B4-BE49-F238E27FC236}">
                <a16:creationId xmlns:a16="http://schemas.microsoft.com/office/drawing/2014/main" id="{5F736B07-D5C8-AA96-2D22-666484E6C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016" y="2645814"/>
            <a:ext cx="2336300" cy="3465512"/>
          </a:xfrm>
          <a:prstGeom prst="rect">
            <a:avLst/>
          </a:prstGeom>
        </p:spPr>
      </p:pic>
      <p:pic>
        <p:nvPicPr>
          <p:cNvPr id="27" name="Picture 26">
            <a:extLst>
              <a:ext uri="{FF2B5EF4-FFF2-40B4-BE49-F238E27FC236}">
                <a16:creationId xmlns:a16="http://schemas.microsoft.com/office/drawing/2014/main" id="{9A23D30A-7C59-DFA6-CD2E-195C1F1197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8781" y="2982290"/>
            <a:ext cx="1837227" cy="3516655"/>
          </a:xfrm>
          <a:prstGeom prst="rect">
            <a:avLst/>
          </a:prstGeom>
        </p:spPr>
      </p:pic>
      <p:pic>
        <p:nvPicPr>
          <p:cNvPr id="29" name="Picture 28">
            <a:extLst>
              <a:ext uri="{FF2B5EF4-FFF2-40B4-BE49-F238E27FC236}">
                <a16:creationId xmlns:a16="http://schemas.microsoft.com/office/drawing/2014/main" id="{F8EC46E8-E530-A972-03D3-F6C0AC23FE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0964" y="3338438"/>
            <a:ext cx="2113526" cy="3339894"/>
          </a:xfrm>
          <a:prstGeom prst="rect">
            <a:avLst/>
          </a:prstGeom>
        </p:spPr>
      </p:pic>
      <p:pic>
        <p:nvPicPr>
          <p:cNvPr id="31" name="Picture 30">
            <a:extLst>
              <a:ext uri="{FF2B5EF4-FFF2-40B4-BE49-F238E27FC236}">
                <a16:creationId xmlns:a16="http://schemas.microsoft.com/office/drawing/2014/main" id="{591A3629-74C4-9E34-4472-859D0F38E4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8901" y="2662807"/>
            <a:ext cx="3002237" cy="4362919"/>
          </a:xfrm>
          <a:prstGeom prst="rect">
            <a:avLst/>
          </a:prstGeom>
        </p:spPr>
      </p:pic>
      <p:sp>
        <p:nvSpPr>
          <p:cNvPr id="40" name="Rectangle 39">
            <a:extLst>
              <a:ext uri="{FF2B5EF4-FFF2-40B4-BE49-F238E27FC236}">
                <a16:creationId xmlns:a16="http://schemas.microsoft.com/office/drawing/2014/main" id="{D037A603-EB91-FD4F-AAE5-C28E12A4F44D}"/>
              </a:ext>
            </a:extLst>
          </p:cNvPr>
          <p:cNvSpPr/>
          <p:nvPr/>
        </p:nvSpPr>
        <p:spPr>
          <a:xfrm rot="20873853">
            <a:off x="5762137" y="5463589"/>
            <a:ext cx="6456362" cy="9372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t>Real-time Process Documentation </a:t>
            </a:r>
            <a:r>
              <a:rPr lang="en-DE" sz="2800" b="1" dirty="0">
                <a:sym typeface="Wingdings" pitchFamily="2" charset="2"/>
              </a:rPr>
              <a:t></a:t>
            </a:r>
            <a:r>
              <a:rPr lang="en-DE" sz="2800" b="1" dirty="0"/>
              <a:t> Forum posts</a:t>
            </a:r>
            <a:endParaRPr lang="en-DE" sz="2800" dirty="0"/>
          </a:p>
        </p:txBody>
      </p:sp>
      <p:sp>
        <p:nvSpPr>
          <p:cNvPr id="7" name="Rectangle 6">
            <a:extLst>
              <a:ext uri="{FF2B5EF4-FFF2-40B4-BE49-F238E27FC236}">
                <a16:creationId xmlns:a16="http://schemas.microsoft.com/office/drawing/2014/main" id="{26C34658-9E49-9D59-D69A-061FA9856762}"/>
              </a:ext>
            </a:extLst>
          </p:cNvPr>
          <p:cNvSpPr/>
          <p:nvPr/>
        </p:nvSpPr>
        <p:spPr>
          <a:xfrm>
            <a:off x="5735638" y="1628775"/>
            <a:ext cx="6456362" cy="86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t>Process over Product</a:t>
            </a:r>
          </a:p>
          <a:p>
            <a:pPr algn="ctr"/>
            <a:r>
              <a:rPr lang="en-GB" sz="2800" dirty="0"/>
              <a:t>Verifiable evidence of continuity</a:t>
            </a:r>
          </a:p>
        </p:txBody>
      </p:sp>
    </p:spTree>
    <p:extLst>
      <p:ext uri="{BB962C8B-B14F-4D97-AF65-F5344CB8AC3E}">
        <p14:creationId xmlns:p14="http://schemas.microsoft.com/office/powerpoint/2010/main" val="36222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0"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719F-DCF3-C6C0-119E-849254050E9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755F33-2631-53BE-8FFF-9C8793D0DBE2}"/>
              </a:ext>
            </a:extLst>
          </p:cNvPr>
          <p:cNvSpPr>
            <a:spLocks noGrp="1"/>
          </p:cNvSpPr>
          <p:nvPr>
            <p:ph type="ftr" sz="quarter" idx="3"/>
          </p:nvPr>
        </p:nvSpPr>
        <p:spPr/>
        <p:txBody>
          <a:bodyPr/>
          <a:lstStyle/>
          <a:p>
            <a:r>
              <a:rPr lang="de-DE"/>
              <a:t>Prof. Dr. Thomas Staubitz | German UDS</a:t>
            </a:r>
            <a:endParaRPr lang="de-DE" dirty="0"/>
          </a:p>
        </p:txBody>
      </p:sp>
      <p:sp>
        <p:nvSpPr>
          <p:cNvPr id="3" name="Title 2">
            <a:extLst>
              <a:ext uri="{FF2B5EF4-FFF2-40B4-BE49-F238E27FC236}">
                <a16:creationId xmlns:a16="http://schemas.microsoft.com/office/drawing/2014/main" id="{DB72D395-FF8C-2C08-C5CF-AED121E9ECC9}"/>
              </a:ext>
            </a:extLst>
          </p:cNvPr>
          <p:cNvSpPr>
            <a:spLocks noGrp="1"/>
          </p:cNvSpPr>
          <p:nvPr>
            <p:ph type="title"/>
          </p:nvPr>
        </p:nvSpPr>
        <p:spPr/>
        <p:txBody>
          <a:bodyPr/>
          <a:lstStyle/>
          <a:p>
            <a:r>
              <a:rPr lang="de-DE" dirty="0"/>
              <a:t>Project-</a:t>
            </a:r>
            <a:r>
              <a:rPr lang="de-DE" dirty="0" err="1"/>
              <a:t>Based</a:t>
            </a:r>
            <a:r>
              <a:rPr lang="de-DE" dirty="0"/>
              <a:t> Learning – Assessment</a:t>
            </a:r>
            <a:endParaRPr lang="en-DE" dirty="0"/>
          </a:p>
        </p:txBody>
      </p:sp>
      <p:sp>
        <p:nvSpPr>
          <p:cNvPr id="5" name="Slide Number Placeholder 4">
            <a:extLst>
              <a:ext uri="{FF2B5EF4-FFF2-40B4-BE49-F238E27FC236}">
                <a16:creationId xmlns:a16="http://schemas.microsoft.com/office/drawing/2014/main" id="{14156F7C-4C77-E8FA-54C6-1AD816A1DA44}"/>
              </a:ext>
            </a:extLst>
          </p:cNvPr>
          <p:cNvSpPr>
            <a:spLocks noGrp="1"/>
          </p:cNvSpPr>
          <p:nvPr>
            <p:ph type="sldNum" sz="quarter" idx="4"/>
          </p:nvPr>
        </p:nvSpPr>
        <p:spPr/>
        <p:txBody>
          <a:bodyPr/>
          <a:lstStyle/>
          <a:p>
            <a:fld id="{97B5D6F4-5899-4B75-B7B0-EBB32E782A5F}" type="slidenum">
              <a:rPr lang="en-GB" smtClean="0"/>
              <a:pPr/>
              <a:t>29</a:t>
            </a:fld>
            <a:endParaRPr lang="en-GB" dirty="0"/>
          </a:p>
        </p:txBody>
      </p:sp>
      <p:pic>
        <p:nvPicPr>
          <p:cNvPr id="34" name="Picture 33">
            <a:extLst>
              <a:ext uri="{FF2B5EF4-FFF2-40B4-BE49-F238E27FC236}">
                <a16:creationId xmlns:a16="http://schemas.microsoft.com/office/drawing/2014/main" id="{50635FA2-1FFC-57A8-55FB-496E40859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363" y="2218651"/>
            <a:ext cx="5184775" cy="3705332"/>
          </a:xfrm>
          <a:prstGeom prst="rect">
            <a:avLst/>
          </a:prstGeom>
        </p:spPr>
      </p:pic>
      <p:sp>
        <p:nvSpPr>
          <p:cNvPr id="6" name="Rectangle 5">
            <a:extLst>
              <a:ext uri="{FF2B5EF4-FFF2-40B4-BE49-F238E27FC236}">
                <a16:creationId xmlns:a16="http://schemas.microsoft.com/office/drawing/2014/main" id="{39DAA6FB-C5FA-DE69-6E29-33B0515D23A4}"/>
              </a:ext>
            </a:extLst>
          </p:cNvPr>
          <p:cNvSpPr/>
          <p:nvPr/>
        </p:nvSpPr>
        <p:spPr>
          <a:xfrm>
            <a:off x="6456363" y="1628775"/>
            <a:ext cx="5184775" cy="55386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800" b="1" dirty="0"/>
              <a:t>AI – Self Assessment</a:t>
            </a:r>
            <a:endParaRPr lang="en-DE" sz="2800" dirty="0"/>
          </a:p>
        </p:txBody>
      </p:sp>
      <p:grpSp>
        <p:nvGrpSpPr>
          <p:cNvPr id="4" name="Group 3">
            <a:extLst>
              <a:ext uri="{FF2B5EF4-FFF2-40B4-BE49-F238E27FC236}">
                <a16:creationId xmlns:a16="http://schemas.microsoft.com/office/drawing/2014/main" id="{ABFDFD5B-1F1D-0A29-0BFD-365785FBADE4}"/>
              </a:ext>
            </a:extLst>
          </p:cNvPr>
          <p:cNvGrpSpPr/>
          <p:nvPr/>
        </p:nvGrpSpPr>
        <p:grpSpPr>
          <a:xfrm>
            <a:off x="550863" y="4391617"/>
            <a:ext cx="5124703" cy="2466383"/>
            <a:chOff x="6353299" y="3392488"/>
            <a:chExt cx="5124703" cy="2466383"/>
          </a:xfrm>
        </p:grpSpPr>
        <p:pic>
          <p:nvPicPr>
            <p:cNvPr id="7" name="Picture 6">
              <a:extLst>
                <a:ext uri="{FF2B5EF4-FFF2-40B4-BE49-F238E27FC236}">
                  <a16:creationId xmlns:a16="http://schemas.microsoft.com/office/drawing/2014/main" id="{29833101-6F40-A339-372E-B01C78E60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299" y="3392488"/>
              <a:ext cx="5124703" cy="2466383"/>
            </a:xfrm>
            <a:prstGeom prst="rect">
              <a:avLst/>
            </a:prstGeom>
          </p:spPr>
        </p:pic>
        <p:sp>
          <p:nvSpPr>
            <p:cNvPr id="8" name="Rectangle 7">
              <a:extLst>
                <a:ext uri="{FF2B5EF4-FFF2-40B4-BE49-F238E27FC236}">
                  <a16:creationId xmlns:a16="http://schemas.microsoft.com/office/drawing/2014/main" id="{869937DE-0EF7-8951-40F1-9D0B1C04CD8C}"/>
                </a:ext>
              </a:extLst>
            </p:cNvPr>
            <p:cNvSpPr/>
            <p:nvPr/>
          </p:nvSpPr>
          <p:spPr>
            <a:xfrm>
              <a:off x="6626432" y="4227616"/>
              <a:ext cx="926273" cy="22563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DE" sz="1400" b="1" dirty="0">
                  <a:solidFill>
                    <a:schemeClr val="bg1"/>
                  </a:solidFill>
                </a:rPr>
                <a:t>Student X</a:t>
              </a:r>
            </a:p>
          </p:txBody>
        </p:sp>
        <p:sp>
          <p:nvSpPr>
            <p:cNvPr id="9" name="Rectangle 8">
              <a:extLst>
                <a:ext uri="{FF2B5EF4-FFF2-40B4-BE49-F238E27FC236}">
                  <a16:creationId xmlns:a16="http://schemas.microsoft.com/office/drawing/2014/main" id="{44AEA306-D81E-A72D-8A65-AA95C4ACAB38}"/>
                </a:ext>
              </a:extLst>
            </p:cNvPr>
            <p:cNvSpPr/>
            <p:nvPr/>
          </p:nvSpPr>
          <p:spPr>
            <a:xfrm>
              <a:off x="8286998" y="4237513"/>
              <a:ext cx="928253" cy="239484"/>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DE" sz="1400" b="1" dirty="0">
                  <a:solidFill>
                    <a:schemeClr val="bg1"/>
                  </a:solidFill>
                </a:rPr>
                <a:t>Student Y</a:t>
              </a:r>
            </a:p>
          </p:txBody>
        </p:sp>
        <p:sp>
          <p:nvSpPr>
            <p:cNvPr id="10" name="Rectangle 9">
              <a:extLst>
                <a:ext uri="{FF2B5EF4-FFF2-40B4-BE49-F238E27FC236}">
                  <a16:creationId xmlns:a16="http://schemas.microsoft.com/office/drawing/2014/main" id="{F057D853-AB8F-4936-4119-700716C4F5CC}"/>
                </a:ext>
              </a:extLst>
            </p:cNvPr>
            <p:cNvSpPr/>
            <p:nvPr/>
          </p:nvSpPr>
          <p:spPr>
            <a:xfrm>
              <a:off x="9735788" y="4237512"/>
              <a:ext cx="1023255" cy="215734"/>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DE" sz="1400" b="1" dirty="0">
                  <a:solidFill>
                    <a:schemeClr val="bg1"/>
                  </a:solidFill>
                </a:rPr>
                <a:t>Student Z</a:t>
              </a:r>
            </a:p>
          </p:txBody>
        </p:sp>
      </p:grpSp>
      <p:sp>
        <p:nvSpPr>
          <p:cNvPr id="11" name="Rectangle 10">
            <a:extLst>
              <a:ext uri="{FF2B5EF4-FFF2-40B4-BE49-F238E27FC236}">
                <a16:creationId xmlns:a16="http://schemas.microsoft.com/office/drawing/2014/main" id="{29BBE074-1534-9A60-F05B-EF8A600E8D59}"/>
              </a:ext>
            </a:extLst>
          </p:cNvPr>
          <p:cNvSpPr/>
          <p:nvPr/>
        </p:nvSpPr>
        <p:spPr>
          <a:xfrm>
            <a:off x="550863" y="3848588"/>
            <a:ext cx="5184775" cy="5501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2800" b="1" dirty="0"/>
              <a:t>Report Individual Contributions</a:t>
            </a:r>
            <a:endParaRPr lang="en-DE" sz="2800" dirty="0"/>
          </a:p>
        </p:txBody>
      </p:sp>
      <p:grpSp>
        <p:nvGrpSpPr>
          <p:cNvPr id="12" name="Group 11">
            <a:extLst>
              <a:ext uri="{FF2B5EF4-FFF2-40B4-BE49-F238E27FC236}">
                <a16:creationId xmlns:a16="http://schemas.microsoft.com/office/drawing/2014/main" id="{BD8343CB-5F96-025E-104E-E9DE22727344}"/>
              </a:ext>
            </a:extLst>
          </p:cNvPr>
          <p:cNvGrpSpPr/>
          <p:nvPr/>
        </p:nvGrpSpPr>
        <p:grpSpPr>
          <a:xfrm>
            <a:off x="1406769" y="1628775"/>
            <a:ext cx="3256207" cy="1803863"/>
            <a:chOff x="5735638" y="2838475"/>
            <a:chExt cx="4662278" cy="3470250"/>
          </a:xfrm>
        </p:grpSpPr>
        <p:pic>
          <p:nvPicPr>
            <p:cNvPr id="13" name="Picture 12">
              <a:extLst>
                <a:ext uri="{FF2B5EF4-FFF2-40B4-BE49-F238E27FC236}">
                  <a16:creationId xmlns:a16="http://schemas.microsoft.com/office/drawing/2014/main" id="{0E7D86CA-566A-F604-87D3-D42EDC731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638" y="2838475"/>
              <a:ext cx="4662278" cy="3470250"/>
            </a:xfrm>
            <a:prstGeom prst="rect">
              <a:avLst/>
            </a:prstGeom>
          </p:spPr>
        </p:pic>
        <p:sp>
          <p:nvSpPr>
            <p:cNvPr id="14" name="Rectangle 13">
              <a:extLst>
                <a:ext uri="{FF2B5EF4-FFF2-40B4-BE49-F238E27FC236}">
                  <a16:creationId xmlns:a16="http://schemas.microsoft.com/office/drawing/2014/main" id="{FEC4C4B8-F9B4-E118-632D-F41ED19600B3}"/>
                </a:ext>
              </a:extLst>
            </p:cNvPr>
            <p:cNvSpPr/>
            <p:nvPr/>
          </p:nvSpPr>
          <p:spPr>
            <a:xfrm>
              <a:off x="6123854" y="5201392"/>
              <a:ext cx="665018" cy="142504"/>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E" sz="2400" b="1" dirty="0"/>
            </a:p>
          </p:txBody>
        </p:sp>
        <p:sp>
          <p:nvSpPr>
            <p:cNvPr id="15" name="Rectangle 14">
              <a:extLst>
                <a:ext uri="{FF2B5EF4-FFF2-40B4-BE49-F238E27FC236}">
                  <a16:creationId xmlns:a16="http://schemas.microsoft.com/office/drawing/2014/main" id="{71657A57-5E48-7670-E08F-47A7AB0BBCF7}"/>
                </a:ext>
              </a:extLst>
            </p:cNvPr>
            <p:cNvSpPr/>
            <p:nvPr/>
          </p:nvSpPr>
          <p:spPr>
            <a:xfrm>
              <a:off x="5899768" y="5199413"/>
              <a:ext cx="196232" cy="227610"/>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E" sz="2400" b="1" dirty="0"/>
            </a:p>
          </p:txBody>
        </p:sp>
        <p:sp>
          <p:nvSpPr>
            <p:cNvPr id="16" name="Rectangle 15">
              <a:extLst>
                <a:ext uri="{FF2B5EF4-FFF2-40B4-BE49-F238E27FC236}">
                  <a16:creationId xmlns:a16="http://schemas.microsoft.com/office/drawing/2014/main" id="{ACEBE329-FDFB-4F88-DA80-E7735D047C41}"/>
                </a:ext>
              </a:extLst>
            </p:cNvPr>
            <p:cNvSpPr/>
            <p:nvPr/>
          </p:nvSpPr>
          <p:spPr>
            <a:xfrm>
              <a:off x="8413812" y="5211288"/>
              <a:ext cx="665018" cy="142504"/>
            </a:xfrm>
            <a:prstGeom prst="rect">
              <a:avLst/>
            </a:prstGeom>
            <a:solidFill>
              <a:schemeClr val="tx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E" sz="2400" b="1" dirty="0"/>
            </a:p>
          </p:txBody>
        </p:sp>
      </p:grpSp>
      <p:sp>
        <p:nvSpPr>
          <p:cNvPr id="17" name="TextBox 16">
            <a:extLst>
              <a:ext uri="{FF2B5EF4-FFF2-40B4-BE49-F238E27FC236}">
                <a16:creationId xmlns:a16="http://schemas.microsoft.com/office/drawing/2014/main" id="{3CD73FCA-0B50-ED58-F260-628FB2742F2B}"/>
              </a:ext>
            </a:extLst>
          </p:cNvPr>
          <p:cNvSpPr txBox="1"/>
          <p:nvPr/>
        </p:nvSpPr>
        <p:spPr>
          <a:xfrm rot="16200000">
            <a:off x="211052" y="2151273"/>
            <a:ext cx="1563882" cy="954107"/>
          </a:xfrm>
          <a:prstGeom prst="rect">
            <a:avLst/>
          </a:prstGeom>
          <a:noFill/>
        </p:spPr>
        <p:txBody>
          <a:bodyPr wrap="square" rtlCol="0">
            <a:spAutoFit/>
          </a:bodyPr>
          <a:lstStyle/>
          <a:p>
            <a:r>
              <a:rPr lang="en-DE" sz="2800" b="1" dirty="0"/>
              <a:t>GitHub Insights</a:t>
            </a:r>
          </a:p>
        </p:txBody>
      </p:sp>
      <p:grpSp>
        <p:nvGrpSpPr>
          <p:cNvPr id="22" name="Group 21">
            <a:extLst>
              <a:ext uri="{FF2B5EF4-FFF2-40B4-BE49-F238E27FC236}">
                <a16:creationId xmlns:a16="http://schemas.microsoft.com/office/drawing/2014/main" id="{BD1F6F01-6FA6-03E6-F0C5-AA259D18F7D8}"/>
              </a:ext>
            </a:extLst>
          </p:cNvPr>
          <p:cNvGrpSpPr/>
          <p:nvPr/>
        </p:nvGrpSpPr>
        <p:grpSpPr>
          <a:xfrm>
            <a:off x="2092567" y="1459522"/>
            <a:ext cx="3643071" cy="2356341"/>
            <a:chOff x="2092567" y="1459522"/>
            <a:chExt cx="3643071" cy="2356341"/>
          </a:xfrm>
        </p:grpSpPr>
        <p:pic>
          <p:nvPicPr>
            <p:cNvPr id="19" name="Picture 18">
              <a:extLst>
                <a:ext uri="{FF2B5EF4-FFF2-40B4-BE49-F238E27FC236}">
                  <a16:creationId xmlns:a16="http://schemas.microsoft.com/office/drawing/2014/main" id="{2182DB95-89A7-F61C-7F45-42B762C512DC}"/>
                </a:ext>
              </a:extLst>
            </p:cNvPr>
            <p:cNvPicPr>
              <a:picLocks noChangeAspect="1"/>
            </p:cNvPicPr>
            <p:nvPr/>
          </p:nvPicPr>
          <p:blipFill>
            <a:blip r:embed="rId6">
              <a:extLst>
                <a:ext uri="{28A0092B-C50C-407E-A947-70E740481C1C}">
                  <a14:useLocalDpi xmlns:a14="http://schemas.microsoft.com/office/drawing/2010/main" val="0"/>
                </a:ext>
              </a:extLst>
            </a:blip>
            <a:srcRect l="23979" t="6384" r="21320" b="40627"/>
            <a:stretch>
              <a:fillRect/>
            </a:stretch>
          </p:blipFill>
          <p:spPr>
            <a:xfrm>
              <a:off x="4047514" y="1628775"/>
              <a:ext cx="1688124" cy="2187088"/>
            </a:xfrm>
            <a:prstGeom prst="rect">
              <a:avLst/>
            </a:prstGeom>
          </p:spPr>
        </p:pic>
        <p:sp>
          <p:nvSpPr>
            <p:cNvPr id="21" name="Oval Callout 20">
              <a:extLst>
                <a:ext uri="{FF2B5EF4-FFF2-40B4-BE49-F238E27FC236}">
                  <a16:creationId xmlns:a16="http://schemas.microsoft.com/office/drawing/2014/main" id="{931B501D-F211-4239-1B25-1E39A5770FA6}"/>
                </a:ext>
              </a:extLst>
            </p:cNvPr>
            <p:cNvSpPr/>
            <p:nvPr/>
          </p:nvSpPr>
          <p:spPr>
            <a:xfrm flipH="1">
              <a:off x="2092567" y="1459522"/>
              <a:ext cx="2866293" cy="1230923"/>
            </a:xfrm>
            <a:prstGeom prst="wedgeEllipse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2400" dirty="0"/>
                <a:t>Trust is good, but checks are better</a:t>
              </a:r>
              <a:endParaRPr lang="en-DE" sz="2400" dirty="0"/>
            </a:p>
          </p:txBody>
        </p:sp>
      </p:grpSp>
    </p:spTree>
    <p:extLst>
      <p:ext uri="{BB962C8B-B14F-4D97-AF65-F5344CB8AC3E}">
        <p14:creationId xmlns:p14="http://schemas.microsoft.com/office/powerpoint/2010/main" val="27817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DC0D4-43CF-A4AB-DC7D-AAD49212F29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8C8BFA6-DAE7-9633-59C4-4B4FEA86D057}"/>
              </a:ext>
            </a:extLst>
          </p:cNvPr>
          <p:cNvSpPr/>
          <p:nvPr/>
        </p:nvSpPr>
        <p:spPr>
          <a:xfrm>
            <a:off x="9395012" y="6308725"/>
            <a:ext cx="2796988" cy="549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3" name="Picture 2">
            <a:extLst>
              <a:ext uri="{FF2B5EF4-FFF2-40B4-BE49-F238E27FC236}">
                <a16:creationId xmlns:a16="http://schemas.microsoft.com/office/drawing/2014/main" id="{3CF93761-A424-FAB3-C3AF-ECB13B3CA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2" y="-157655"/>
            <a:ext cx="4237214" cy="5313882"/>
          </a:xfrm>
          <a:prstGeom prst="rect">
            <a:avLst/>
          </a:prstGeom>
        </p:spPr>
      </p:pic>
      <p:pic>
        <p:nvPicPr>
          <p:cNvPr id="5" name="Picture 4">
            <a:extLst>
              <a:ext uri="{FF2B5EF4-FFF2-40B4-BE49-F238E27FC236}">
                <a16:creationId xmlns:a16="http://schemas.microsoft.com/office/drawing/2014/main" id="{154F1C03-36A9-D4D7-5D64-0FED051B4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960" y="-162636"/>
            <a:ext cx="4248422" cy="5327938"/>
          </a:xfrm>
          <a:prstGeom prst="rect">
            <a:avLst/>
          </a:prstGeom>
        </p:spPr>
      </p:pic>
      <p:pic>
        <p:nvPicPr>
          <p:cNvPr id="8" name="Picture 7">
            <a:extLst>
              <a:ext uri="{FF2B5EF4-FFF2-40B4-BE49-F238E27FC236}">
                <a16:creationId xmlns:a16="http://schemas.microsoft.com/office/drawing/2014/main" id="{511F9DDD-6C4F-C1DD-2066-75DFF6D91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0247" y="-146871"/>
            <a:ext cx="4253037" cy="5333726"/>
          </a:xfrm>
          <a:prstGeom prst="rect">
            <a:avLst/>
          </a:prstGeom>
        </p:spPr>
      </p:pic>
      <p:sp>
        <p:nvSpPr>
          <p:cNvPr id="9" name="Rectangle 8">
            <a:extLst>
              <a:ext uri="{FF2B5EF4-FFF2-40B4-BE49-F238E27FC236}">
                <a16:creationId xmlns:a16="http://schemas.microsoft.com/office/drawing/2014/main" id="{5015D86B-726C-F435-80A9-AD39C32636DA}"/>
              </a:ext>
            </a:extLst>
          </p:cNvPr>
          <p:cNvSpPr/>
          <p:nvPr/>
        </p:nvSpPr>
        <p:spPr>
          <a:xfrm>
            <a:off x="-1" y="5063739"/>
            <a:ext cx="3704897" cy="1794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b="1" dirty="0"/>
              <a:t>Accredited by </a:t>
            </a:r>
          </a:p>
          <a:p>
            <a:pPr marL="285750" indent="-285750">
              <a:buFont typeface="Arial" panose="020B0604020202020204" pitchFamily="34" charset="0"/>
              <a:buChar char="•"/>
            </a:pPr>
            <a:r>
              <a:rPr lang="en-DE" dirty="0"/>
              <a:t>Wissenschaftsrat (Science council)</a:t>
            </a:r>
          </a:p>
          <a:p>
            <a:pPr marL="285750" indent="-285750">
              <a:buFont typeface="Arial" panose="020B0604020202020204" pitchFamily="34" charset="0"/>
              <a:buChar char="•"/>
            </a:pPr>
            <a:r>
              <a:rPr lang="en-DE" dirty="0"/>
              <a:t>Ministry of Science and Education</a:t>
            </a:r>
          </a:p>
          <a:p>
            <a:pPr marL="285750" indent="-285750">
              <a:buFont typeface="Arial" panose="020B0604020202020204" pitchFamily="34" charset="0"/>
              <a:buChar char="•"/>
            </a:pPr>
            <a:r>
              <a:rPr lang="en-DE" dirty="0"/>
              <a:t>ASIIN</a:t>
            </a:r>
          </a:p>
          <a:p>
            <a:pPr marL="285750" indent="-285750">
              <a:buFont typeface="Arial" panose="020B0604020202020204" pitchFamily="34" charset="0"/>
              <a:buChar char="•"/>
            </a:pPr>
            <a:r>
              <a:rPr lang="en-DE" dirty="0"/>
              <a:t>German Akkreditation Council</a:t>
            </a:r>
          </a:p>
        </p:txBody>
      </p:sp>
      <p:sp>
        <p:nvSpPr>
          <p:cNvPr id="11" name="Rectangle 10">
            <a:extLst>
              <a:ext uri="{FF2B5EF4-FFF2-40B4-BE49-F238E27FC236}">
                <a16:creationId xmlns:a16="http://schemas.microsoft.com/office/drawing/2014/main" id="{7462395D-0C7D-4AB2-E65A-CBBF4F323FF2}"/>
              </a:ext>
            </a:extLst>
          </p:cNvPr>
          <p:cNvSpPr/>
          <p:nvPr/>
        </p:nvSpPr>
        <p:spPr>
          <a:xfrm rot="20014539">
            <a:off x="-285751" y="1434795"/>
            <a:ext cx="4222376" cy="58776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English language</a:t>
            </a:r>
            <a:endParaRPr lang="en-DE" dirty="0"/>
          </a:p>
        </p:txBody>
      </p:sp>
      <p:sp>
        <p:nvSpPr>
          <p:cNvPr id="12" name="Rectangle 11">
            <a:extLst>
              <a:ext uri="{FF2B5EF4-FFF2-40B4-BE49-F238E27FC236}">
                <a16:creationId xmlns:a16="http://schemas.microsoft.com/office/drawing/2014/main" id="{BD578B61-DC00-ECDA-6D92-74E48723B888}"/>
              </a:ext>
            </a:extLst>
          </p:cNvPr>
          <p:cNvSpPr/>
          <p:nvPr/>
        </p:nvSpPr>
        <p:spPr>
          <a:xfrm rot="19968213">
            <a:off x="-106834" y="2555125"/>
            <a:ext cx="4222376" cy="5538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b="1" dirty="0"/>
              <a:t>100% Digital. Online-first and Online Only</a:t>
            </a:r>
            <a:endParaRPr lang="en-DE" dirty="0"/>
          </a:p>
        </p:txBody>
      </p:sp>
      <p:sp>
        <p:nvSpPr>
          <p:cNvPr id="13" name="Rectangle 12">
            <a:extLst>
              <a:ext uri="{FF2B5EF4-FFF2-40B4-BE49-F238E27FC236}">
                <a16:creationId xmlns:a16="http://schemas.microsoft.com/office/drawing/2014/main" id="{8BDC7E02-893D-3262-ABBD-CDAEF743CB24}"/>
              </a:ext>
            </a:extLst>
          </p:cNvPr>
          <p:cNvSpPr/>
          <p:nvPr/>
        </p:nvSpPr>
        <p:spPr>
          <a:xfrm rot="20014539">
            <a:off x="4122910" y="3447469"/>
            <a:ext cx="4222376" cy="58776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b="1" dirty="0"/>
              <a:t>First graduates April 2026</a:t>
            </a:r>
            <a:endParaRPr lang="en-DE" dirty="0"/>
          </a:p>
        </p:txBody>
      </p:sp>
      <p:sp>
        <p:nvSpPr>
          <p:cNvPr id="14" name="Rectangle 13">
            <a:extLst>
              <a:ext uri="{FF2B5EF4-FFF2-40B4-BE49-F238E27FC236}">
                <a16:creationId xmlns:a16="http://schemas.microsoft.com/office/drawing/2014/main" id="{119E1144-58A5-E9A6-8116-07205BFA7B90}"/>
              </a:ext>
            </a:extLst>
          </p:cNvPr>
          <p:cNvSpPr/>
          <p:nvPr/>
        </p:nvSpPr>
        <p:spPr>
          <a:xfrm rot="20014539">
            <a:off x="3801932" y="387841"/>
            <a:ext cx="4222376" cy="5877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b="1" dirty="0"/>
              <a:t>Started January 2024</a:t>
            </a:r>
            <a:endParaRPr lang="en-DE" dirty="0"/>
          </a:p>
        </p:txBody>
      </p:sp>
      <p:sp>
        <p:nvSpPr>
          <p:cNvPr id="15" name="Rectangle 14">
            <a:extLst>
              <a:ext uri="{FF2B5EF4-FFF2-40B4-BE49-F238E27FC236}">
                <a16:creationId xmlns:a16="http://schemas.microsoft.com/office/drawing/2014/main" id="{2679A938-F25F-2F0F-E0D9-F42575800ADD}"/>
              </a:ext>
            </a:extLst>
          </p:cNvPr>
          <p:cNvSpPr/>
          <p:nvPr/>
        </p:nvSpPr>
        <p:spPr>
          <a:xfrm rot="20014539">
            <a:off x="3984812" y="1115055"/>
            <a:ext cx="4222376" cy="58776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b="1" dirty="0"/>
              <a:t>First open courses ~June 2024</a:t>
            </a:r>
            <a:endParaRPr lang="en-DE" dirty="0"/>
          </a:p>
        </p:txBody>
      </p:sp>
      <p:sp>
        <p:nvSpPr>
          <p:cNvPr id="16" name="Rectangle 15">
            <a:extLst>
              <a:ext uri="{FF2B5EF4-FFF2-40B4-BE49-F238E27FC236}">
                <a16:creationId xmlns:a16="http://schemas.microsoft.com/office/drawing/2014/main" id="{032BB069-5A7B-5F73-FABC-D1862153B964}"/>
              </a:ext>
            </a:extLst>
          </p:cNvPr>
          <p:cNvSpPr/>
          <p:nvPr/>
        </p:nvSpPr>
        <p:spPr>
          <a:xfrm rot="20014539">
            <a:off x="3984813" y="1895921"/>
            <a:ext cx="4222376" cy="5877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b="1" dirty="0"/>
              <a:t>First micro-degrees Oct 2024</a:t>
            </a:r>
            <a:endParaRPr lang="en-DE" dirty="0"/>
          </a:p>
        </p:txBody>
      </p:sp>
      <p:sp>
        <p:nvSpPr>
          <p:cNvPr id="17" name="Rectangle 16">
            <a:extLst>
              <a:ext uri="{FF2B5EF4-FFF2-40B4-BE49-F238E27FC236}">
                <a16:creationId xmlns:a16="http://schemas.microsoft.com/office/drawing/2014/main" id="{0BE8DDB1-AEB6-7AFC-1AA2-60E01DFD4055}"/>
              </a:ext>
            </a:extLst>
          </p:cNvPr>
          <p:cNvSpPr/>
          <p:nvPr/>
        </p:nvSpPr>
        <p:spPr>
          <a:xfrm rot="20014539">
            <a:off x="3927533" y="2737338"/>
            <a:ext cx="4222376" cy="58776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Study program started April 2025</a:t>
            </a:r>
            <a:endParaRPr lang="en-DE" dirty="0"/>
          </a:p>
        </p:txBody>
      </p:sp>
      <p:sp>
        <p:nvSpPr>
          <p:cNvPr id="18" name="Rectangle 17">
            <a:extLst>
              <a:ext uri="{FF2B5EF4-FFF2-40B4-BE49-F238E27FC236}">
                <a16:creationId xmlns:a16="http://schemas.microsoft.com/office/drawing/2014/main" id="{349564AD-B588-BFDB-2B3F-3813A6D77B81}"/>
              </a:ext>
            </a:extLst>
          </p:cNvPr>
          <p:cNvSpPr/>
          <p:nvPr/>
        </p:nvSpPr>
        <p:spPr>
          <a:xfrm>
            <a:off x="4294350" y="5063739"/>
            <a:ext cx="3704897" cy="1794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b="1" dirty="0"/>
              <a:t>Brand New</a:t>
            </a:r>
          </a:p>
          <a:p>
            <a:pPr marL="285750" indent="-285750">
              <a:buFont typeface="Arial" panose="020B0604020202020204" pitchFamily="34" charset="0"/>
              <a:buChar char="•"/>
            </a:pPr>
            <a:r>
              <a:rPr lang="en-DE" dirty="0"/>
              <a:t>Study Programs</a:t>
            </a:r>
          </a:p>
          <a:p>
            <a:pPr marL="285750" indent="-285750">
              <a:buFont typeface="Arial" panose="020B0604020202020204" pitchFamily="34" charset="0"/>
              <a:buChar char="•"/>
            </a:pPr>
            <a:r>
              <a:rPr lang="en-DE" dirty="0"/>
              <a:t>Micro-degrees</a:t>
            </a:r>
          </a:p>
          <a:p>
            <a:pPr marL="285750" indent="-285750">
              <a:buFont typeface="Arial" panose="020B0604020202020204" pitchFamily="34" charset="0"/>
              <a:buChar char="•"/>
            </a:pPr>
            <a:r>
              <a:rPr lang="en-DE" dirty="0"/>
              <a:t>Open Courses</a:t>
            </a:r>
          </a:p>
          <a:p>
            <a:pPr marL="285750" indent="-285750">
              <a:buFont typeface="Arial" panose="020B0604020202020204" pitchFamily="34" charset="0"/>
              <a:buChar char="•"/>
            </a:pPr>
            <a:r>
              <a:rPr lang="en-DE" dirty="0"/>
              <a:t>Joint European Study Programs</a:t>
            </a:r>
          </a:p>
        </p:txBody>
      </p:sp>
      <p:sp>
        <p:nvSpPr>
          <p:cNvPr id="19" name="Rectangle 18">
            <a:extLst>
              <a:ext uri="{FF2B5EF4-FFF2-40B4-BE49-F238E27FC236}">
                <a16:creationId xmlns:a16="http://schemas.microsoft.com/office/drawing/2014/main" id="{3AA4D17B-8525-559B-9B7B-49FA24461844}"/>
              </a:ext>
            </a:extLst>
          </p:cNvPr>
          <p:cNvSpPr/>
          <p:nvPr/>
        </p:nvSpPr>
        <p:spPr>
          <a:xfrm>
            <a:off x="8487103" y="5063739"/>
            <a:ext cx="3704897" cy="1794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b="1" dirty="0"/>
              <a:t>Ranking</a:t>
            </a:r>
          </a:p>
          <a:p>
            <a:pPr marL="285750" indent="-285750">
              <a:buFont typeface="Arial" panose="020B0604020202020204" pitchFamily="34" charset="0"/>
              <a:buChar char="•"/>
            </a:pPr>
            <a:r>
              <a:rPr lang="en-DE" dirty="0"/>
              <a:t>Süddeutsche </a:t>
            </a:r>
          </a:p>
          <a:p>
            <a:r>
              <a:rPr lang="en-DE" dirty="0"/>
              <a:t>     Zeitung</a:t>
            </a:r>
          </a:p>
          <a:p>
            <a:pPr marL="285750" indent="-285750">
              <a:buFont typeface="Arial" panose="020B0604020202020204" pitchFamily="34" charset="0"/>
              <a:buChar char="•"/>
            </a:pPr>
            <a:r>
              <a:rPr lang="en-DE" dirty="0"/>
              <a:t>Best Private </a:t>
            </a:r>
          </a:p>
          <a:p>
            <a:r>
              <a:rPr lang="en-DE" dirty="0"/>
              <a:t>     Universities</a:t>
            </a:r>
          </a:p>
        </p:txBody>
      </p:sp>
      <p:sp>
        <p:nvSpPr>
          <p:cNvPr id="20" name="Rectangle 19">
            <a:extLst>
              <a:ext uri="{FF2B5EF4-FFF2-40B4-BE49-F238E27FC236}">
                <a16:creationId xmlns:a16="http://schemas.microsoft.com/office/drawing/2014/main" id="{7A6E21E1-107D-F7CE-DFD7-EA4582A96BE5}"/>
              </a:ext>
            </a:extLst>
          </p:cNvPr>
          <p:cNvSpPr/>
          <p:nvPr/>
        </p:nvSpPr>
        <p:spPr>
          <a:xfrm rot="20014539">
            <a:off x="8059414" y="463535"/>
            <a:ext cx="4222376" cy="58776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Best in International Orientation</a:t>
            </a:r>
            <a:endParaRPr lang="en-DE" dirty="0"/>
          </a:p>
        </p:txBody>
      </p:sp>
      <p:sp>
        <p:nvSpPr>
          <p:cNvPr id="21" name="Rectangle 20">
            <a:extLst>
              <a:ext uri="{FF2B5EF4-FFF2-40B4-BE49-F238E27FC236}">
                <a16:creationId xmlns:a16="http://schemas.microsoft.com/office/drawing/2014/main" id="{EB48A694-296C-2884-954B-9FC7B91E9F15}"/>
              </a:ext>
            </a:extLst>
          </p:cNvPr>
          <p:cNvSpPr/>
          <p:nvPr/>
        </p:nvSpPr>
        <p:spPr>
          <a:xfrm rot="20014539">
            <a:off x="8196621" y="3275014"/>
            <a:ext cx="4222376" cy="58776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DE" sz="1600" b="1" dirty="0"/>
              <a:t>Top 10: </a:t>
            </a:r>
            <a:r>
              <a:rPr lang="en-GB" sz="1600" b="1" dirty="0"/>
              <a:t>CS, Data Science &amp; Cyber Security</a:t>
            </a:r>
          </a:p>
        </p:txBody>
      </p:sp>
      <p:sp>
        <p:nvSpPr>
          <p:cNvPr id="22" name="Rectangle 21">
            <a:extLst>
              <a:ext uri="{FF2B5EF4-FFF2-40B4-BE49-F238E27FC236}">
                <a16:creationId xmlns:a16="http://schemas.microsoft.com/office/drawing/2014/main" id="{D1682A3C-26A2-1E9D-E815-8C9CEAB55130}"/>
              </a:ext>
            </a:extLst>
          </p:cNvPr>
          <p:cNvSpPr/>
          <p:nvPr/>
        </p:nvSpPr>
        <p:spPr>
          <a:xfrm rot="20014539">
            <a:off x="8196621" y="1835316"/>
            <a:ext cx="4222376" cy="5877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b="1" dirty="0"/>
              <a:t>Top 3: Practical relevance</a:t>
            </a:r>
            <a:endParaRPr lang="en-DE" dirty="0"/>
          </a:p>
        </p:txBody>
      </p:sp>
      <p:sp>
        <p:nvSpPr>
          <p:cNvPr id="23" name="Rectangle 22">
            <a:extLst>
              <a:ext uri="{FF2B5EF4-FFF2-40B4-BE49-F238E27FC236}">
                <a16:creationId xmlns:a16="http://schemas.microsoft.com/office/drawing/2014/main" id="{3C7D1763-7239-2633-A022-636AD6990335}"/>
              </a:ext>
            </a:extLst>
          </p:cNvPr>
          <p:cNvSpPr/>
          <p:nvPr/>
        </p:nvSpPr>
        <p:spPr>
          <a:xfrm rot="20014539">
            <a:off x="8196622" y="2537583"/>
            <a:ext cx="4222376" cy="5877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Top 4: Quality of graduates, </a:t>
            </a:r>
          </a:p>
          <a:p>
            <a:pPr algn="ctr"/>
            <a:r>
              <a:rPr lang="en-GB" sz="1600" b="1" dirty="0"/>
              <a:t>Innovative strength &amp; forward-thinking</a:t>
            </a:r>
            <a:r>
              <a:rPr lang="en-DE" sz="1600" b="1" dirty="0"/>
              <a:t> </a:t>
            </a:r>
            <a:endParaRPr lang="en-DE" sz="1600" dirty="0"/>
          </a:p>
        </p:txBody>
      </p:sp>
      <p:sp>
        <p:nvSpPr>
          <p:cNvPr id="25" name="Rectangle 24">
            <a:extLst>
              <a:ext uri="{FF2B5EF4-FFF2-40B4-BE49-F238E27FC236}">
                <a16:creationId xmlns:a16="http://schemas.microsoft.com/office/drawing/2014/main" id="{E450EF6E-BEE7-FF08-F5B6-92A577C05792}"/>
              </a:ext>
            </a:extLst>
          </p:cNvPr>
          <p:cNvSpPr/>
          <p:nvPr/>
        </p:nvSpPr>
        <p:spPr>
          <a:xfrm rot="20014539">
            <a:off x="8205899" y="1126142"/>
            <a:ext cx="4222376" cy="5877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DE" sz="1600" b="1" dirty="0"/>
              <a:t>Top 2: </a:t>
            </a:r>
            <a:r>
              <a:rPr lang="en-GB" sz="1600" b="1" dirty="0"/>
              <a:t>Thematic focus, University’s reputation</a:t>
            </a:r>
            <a:endParaRPr lang="en-DE" sz="1600" dirty="0"/>
          </a:p>
        </p:txBody>
      </p:sp>
      <p:pic>
        <p:nvPicPr>
          <p:cNvPr id="29" name="Graphic 28">
            <a:extLst>
              <a:ext uri="{FF2B5EF4-FFF2-40B4-BE49-F238E27FC236}">
                <a16:creationId xmlns:a16="http://schemas.microsoft.com/office/drawing/2014/main" id="{811CA534-A222-460B-71EA-FA01A85DAC8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68725" y="5149109"/>
            <a:ext cx="1252559" cy="1673266"/>
          </a:xfrm>
          <a:prstGeom prst="rect">
            <a:avLst/>
          </a:prstGeom>
        </p:spPr>
      </p:pic>
    </p:spTree>
    <p:extLst>
      <p:ext uri="{BB962C8B-B14F-4D97-AF65-F5344CB8AC3E}">
        <p14:creationId xmlns:p14="http://schemas.microsoft.com/office/powerpoint/2010/main" val="30069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 program&#10;&#10;Description automatically generated">
            <a:extLst>
              <a:ext uri="{FF2B5EF4-FFF2-40B4-BE49-F238E27FC236}">
                <a16:creationId xmlns:a16="http://schemas.microsoft.com/office/drawing/2014/main" id="{39022B10-4306-DDAB-BDAC-AF9408AF1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0775"/>
            <a:ext cx="1934738" cy="2723092"/>
          </a:xfrm>
          <a:prstGeom prst="rect">
            <a:avLst/>
          </a:prstGeom>
        </p:spPr>
      </p:pic>
      <p:sp>
        <p:nvSpPr>
          <p:cNvPr id="2" name="Footer Placeholder 1">
            <a:extLst>
              <a:ext uri="{FF2B5EF4-FFF2-40B4-BE49-F238E27FC236}">
                <a16:creationId xmlns:a16="http://schemas.microsoft.com/office/drawing/2014/main" id="{9FD84ADE-A554-D4C8-000E-E0AFE6B85A2F}"/>
              </a:ext>
            </a:extLst>
          </p:cNvPr>
          <p:cNvSpPr>
            <a:spLocks noGrp="1"/>
          </p:cNvSpPr>
          <p:nvPr>
            <p:ph type="ftr" sz="quarter" idx="3"/>
          </p:nvPr>
        </p:nvSpPr>
        <p:spPr/>
        <p:txBody>
          <a:bodyPr/>
          <a:lstStyle/>
          <a:p>
            <a:r>
              <a:rPr lang="de-DE"/>
              <a:t>Prof. Dr. Thomas Staubitz | German UDS</a:t>
            </a:r>
            <a:endParaRPr lang="de-DE" dirty="0"/>
          </a:p>
        </p:txBody>
      </p:sp>
      <p:sp>
        <p:nvSpPr>
          <p:cNvPr id="5" name="Title 4">
            <a:extLst>
              <a:ext uri="{FF2B5EF4-FFF2-40B4-BE49-F238E27FC236}">
                <a16:creationId xmlns:a16="http://schemas.microsoft.com/office/drawing/2014/main" id="{8C26D548-8D21-3518-D58E-8FF97311DD8E}"/>
              </a:ext>
            </a:extLst>
          </p:cNvPr>
          <p:cNvSpPr>
            <a:spLocks noGrp="1"/>
          </p:cNvSpPr>
          <p:nvPr>
            <p:ph type="title"/>
          </p:nvPr>
        </p:nvSpPr>
        <p:spPr/>
        <p:txBody>
          <a:bodyPr/>
          <a:lstStyle/>
          <a:p>
            <a:r>
              <a:rPr lang="en-DE" dirty="0"/>
              <a:t>Success Stories</a:t>
            </a:r>
          </a:p>
        </p:txBody>
      </p:sp>
      <p:sp>
        <p:nvSpPr>
          <p:cNvPr id="6" name="Slide Number Placeholder 5">
            <a:extLst>
              <a:ext uri="{FF2B5EF4-FFF2-40B4-BE49-F238E27FC236}">
                <a16:creationId xmlns:a16="http://schemas.microsoft.com/office/drawing/2014/main" id="{48E287A6-2889-02D8-824F-A692D0FE240F}"/>
              </a:ext>
            </a:extLst>
          </p:cNvPr>
          <p:cNvSpPr>
            <a:spLocks noGrp="1"/>
          </p:cNvSpPr>
          <p:nvPr>
            <p:ph type="sldNum" sz="quarter" idx="4"/>
          </p:nvPr>
        </p:nvSpPr>
        <p:spPr/>
        <p:txBody>
          <a:bodyPr/>
          <a:lstStyle/>
          <a:p>
            <a:fld id="{97B5D6F4-5899-4B75-B7B0-EBB32E782A5F}" type="slidenum">
              <a:rPr lang="en-GB" smtClean="0"/>
              <a:pPr/>
              <a:t>30</a:t>
            </a:fld>
            <a:endParaRPr lang="en-GB" dirty="0"/>
          </a:p>
        </p:txBody>
      </p:sp>
      <p:pic>
        <p:nvPicPr>
          <p:cNvPr id="4" name="Picture 3">
            <a:extLst>
              <a:ext uri="{FF2B5EF4-FFF2-40B4-BE49-F238E27FC236}">
                <a16:creationId xmlns:a16="http://schemas.microsoft.com/office/drawing/2014/main" id="{8C6EC6E7-F9DA-CE2C-F934-4D10DA81ECB9}"/>
              </a:ext>
            </a:extLst>
          </p:cNvPr>
          <p:cNvPicPr>
            <a:picLocks noChangeAspect="1"/>
          </p:cNvPicPr>
          <p:nvPr/>
        </p:nvPicPr>
        <p:blipFill>
          <a:blip r:embed="rId4">
            <a:extLst>
              <a:ext uri="{28A0092B-C50C-407E-A947-70E740481C1C}">
                <a14:useLocalDpi xmlns:a14="http://schemas.microsoft.com/office/drawing/2010/main" val="0"/>
              </a:ext>
            </a:extLst>
          </a:blip>
          <a:srcRect l="7225" t="271" r="6982"/>
          <a:stretch>
            <a:fillRect/>
          </a:stretch>
        </p:blipFill>
        <p:spPr>
          <a:xfrm>
            <a:off x="550864" y="3476529"/>
            <a:ext cx="2175404" cy="2832196"/>
          </a:xfrm>
          <a:prstGeom prst="rect">
            <a:avLst/>
          </a:prstGeom>
        </p:spPr>
      </p:pic>
      <p:sp>
        <p:nvSpPr>
          <p:cNvPr id="27" name="Rectangle 26">
            <a:extLst>
              <a:ext uri="{FF2B5EF4-FFF2-40B4-BE49-F238E27FC236}">
                <a16:creationId xmlns:a16="http://schemas.microsoft.com/office/drawing/2014/main" id="{F59B6BEC-D8A7-A71C-11F6-784CACE09D5B}"/>
              </a:ext>
            </a:extLst>
          </p:cNvPr>
          <p:cNvSpPr/>
          <p:nvPr/>
        </p:nvSpPr>
        <p:spPr>
          <a:xfrm>
            <a:off x="515938" y="2613023"/>
            <a:ext cx="5219700" cy="75882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b="1" dirty="0"/>
              <a:t>Coding Camp 1 (2025 Q2)</a:t>
            </a:r>
          </a:p>
          <a:p>
            <a:pPr algn="ctr"/>
            <a:r>
              <a:rPr lang="en-DE" sz="2000" dirty="0"/>
              <a:t>Open edX Distinguished Contributor Program</a:t>
            </a:r>
            <a:endParaRPr lang="en-DE" sz="2000" b="1" dirty="0"/>
          </a:p>
        </p:txBody>
      </p:sp>
      <p:sp>
        <p:nvSpPr>
          <p:cNvPr id="3" name="Rectangle 2">
            <a:extLst>
              <a:ext uri="{FF2B5EF4-FFF2-40B4-BE49-F238E27FC236}">
                <a16:creationId xmlns:a16="http://schemas.microsoft.com/office/drawing/2014/main" id="{5C585903-0655-194C-2B2D-2A773C659CFC}"/>
              </a:ext>
            </a:extLst>
          </p:cNvPr>
          <p:cNvSpPr/>
          <p:nvPr/>
        </p:nvSpPr>
        <p:spPr>
          <a:xfrm>
            <a:off x="6456362" y="1395412"/>
            <a:ext cx="5184775" cy="78898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b="1" dirty="0"/>
              <a:t>Coding Camp 1 (2025 Q4)</a:t>
            </a:r>
          </a:p>
          <a:p>
            <a:pPr algn="ctr"/>
            <a:r>
              <a:rPr lang="en-DE" sz="2000" dirty="0"/>
              <a:t>Team Matcher in Productive Alpha</a:t>
            </a:r>
          </a:p>
        </p:txBody>
      </p:sp>
      <p:pic>
        <p:nvPicPr>
          <p:cNvPr id="7" name="Picture 6" descr="A screenshot of a computer&#10;&#10;AI-generated content may be incorrect.">
            <a:extLst>
              <a:ext uri="{FF2B5EF4-FFF2-40B4-BE49-F238E27FC236}">
                <a16:creationId xmlns:a16="http://schemas.microsoft.com/office/drawing/2014/main" id="{E2883723-DE12-E3F2-F4FD-206E2A5B1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696" y="2255307"/>
            <a:ext cx="2546371" cy="1573855"/>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40B2D7E0-ABB7-ABF5-7540-14DE7359B7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903" y="2523710"/>
            <a:ext cx="3697527" cy="2285358"/>
          </a:xfrm>
          <a:prstGeom prst="rect">
            <a:avLst/>
          </a:prstGeom>
        </p:spPr>
      </p:pic>
      <p:pic>
        <p:nvPicPr>
          <p:cNvPr id="20" name="Picture 19" descr="A certificate of appreciation&#10;&#10;AI-generated content may be incorrect.">
            <a:extLst>
              <a:ext uri="{FF2B5EF4-FFF2-40B4-BE49-F238E27FC236}">
                <a16:creationId xmlns:a16="http://schemas.microsoft.com/office/drawing/2014/main" id="{D4466385-9A32-4983-2AF8-ECD792E8A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2305" y="3454801"/>
            <a:ext cx="3239026" cy="2167066"/>
          </a:xfrm>
          <a:prstGeom prst="rect">
            <a:avLst/>
          </a:prstGeom>
        </p:spPr>
      </p:pic>
      <p:pic>
        <p:nvPicPr>
          <p:cNvPr id="10" name="Picture 9">
            <a:extLst>
              <a:ext uri="{FF2B5EF4-FFF2-40B4-BE49-F238E27FC236}">
                <a16:creationId xmlns:a16="http://schemas.microsoft.com/office/drawing/2014/main" id="{1E1C708E-E761-5F78-8708-740BB2D960CB}"/>
              </a:ext>
            </a:extLst>
          </p:cNvPr>
          <p:cNvPicPr>
            <a:picLocks noChangeAspect="1"/>
          </p:cNvPicPr>
          <p:nvPr/>
        </p:nvPicPr>
        <p:blipFill>
          <a:blip r:embed="rId8"/>
          <a:stretch>
            <a:fillRect/>
          </a:stretch>
        </p:blipFill>
        <p:spPr>
          <a:xfrm>
            <a:off x="3797565" y="3060343"/>
            <a:ext cx="4596870" cy="3248382"/>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6C95CBC2-C68C-B176-A3B0-057F038F3A60}"/>
              </a:ext>
            </a:extLst>
          </p:cNvPr>
          <p:cNvSpPr/>
          <p:nvPr/>
        </p:nvSpPr>
        <p:spPr>
          <a:xfrm>
            <a:off x="7772400" y="5249816"/>
            <a:ext cx="3868738" cy="87952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b="1" dirty="0"/>
              <a:t>Coding Camp 2 (2025 Q3) </a:t>
            </a:r>
          </a:p>
        </p:txBody>
      </p:sp>
      <p:sp>
        <p:nvSpPr>
          <p:cNvPr id="13" name="Rectangle 12">
            <a:extLst>
              <a:ext uri="{FF2B5EF4-FFF2-40B4-BE49-F238E27FC236}">
                <a16:creationId xmlns:a16="http://schemas.microsoft.com/office/drawing/2014/main" id="{82A885CD-8EAE-FE65-1F2B-21F3A9F0FF02}"/>
              </a:ext>
            </a:extLst>
          </p:cNvPr>
          <p:cNvSpPr/>
          <p:nvPr/>
        </p:nvSpPr>
        <p:spPr>
          <a:xfrm>
            <a:off x="1236663" y="1408641"/>
            <a:ext cx="4498975" cy="75882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b="1" dirty="0"/>
              <a:t>Coding Camp 1 (2024 Q4)</a:t>
            </a:r>
          </a:p>
          <a:p>
            <a:pPr algn="ctr"/>
            <a:r>
              <a:rPr lang="en-DE" sz="2000" dirty="0"/>
              <a:t>100 page Lab Report</a:t>
            </a:r>
            <a:endParaRPr lang="en-DE" sz="2000" b="1" dirty="0"/>
          </a:p>
        </p:txBody>
      </p:sp>
    </p:spTree>
    <p:extLst>
      <p:ext uri="{BB962C8B-B14F-4D97-AF65-F5344CB8AC3E}">
        <p14:creationId xmlns:p14="http://schemas.microsoft.com/office/powerpoint/2010/main" val="330576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180D7-36E1-0372-701C-C66CD4D2B6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BF38366-3389-DCA6-1C90-544753FADCAD}"/>
              </a:ext>
            </a:extLst>
          </p:cNvPr>
          <p:cNvSpPr>
            <a:spLocks noGrp="1"/>
          </p:cNvSpPr>
          <p:nvPr>
            <p:ph type="title"/>
          </p:nvPr>
        </p:nvSpPr>
        <p:spPr/>
        <p:txBody>
          <a:bodyPr/>
          <a:lstStyle/>
          <a:p>
            <a:r>
              <a:rPr lang="en-US" dirty="0">
                <a:latin typeface="Calibri"/>
                <a:ea typeface="Verdana"/>
                <a:cs typeface="Calibri"/>
              </a:rPr>
              <a:t>Student Feedback</a:t>
            </a:r>
            <a:endParaRPr lang="en-US" dirty="0"/>
          </a:p>
        </p:txBody>
      </p:sp>
      <p:sp>
        <p:nvSpPr>
          <p:cNvPr id="6" name="Slide Number Placeholder 5">
            <a:extLst>
              <a:ext uri="{FF2B5EF4-FFF2-40B4-BE49-F238E27FC236}">
                <a16:creationId xmlns:a16="http://schemas.microsoft.com/office/drawing/2014/main" id="{B32B33B0-4482-D33D-C26E-4502359D4899}"/>
              </a:ext>
            </a:extLst>
          </p:cNvPr>
          <p:cNvSpPr>
            <a:spLocks noGrp="1"/>
          </p:cNvSpPr>
          <p:nvPr>
            <p:ph type="sldNum" sz="quarter" idx="4"/>
          </p:nvPr>
        </p:nvSpPr>
        <p:spPr/>
        <p:txBody>
          <a:bodyPr/>
          <a:lstStyle/>
          <a:p>
            <a:fld id="{97B5D6F4-5899-4B75-B7B0-EBB32E782A5F}" type="slidenum">
              <a:rPr lang="en-GB" sz="1200" smtClean="0">
                <a:latin typeface="Century Gothic" panose="020B0502020202020204" pitchFamily="34" charset="0"/>
              </a:rPr>
              <a:pPr/>
              <a:t>31</a:t>
            </a:fld>
            <a:endParaRPr lang="en-GB" sz="1200" dirty="0">
              <a:latin typeface="Century Gothic" panose="020B0502020202020204" pitchFamily="34" charset="0"/>
            </a:endParaRPr>
          </a:p>
        </p:txBody>
      </p:sp>
      <p:grpSp>
        <p:nvGrpSpPr>
          <p:cNvPr id="3" name="Group 11">
            <a:extLst>
              <a:ext uri="{FF2B5EF4-FFF2-40B4-BE49-F238E27FC236}">
                <a16:creationId xmlns:a16="http://schemas.microsoft.com/office/drawing/2014/main" id="{894B9385-2B5E-9366-6B7E-B09F00035997}"/>
              </a:ext>
            </a:extLst>
          </p:cNvPr>
          <p:cNvGrpSpPr/>
          <p:nvPr/>
        </p:nvGrpSpPr>
        <p:grpSpPr>
          <a:xfrm>
            <a:off x="444986" y="1486816"/>
            <a:ext cx="5215585" cy="2212326"/>
            <a:chOff x="0" y="0"/>
            <a:chExt cx="1701511" cy="893031"/>
          </a:xfrm>
        </p:grpSpPr>
        <p:sp>
          <p:nvSpPr>
            <p:cNvPr id="9" name="Freeform 12">
              <a:extLst>
                <a:ext uri="{FF2B5EF4-FFF2-40B4-BE49-F238E27FC236}">
                  <a16:creationId xmlns:a16="http://schemas.microsoft.com/office/drawing/2014/main" id="{50D0B041-0D48-AAB1-358F-93FA2AD6E21E}"/>
                </a:ext>
              </a:extLst>
            </p:cNvPr>
            <p:cNvSpPr/>
            <p:nvPr/>
          </p:nvSpPr>
          <p:spPr>
            <a:xfrm>
              <a:off x="0" y="0"/>
              <a:ext cx="1701511" cy="893031"/>
            </a:xfrm>
            <a:custGeom>
              <a:avLst/>
              <a:gdLst/>
              <a:ahLst/>
              <a:cxnLst/>
              <a:rect l="l" t="t" r="r" b="b"/>
              <a:pathLst>
                <a:path w="1701511" h="893031">
                  <a:moveTo>
                    <a:pt x="17975" y="0"/>
                  </a:moveTo>
                  <a:lnTo>
                    <a:pt x="1683535" y="0"/>
                  </a:lnTo>
                  <a:cubicBezTo>
                    <a:pt x="1693463" y="0"/>
                    <a:pt x="1701511" y="8048"/>
                    <a:pt x="1701511" y="17975"/>
                  </a:cubicBezTo>
                  <a:lnTo>
                    <a:pt x="1701511" y="875055"/>
                  </a:lnTo>
                  <a:cubicBezTo>
                    <a:pt x="1701511" y="884983"/>
                    <a:pt x="1693463" y="893031"/>
                    <a:pt x="1683535" y="893031"/>
                  </a:cubicBezTo>
                  <a:lnTo>
                    <a:pt x="17975" y="893031"/>
                  </a:lnTo>
                  <a:cubicBezTo>
                    <a:pt x="8048" y="893031"/>
                    <a:pt x="0" y="884983"/>
                    <a:pt x="0" y="875055"/>
                  </a:cubicBezTo>
                  <a:lnTo>
                    <a:pt x="0" y="17975"/>
                  </a:lnTo>
                  <a:cubicBezTo>
                    <a:pt x="0" y="8048"/>
                    <a:pt x="8048" y="0"/>
                    <a:pt x="17975" y="0"/>
                  </a:cubicBezTo>
                  <a:close/>
                </a:path>
              </a:pathLst>
            </a:custGeom>
            <a:solidFill>
              <a:schemeClr val="accent6">
                <a:lumMod val="20000"/>
                <a:lumOff val="80000"/>
              </a:schemeClr>
            </a:solidFill>
          </p:spPr>
          <p:txBody>
            <a:bodyPr/>
            <a:lstStyle/>
            <a:p>
              <a:endParaRPr lang="en-DE"/>
            </a:p>
          </p:txBody>
        </p:sp>
        <p:sp>
          <p:nvSpPr>
            <p:cNvPr id="10" name="TextBox 13">
              <a:extLst>
                <a:ext uri="{FF2B5EF4-FFF2-40B4-BE49-F238E27FC236}">
                  <a16:creationId xmlns:a16="http://schemas.microsoft.com/office/drawing/2014/main" id="{D313AEBC-95CE-E81E-5D14-237BF3432D69}"/>
                </a:ext>
              </a:extLst>
            </p:cNvPr>
            <p:cNvSpPr txBox="1"/>
            <p:nvPr/>
          </p:nvSpPr>
          <p:spPr>
            <a:xfrm>
              <a:off x="0" y="-38100"/>
              <a:ext cx="1701511" cy="931131"/>
            </a:xfrm>
            <a:prstGeom prst="rect">
              <a:avLst/>
            </a:prstGeom>
          </p:spPr>
          <p:txBody>
            <a:bodyPr lIns="50800" tIns="50800" rIns="50800" bIns="50800" rtlCol="0" anchor="ctr"/>
            <a:lstStyle/>
            <a:p>
              <a:pPr algn="ctr">
                <a:lnSpc>
                  <a:spcPts val="2659"/>
                </a:lnSpc>
              </a:pPr>
              <a:endParaRPr/>
            </a:p>
          </p:txBody>
        </p:sp>
      </p:grpSp>
      <p:sp>
        <p:nvSpPr>
          <p:cNvPr id="11" name="Freeform 17">
            <a:extLst>
              <a:ext uri="{FF2B5EF4-FFF2-40B4-BE49-F238E27FC236}">
                <a16:creationId xmlns:a16="http://schemas.microsoft.com/office/drawing/2014/main" id="{5E30738A-6B82-C7FB-B8D3-1186B3C9643D}"/>
              </a:ext>
            </a:extLst>
          </p:cNvPr>
          <p:cNvSpPr/>
          <p:nvPr/>
        </p:nvSpPr>
        <p:spPr>
          <a:xfrm>
            <a:off x="3254844" y="1759161"/>
            <a:ext cx="1623514" cy="280426"/>
          </a:xfrm>
          <a:custGeom>
            <a:avLst/>
            <a:gdLst/>
            <a:ahLst/>
            <a:cxnLst/>
            <a:rect l="l" t="t" r="r" b="b"/>
            <a:pathLst>
              <a:path w="1943897" h="335764">
                <a:moveTo>
                  <a:pt x="0" y="0"/>
                </a:moveTo>
                <a:lnTo>
                  <a:pt x="1943898" y="0"/>
                </a:lnTo>
                <a:lnTo>
                  <a:pt x="1943898" y="335764"/>
                </a:lnTo>
                <a:lnTo>
                  <a:pt x="0" y="3357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DE"/>
          </a:p>
        </p:txBody>
      </p:sp>
      <p:sp>
        <p:nvSpPr>
          <p:cNvPr id="13" name="AutoShape 18">
            <a:extLst>
              <a:ext uri="{FF2B5EF4-FFF2-40B4-BE49-F238E27FC236}">
                <a16:creationId xmlns:a16="http://schemas.microsoft.com/office/drawing/2014/main" id="{40E91BA5-6A6E-4F42-E570-3D4CF07FB2F9}"/>
              </a:ext>
            </a:extLst>
          </p:cNvPr>
          <p:cNvSpPr/>
          <p:nvPr/>
        </p:nvSpPr>
        <p:spPr>
          <a:xfrm>
            <a:off x="705788" y="2219836"/>
            <a:ext cx="2990313" cy="0"/>
          </a:xfrm>
          <a:prstGeom prst="line">
            <a:avLst/>
          </a:prstGeom>
          <a:ln w="28575" cap="rnd">
            <a:solidFill>
              <a:srgbClr val="FB8D2D"/>
            </a:solidFill>
            <a:prstDash val="solid"/>
            <a:headEnd type="none" w="sm" len="sm"/>
            <a:tailEnd type="none" w="sm" len="sm"/>
          </a:ln>
        </p:spPr>
        <p:txBody>
          <a:bodyPr/>
          <a:lstStyle/>
          <a:p>
            <a:endParaRPr lang="en-DE"/>
          </a:p>
        </p:txBody>
      </p:sp>
      <p:sp>
        <p:nvSpPr>
          <p:cNvPr id="21" name="TextBox 24">
            <a:extLst>
              <a:ext uri="{FF2B5EF4-FFF2-40B4-BE49-F238E27FC236}">
                <a16:creationId xmlns:a16="http://schemas.microsoft.com/office/drawing/2014/main" id="{00A81433-6305-3635-91ED-1A7E536C0AFA}"/>
              </a:ext>
            </a:extLst>
          </p:cNvPr>
          <p:cNvSpPr txBox="1"/>
          <p:nvPr/>
        </p:nvSpPr>
        <p:spPr>
          <a:xfrm>
            <a:off x="705788" y="2406479"/>
            <a:ext cx="5098112" cy="1292662"/>
          </a:xfrm>
          <a:prstGeom prst="rect">
            <a:avLst/>
          </a:prstGeom>
        </p:spPr>
        <p:txBody>
          <a:bodyPr wrap="square" lIns="0" tIns="0" rIns="0" bIns="0" rtlCol="0" anchor="t">
            <a:spAutoFit/>
          </a:bodyPr>
          <a:lstStyle/>
          <a:p>
            <a:r>
              <a:rPr lang="en-US" sz="1400" dirty="0">
                <a:solidFill>
                  <a:srgbClr val="000060"/>
                </a:solidFill>
                <a:latin typeface="Century Gothic" panose="020B0502020202020204" pitchFamily="34" charset="0"/>
                <a:ea typeface="+mn-lt"/>
                <a:cs typeface="+mn-lt"/>
              </a:rPr>
              <a:t>[..] Most importantly, I was reminded that learning doesn’t just happen in lectures or labs—it happens when you chase a solution through the night because you simply have to get it right.</a:t>
            </a:r>
          </a:p>
          <a:p>
            <a:endParaRPr lang="en-US" sz="1400" dirty="0">
              <a:solidFill>
                <a:srgbClr val="000060"/>
              </a:solidFill>
              <a:latin typeface="Century Gothic" panose="020B0502020202020204" pitchFamily="34" charset="0"/>
              <a:ea typeface="+mn-lt"/>
              <a:cs typeface="+mn-lt"/>
            </a:endParaRPr>
          </a:p>
          <a:p>
            <a:endParaRPr lang="en-US" sz="1400" dirty="0">
              <a:solidFill>
                <a:srgbClr val="000060"/>
              </a:solidFill>
              <a:latin typeface="Century Gothic" panose="020B0502020202020204" pitchFamily="34" charset="0"/>
              <a:ea typeface="Calibri"/>
              <a:cs typeface="Calibri"/>
            </a:endParaRPr>
          </a:p>
        </p:txBody>
      </p:sp>
      <p:sp>
        <p:nvSpPr>
          <p:cNvPr id="24" name="TextBox 25">
            <a:extLst>
              <a:ext uri="{FF2B5EF4-FFF2-40B4-BE49-F238E27FC236}">
                <a16:creationId xmlns:a16="http://schemas.microsoft.com/office/drawing/2014/main" id="{68420DDE-C766-47AC-59D9-654267444B4D}"/>
              </a:ext>
            </a:extLst>
          </p:cNvPr>
          <p:cNvSpPr txBox="1"/>
          <p:nvPr/>
        </p:nvSpPr>
        <p:spPr>
          <a:xfrm>
            <a:off x="705788" y="1712721"/>
            <a:ext cx="3463731" cy="373307"/>
          </a:xfrm>
          <a:prstGeom prst="rect">
            <a:avLst/>
          </a:prstGeom>
        </p:spPr>
        <p:txBody>
          <a:bodyPr wrap="square" lIns="0" tIns="0" rIns="0" bIns="0" rtlCol="0" anchor="t">
            <a:spAutoFit/>
          </a:bodyPr>
          <a:lstStyle/>
          <a:p>
            <a:pPr algn="l">
              <a:lnSpc>
                <a:spcPts val="3281"/>
              </a:lnSpc>
              <a:spcBef>
                <a:spcPct val="0"/>
              </a:spcBef>
            </a:pPr>
            <a:r>
              <a:rPr lang="en-US" sz="2000" b="1" dirty="0" err="1">
                <a:solidFill>
                  <a:srgbClr val="FB8D2D"/>
                </a:solidFill>
                <a:latin typeface="Century Gothic" panose="020B0502020202020204" pitchFamily="34" charset="0"/>
                <a:ea typeface="Montserrat Bold"/>
                <a:cs typeface="Montserrat Bold"/>
                <a:sym typeface="Montserrat Bold"/>
              </a:rPr>
              <a:t>Monchito</a:t>
            </a:r>
            <a:endParaRPr lang="en-US" sz="2000" b="1" dirty="0">
              <a:solidFill>
                <a:srgbClr val="FB8D2D"/>
              </a:solidFill>
              <a:latin typeface="Century Gothic" panose="020B0502020202020204" pitchFamily="34" charset="0"/>
              <a:ea typeface="Montserrat Bold"/>
              <a:cs typeface="Montserrat Bold"/>
              <a:sym typeface="Montserrat Bold"/>
            </a:endParaRPr>
          </a:p>
        </p:txBody>
      </p:sp>
      <p:grpSp>
        <p:nvGrpSpPr>
          <p:cNvPr id="78" name="Group 11">
            <a:extLst>
              <a:ext uri="{FF2B5EF4-FFF2-40B4-BE49-F238E27FC236}">
                <a16:creationId xmlns:a16="http://schemas.microsoft.com/office/drawing/2014/main" id="{6B6275FA-C14C-43FB-B8E1-354B63E8376A}"/>
              </a:ext>
            </a:extLst>
          </p:cNvPr>
          <p:cNvGrpSpPr/>
          <p:nvPr/>
        </p:nvGrpSpPr>
        <p:grpSpPr>
          <a:xfrm>
            <a:off x="6270627" y="1486816"/>
            <a:ext cx="5215585" cy="2212326"/>
            <a:chOff x="0" y="0"/>
            <a:chExt cx="1701511" cy="893031"/>
          </a:xfrm>
        </p:grpSpPr>
        <p:sp>
          <p:nvSpPr>
            <p:cNvPr id="79" name="Freeform 12">
              <a:extLst>
                <a:ext uri="{FF2B5EF4-FFF2-40B4-BE49-F238E27FC236}">
                  <a16:creationId xmlns:a16="http://schemas.microsoft.com/office/drawing/2014/main" id="{75C1C267-E07E-2373-4F4F-B2F892DE14A8}"/>
                </a:ext>
              </a:extLst>
            </p:cNvPr>
            <p:cNvSpPr/>
            <p:nvPr/>
          </p:nvSpPr>
          <p:spPr>
            <a:xfrm>
              <a:off x="0" y="0"/>
              <a:ext cx="1701511" cy="893031"/>
            </a:xfrm>
            <a:custGeom>
              <a:avLst/>
              <a:gdLst/>
              <a:ahLst/>
              <a:cxnLst/>
              <a:rect l="l" t="t" r="r" b="b"/>
              <a:pathLst>
                <a:path w="1701511" h="893031">
                  <a:moveTo>
                    <a:pt x="17975" y="0"/>
                  </a:moveTo>
                  <a:lnTo>
                    <a:pt x="1683535" y="0"/>
                  </a:lnTo>
                  <a:cubicBezTo>
                    <a:pt x="1693463" y="0"/>
                    <a:pt x="1701511" y="8048"/>
                    <a:pt x="1701511" y="17975"/>
                  </a:cubicBezTo>
                  <a:lnTo>
                    <a:pt x="1701511" y="875055"/>
                  </a:lnTo>
                  <a:cubicBezTo>
                    <a:pt x="1701511" y="884983"/>
                    <a:pt x="1693463" y="893031"/>
                    <a:pt x="1683535" y="893031"/>
                  </a:cubicBezTo>
                  <a:lnTo>
                    <a:pt x="17975" y="893031"/>
                  </a:lnTo>
                  <a:cubicBezTo>
                    <a:pt x="8048" y="893031"/>
                    <a:pt x="0" y="884983"/>
                    <a:pt x="0" y="875055"/>
                  </a:cubicBezTo>
                  <a:lnTo>
                    <a:pt x="0" y="17975"/>
                  </a:lnTo>
                  <a:cubicBezTo>
                    <a:pt x="0" y="8048"/>
                    <a:pt x="8048" y="0"/>
                    <a:pt x="17975" y="0"/>
                  </a:cubicBezTo>
                  <a:close/>
                </a:path>
              </a:pathLst>
            </a:custGeom>
            <a:solidFill>
              <a:schemeClr val="accent6">
                <a:lumMod val="20000"/>
                <a:lumOff val="80000"/>
              </a:schemeClr>
            </a:solidFill>
          </p:spPr>
          <p:txBody>
            <a:bodyPr/>
            <a:lstStyle/>
            <a:p>
              <a:endParaRPr lang="en-DE"/>
            </a:p>
          </p:txBody>
        </p:sp>
        <p:sp>
          <p:nvSpPr>
            <p:cNvPr id="80" name="TextBox 13">
              <a:extLst>
                <a:ext uri="{FF2B5EF4-FFF2-40B4-BE49-F238E27FC236}">
                  <a16:creationId xmlns:a16="http://schemas.microsoft.com/office/drawing/2014/main" id="{BCC95401-0BA0-61EC-65C9-9B2831564B0B}"/>
                </a:ext>
              </a:extLst>
            </p:cNvPr>
            <p:cNvSpPr txBox="1"/>
            <p:nvPr/>
          </p:nvSpPr>
          <p:spPr>
            <a:xfrm>
              <a:off x="0" y="-38100"/>
              <a:ext cx="1701511" cy="931131"/>
            </a:xfrm>
            <a:prstGeom prst="rect">
              <a:avLst/>
            </a:prstGeom>
          </p:spPr>
          <p:txBody>
            <a:bodyPr lIns="50800" tIns="50800" rIns="50800" bIns="50800" rtlCol="0" anchor="ctr"/>
            <a:lstStyle/>
            <a:p>
              <a:pPr algn="ctr">
                <a:lnSpc>
                  <a:spcPts val="2659"/>
                </a:lnSpc>
              </a:pPr>
              <a:endParaRPr/>
            </a:p>
          </p:txBody>
        </p:sp>
      </p:grpSp>
      <p:sp>
        <p:nvSpPr>
          <p:cNvPr id="81" name="Freeform 17">
            <a:extLst>
              <a:ext uri="{FF2B5EF4-FFF2-40B4-BE49-F238E27FC236}">
                <a16:creationId xmlns:a16="http://schemas.microsoft.com/office/drawing/2014/main" id="{B8198522-616F-ACDE-30B8-9EFC538B3D10}"/>
              </a:ext>
            </a:extLst>
          </p:cNvPr>
          <p:cNvSpPr/>
          <p:nvPr/>
        </p:nvSpPr>
        <p:spPr>
          <a:xfrm>
            <a:off x="9080485" y="1759161"/>
            <a:ext cx="1623514" cy="280426"/>
          </a:xfrm>
          <a:custGeom>
            <a:avLst/>
            <a:gdLst/>
            <a:ahLst/>
            <a:cxnLst/>
            <a:rect l="l" t="t" r="r" b="b"/>
            <a:pathLst>
              <a:path w="1943897" h="335764">
                <a:moveTo>
                  <a:pt x="0" y="0"/>
                </a:moveTo>
                <a:lnTo>
                  <a:pt x="1943898" y="0"/>
                </a:lnTo>
                <a:lnTo>
                  <a:pt x="1943898" y="335764"/>
                </a:lnTo>
                <a:lnTo>
                  <a:pt x="0" y="3357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DE"/>
          </a:p>
        </p:txBody>
      </p:sp>
      <p:sp>
        <p:nvSpPr>
          <p:cNvPr id="82" name="AutoShape 18">
            <a:extLst>
              <a:ext uri="{FF2B5EF4-FFF2-40B4-BE49-F238E27FC236}">
                <a16:creationId xmlns:a16="http://schemas.microsoft.com/office/drawing/2014/main" id="{6D6B4173-F972-EBAD-B3D7-D76EE75A21CB}"/>
              </a:ext>
            </a:extLst>
          </p:cNvPr>
          <p:cNvSpPr/>
          <p:nvPr/>
        </p:nvSpPr>
        <p:spPr>
          <a:xfrm>
            <a:off x="6531429" y="2219836"/>
            <a:ext cx="2990313" cy="0"/>
          </a:xfrm>
          <a:prstGeom prst="line">
            <a:avLst/>
          </a:prstGeom>
          <a:ln w="28575" cap="rnd">
            <a:solidFill>
              <a:srgbClr val="FB8D2D"/>
            </a:solidFill>
            <a:prstDash val="solid"/>
            <a:headEnd type="none" w="sm" len="sm"/>
            <a:tailEnd type="none" w="sm" len="sm"/>
          </a:ln>
        </p:spPr>
        <p:txBody>
          <a:bodyPr/>
          <a:lstStyle/>
          <a:p>
            <a:endParaRPr lang="en-DE"/>
          </a:p>
        </p:txBody>
      </p:sp>
      <p:sp>
        <p:nvSpPr>
          <p:cNvPr id="83" name="TextBox 24">
            <a:extLst>
              <a:ext uri="{FF2B5EF4-FFF2-40B4-BE49-F238E27FC236}">
                <a16:creationId xmlns:a16="http://schemas.microsoft.com/office/drawing/2014/main" id="{50D2205F-E284-750C-1DBC-BE13986307E3}"/>
              </a:ext>
            </a:extLst>
          </p:cNvPr>
          <p:cNvSpPr txBox="1"/>
          <p:nvPr/>
        </p:nvSpPr>
        <p:spPr>
          <a:xfrm>
            <a:off x="6531429" y="2406479"/>
            <a:ext cx="5098112" cy="1292662"/>
          </a:xfrm>
          <a:prstGeom prst="rect">
            <a:avLst/>
          </a:prstGeom>
        </p:spPr>
        <p:txBody>
          <a:bodyPr wrap="square" lIns="0" tIns="0" rIns="0" bIns="0" rtlCol="0" anchor="t">
            <a:spAutoFit/>
          </a:bodyPr>
          <a:lstStyle/>
          <a:p>
            <a:r>
              <a:rPr lang="en-US" sz="1400" dirty="0">
                <a:solidFill>
                  <a:srgbClr val="000060"/>
                </a:solidFill>
                <a:latin typeface="Century Gothic" panose="020B0502020202020204" pitchFamily="34" charset="0"/>
                <a:ea typeface="+mn-lt"/>
                <a:cs typeface="+mn-lt"/>
              </a:rPr>
              <a:t>This project was less about what I could code, and more about how I could help others learn to code. By taking on the role of a mentor and guiding the development process, I saw teammates go from hesitation to confidence. [...]</a:t>
            </a:r>
          </a:p>
          <a:p>
            <a:endParaRPr lang="en-US" sz="1400" dirty="0">
              <a:solidFill>
                <a:srgbClr val="000060"/>
              </a:solidFill>
              <a:latin typeface="Century Gothic" panose="020B0502020202020204" pitchFamily="34" charset="0"/>
              <a:ea typeface="+mn-lt"/>
              <a:cs typeface="+mn-lt"/>
            </a:endParaRPr>
          </a:p>
        </p:txBody>
      </p:sp>
      <p:sp>
        <p:nvSpPr>
          <p:cNvPr id="84" name="TextBox 25">
            <a:extLst>
              <a:ext uri="{FF2B5EF4-FFF2-40B4-BE49-F238E27FC236}">
                <a16:creationId xmlns:a16="http://schemas.microsoft.com/office/drawing/2014/main" id="{64AA52CF-8F3A-E8C0-8DCE-E065B904C7C7}"/>
              </a:ext>
            </a:extLst>
          </p:cNvPr>
          <p:cNvSpPr txBox="1"/>
          <p:nvPr/>
        </p:nvSpPr>
        <p:spPr>
          <a:xfrm>
            <a:off x="6531429" y="1712721"/>
            <a:ext cx="3463731" cy="373307"/>
          </a:xfrm>
          <a:prstGeom prst="rect">
            <a:avLst/>
          </a:prstGeom>
        </p:spPr>
        <p:txBody>
          <a:bodyPr wrap="square" lIns="0" tIns="0" rIns="0" bIns="0" rtlCol="0" anchor="t">
            <a:spAutoFit/>
          </a:bodyPr>
          <a:lstStyle/>
          <a:p>
            <a:pPr algn="l">
              <a:lnSpc>
                <a:spcPts val="3281"/>
              </a:lnSpc>
              <a:spcBef>
                <a:spcPct val="0"/>
              </a:spcBef>
            </a:pPr>
            <a:r>
              <a:rPr lang="en-US" sz="2000" b="1" dirty="0">
                <a:solidFill>
                  <a:srgbClr val="FB8D2D"/>
                </a:solidFill>
                <a:latin typeface="Century Gothic" panose="020B0502020202020204" pitchFamily="34" charset="0"/>
                <a:ea typeface="Montserrat Bold"/>
                <a:cs typeface="Montserrat Bold"/>
                <a:sym typeface="Montserrat Bold"/>
              </a:rPr>
              <a:t>Tiago</a:t>
            </a:r>
          </a:p>
        </p:txBody>
      </p:sp>
      <p:grpSp>
        <p:nvGrpSpPr>
          <p:cNvPr id="85" name="Group 11">
            <a:extLst>
              <a:ext uri="{FF2B5EF4-FFF2-40B4-BE49-F238E27FC236}">
                <a16:creationId xmlns:a16="http://schemas.microsoft.com/office/drawing/2014/main" id="{00D342B8-EDE0-D0C7-FC5E-5F93298A3BEF}"/>
              </a:ext>
            </a:extLst>
          </p:cNvPr>
          <p:cNvGrpSpPr/>
          <p:nvPr/>
        </p:nvGrpSpPr>
        <p:grpSpPr>
          <a:xfrm>
            <a:off x="444986" y="3925047"/>
            <a:ext cx="5215585" cy="2212326"/>
            <a:chOff x="0" y="0"/>
            <a:chExt cx="1701511" cy="893031"/>
          </a:xfrm>
        </p:grpSpPr>
        <p:sp>
          <p:nvSpPr>
            <p:cNvPr id="86" name="Freeform 12">
              <a:extLst>
                <a:ext uri="{FF2B5EF4-FFF2-40B4-BE49-F238E27FC236}">
                  <a16:creationId xmlns:a16="http://schemas.microsoft.com/office/drawing/2014/main" id="{CD234661-B91D-B546-CBA5-3E465F8BAF44}"/>
                </a:ext>
              </a:extLst>
            </p:cNvPr>
            <p:cNvSpPr/>
            <p:nvPr/>
          </p:nvSpPr>
          <p:spPr>
            <a:xfrm>
              <a:off x="0" y="0"/>
              <a:ext cx="1701511" cy="893031"/>
            </a:xfrm>
            <a:custGeom>
              <a:avLst/>
              <a:gdLst/>
              <a:ahLst/>
              <a:cxnLst/>
              <a:rect l="l" t="t" r="r" b="b"/>
              <a:pathLst>
                <a:path w="1701511" h="893031">
                  <a:moveTo>
                    <a:pt x="17975" y="0"/>
                  </a:moveTo>
                  <a:lnTo>
                    <a:pt x="1683535" y="0"/>
                  </a:lnTo>
                  <a:cubicBezTo>
                    <a:pt x="1693463" y="0"/>
                    <a:pt x="1701511" y="8048"/>
                    <a:pt x="1701511" y="17975"/>
                  </a:cubicBezTo>
                  <a:lnTo>
                    <a:pt x="1701511" y="875055"/>
                  </a:lnTo>
                  <a:cubicBezTo>
                    <a:pt x="1701511" y="884983"/>
                    <a:pt x="1693463" y="893031"/>
                    <a:pt x="1683535" y="893031"/>
                  </a:cubicBezTo>
                  <a:lnTo>
                    <a:pt x="17975" y="893031"/>
                  </a:lnTo>
                  <a:cubicBezTo>
                    <a:pt x="8048" y="893031"/>
                    <a:pt x="0" y="884983"/>
                    <a:pt x="0" y="875055"/>
                  </a:cubicBezTo>
                  <a:lnTo>
                    <a:pt x="0" y="17975"/>
                  </a:lnTo>
                  <a:cubicBezTo>
                    <a:pt x="0" y="8048"/>
                    <a:pt x="8048" y="0"/>
                    <a:pt x="17975" y="0"/>
                  </a:cubicBezTo>
                  <a:close/>
                </a:path>
              </a:pathLst>
            </a:custGeom>
            <a:solidFill>
              <a:schemeClr val="accent6">
                <a:lumMod val="20000"/>
                <a:lumOff val="80000"/>
              </a:schemeClr>
            </a:solidFill>
          </p:spPr>
          <p:txBody>
            <a:bodyPr/>
            <a:lstStyle/>
            <a:p>
              <a:endParaRPr lang="en-DE" dirty="0"/>
            </a:p>
          </p:txBody>
        </p:sp>
        <p:sp>
          <p:nvSpPr>
            <p:cNvPr id="87" name="TextBox 13">
              <a:extLst>
                <a:ext uri="{FF2B5EF4-FFF2-40B4-BE49-F238E27FC236}">
                  <a16:creationId xmlns:a16="http://schemas.microsoft.com/office/drawing/2014/main" id="{30F20F84-35C3-6197-6BAF-4E0ACF48D3BF}"/>
                </a:ext>
              </a:extLst>
            </p:cNvPr>
            <p:cNvSpPr txBox="1"/>
            <p:nvPr/>
          </p:nvSpPr>
          <p:spPr>
            <a:xfrm>
              <a:off x="0" y="-38100"/>
              <a:ext cx="1701511" cy="931131"/>
            </a:xfrm>
            <a:prstGeom prst="rect">
              <a:avLst/>
            </a:prstGeom>
          </p:spPr>
          <p:txBody>
            <a:bodyPr lIns="50800" tIns="50800" rIns="50800" bIns="50800" rtlCol="0" anchor="ctr"/>
            <a:lstStyle/>
            <a:p>
              <a:pPr algn="ctr">
                <a:lnSpc>
                  <a:spcPts val="2659"/>
                </a:lnSpc>
              </a:pPr>
              <a:endParaRPr/>
            </a:p>
          </p:txBody>
        </p:sp>
      </p:grpSp>
      <p:sp>
        <p:nvSpPr>
          <p:cNvPr id="88" name="Freeform 17">
            <a:extLst>
              <a:ext uri="{FF2B5EF4-FFF2-40B4-BE49-F238E27FC236}">
                <a16:creationId xmlns:a16="http://schemas.microsoft.com/office/drawing/2014/main" id="{2AA47074-B35E-2202-EBCA-036C9E350F24}"/>
              </a:ext>
            </a:extLst>
          </p:cNvPr>
          <p:cNvSpPr/>
          <p:nvPr/>
        </p:nvSpPr>
        <p:spPr>
          <a:xfrm>
            <a:off x="3254844" y="4197392"/>
            <a:ext cx="1623514" cy="280426"/>
          </a:xfrm>
          <a:custGeom>
            <a:avLst/>
            <a:gdLst/>
            <a:ahLst/>
            <a:cxnLst/>
            <a:rect l="l" t="t" r="r" b="b"/>
            <a:pathLst>
              <a:path w="1943897" h="335764">
                <a:moveTo>
                  <a:pt x="0" y="0"/>
                </a:moveTo>
                <a:lnTo>
                  <a:pt x="1943898" y="0"/>
                </a:lnTo>
                <a:lnTo>
                  <a:pt x="1943898" y="335764"/>
                </a:lnTo>
                <a:lnTo>
                  <a:pt x="0" y="3357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DE"/>
          </a:p>
        </p:txBody>
      </p:sp>
      <p:sp>
        <p:nvSpPr>
          <p:cNvPr id="89" name="AutoShape 18">
            <a:extLst>
              <a:ext uri="{FF2B5EF4-FFF2-40B4-BE49-F238E27FC236}">
                <a16:creationId xmlns:a16="http://schemas.microsoft.com/office/drawing/2014/main" id="{1F9D7E55-D8F8-0D81-9F3B-57A53CD5C4EC}"/>
              </a:ext>
            </a:extLst>
          </p:cNvPr>
          <p:cNvSpPr/>
          <p:nvPr/>
        </p:nvSpPr>
        <p:spPr>
          <a:xfrm>
            <a:off x="705788" y="4658067"/>
            <a:ext cx="2990313" cy="0"/>
          </a:xfrm>
          <a:prstGeom prst="line">
            <a:avLst/>
          </a:prstGeom>
          <a:ln w="28575" cap="rnd">
            <a:solidFill>
              <a:srgbClr val="FB8D2D"/>
            </a:solidFill>
            <a:prstDash val="solid"/>
            <a:headEnd type="none" w="sm" len="sm"/>
            <a:tailEnd type="none" w="sm" len="sm"/>
          </a:ln>
        </p:spPr>
        <p:txBody>
          <a:bodyPr/>
          <a:lstStyle/>
          <a:p>
            <a:endParaRPr lang="en-DE"/>
          </a:p>
        </p:txBody>
      </p:sp>
      <p:sp>
        <p:nvSpPr>
          <p:cNvPr id="90" name="TextBox 24">
            <a:extLst>
              <a:ext uri="{FF2B5EF4-FFF2-40B4-BE49-F238E27FC236}">
                <a16:creationId xmlns:a16="http://schemas.microsoft.com/office/drawing/2014/main" id="{77D8B18F-9922-BE79-047C-3DC0A28F4A99}"/>
              </a:ext>
            </a:extLst>
          </p:cNvPr>
          <p:cNvSpPr txBox="1"/>
          <p:nvPr/>
        </p:nvSpPr>
        <p:spPr>
          <a:xfrm>
            <a:off x="705788" y="4844710"/>
            <a:ext cx="4704412" cy="1077218"/>
          </a:xfrm>
          <a:prstGeom prst="rect">
            <a:avLst/>
          </a:prstGeom>
        </p:spPr>
        <p:txBody>
          <a:bodyPr wrap="square" lIns="0" tIns="0" rIns="0" bIns="0" rtlCol="0" anchor="t">
            <a:spAutoFit/>
          </a:bodyPr>
          <a:lstStyle/>
          <a:p>
            <a:r>
              <a:rPr lang="en-US" sz="1400" dirty="0">
                <a:solidFill>
                  <a:srgbClr val="000060"/>
                </a:solidFill>
                <a:latin typeface="Century Gothic" panose="020B0502020202020204" pitchFamily="34" charset="0"/>
                <a:ea typeface="+mn-lt"/>
                <a:cs typeface="+mn-lt"/>
              </a:rPr>
              <a:t>Different Strength? That's OK! Each one of the team members was assigned a task according to her/his strength taking into consideration that we should all contribute to the coding and final presentation.</a:t>
            </a:r>
          </a:p>
          <a:p>
            <a:endParaRPr lang="en-US" sz="1400" dirty="0">
              <a:solidFill>
                <a:srgbClr val="000060"/>
              </a:solidFill>
              <a:latin typeface="Century Gothic" panose="020B0502020202020204" pitchFamily="34" charset="0"/>
              <a:ea typeface="+mn-lt"/>
              <a:cs typeface="+mn-lt"/>
            </a:endParaRPr>
          </a:p>
        </p:txBody>
      </p:sp>
      <p:grpSp>
        <p:nvGrpSpPr>
          <p:cNvPr id="92" name="Group 11">
            <a:extLst>
              <a:ext uri="{FF2B5EF4-FFF2-40B4-BE49-F238E27FC236}">
                <a16:creationId xmlns:a16="http://schemas.microsoft.com/office/drawing/2014/main" id="{7B462DFA-D054-36B0-E775-FA5E93B140E3}"/>
              </a:ext>
            </a:extLst>
          </p:cNvPr>
          <p:cNvGrpSpPr/>
          <p:nvPr/>
        </p:nvGrpSpPr>
        <p:grpSpPr>
          <a:xfrm>
            <a:off x="6270627" y="3925047"/>
            <a:ext cx="5215585" cy="2212326"/>
            <a:chOff x="0" y="0"/>
            <a:chExt cx="1701511" cy="893031"/>
          </a:xfrm>
        </p:grpSpPr>
        <p:sp>
          <p:nvSpPr>
            <p:cNvPr id="93" name="Freeform 12">
              <a:extLst>
                <a:ext uri="{FF2B5EF4-FFF2-40B4-BE49-F238E27FC236}">
                  <a16:creationId xmlns:a16="http://schemas.microsoft.com/office/drawing/2014/main" id="{CF071813-6EC4-B2FC-37F3-D4A6886FEA70}"/>
                </a:ext>
              </a:extLst>
            </p:cNvPr>
            <p:cNvSpPr/>
            <p:nvPr/>
          </p:nvSpPr>
          <p:spPr>
            <a:xfrm>
              <a:off x="0" y="0"/>
              <a:ext cx="1701511" cy="893031"/>
            </a:xfrm>
            <a:custGeom>
              <a:avLst/>
              <a:gdLst/>
              <a:ahLst/>
              <a:cxnLst/>
              <a:rect l="l" t="t" r="r" b="b"/>
              <a:pathLst>
                <a:path w="1701511" h="893031">
                  <a:moveTo>
                    <a:pt x="17975" y="0"/>
                  </a:moveTo>
                  <a:lnTo>
                    <a:pt x="1683535" y="0"/>
                  </a:lnTo>
                  <a:cubicBezTo>
                    <a:pt x="1693463" y="0"/>
                    <a:pt x="1701511" y="8048"/>
                    <a:pt x="1701511" y="17975"/>
                  </a:cubicBezTo>
                  <a:lnTo>
                    <a:pt x="1701511" y="875055"/>
                  </a:lnTo>
                  <a:cubicBezTo>
                    <a:pt x="1701511" y="884983"/>
                    <a:pt x="1693463" y="893031"/>
                    <a:pt x="1683535" y="893031"/>
                  </a:cubicBezTo>
                  <a:lnTo>
                    <a:pt x="17975" y="893031"/>
                  </a:lnTo>
                  <a:cubicBezTo>
                    <a:pt x="8048" y="893031"/>
                    <a:pt x="0" y="884983"/>
                    <a:pt x="0" y="875055"/>
                  </a:cubicBezTo>
                  <a:lnTo>
                    <a:pt x="0" y="17975"/>
                  </a:lnTo>
                  <a:cubicBezTo>
                    <a:pt x="0" y="8048"/>
                    <a:pt x="8048" y="0"/>
                    <a:pt x="17975" y="0"/>
                  </a:cubicBezTo>
                  <a:close/>
                </a:path>
              </a:pathLst>
            </a:custGeom>
            <a:solidFill>
              <a:schemeClr val="accent6">
                <a:lumMod val="20000"/>
                <a:lumOff val="80000"/>
              </a:schemeClr>
            </a:solidFill>
          </p:spPr>
          <p:txBody>
            <a:bodyPr/>
            <a:lstStyle/>
            <a:p>
              <a:endParaRPr lang="en-DE"/>
            </a:p>
          </p:txBody>
        </p:sp>
        <p:sp>
          <p:nvSpPr>
            <p:cNvPr id="94" name="TextBox 13">
              <a:extLst>
                <a:ext uri="{FF2B5EF4-FFF2-40B4-BE49-F238E27FC236}">
                  <a16:creationId xmlns:a16="http://schemas.microsoft.com/office/drawing/2014/main" id="{948A2AF5-A7E2-007F-9989-2D5061AC56B7}"/>
                </a:ext>
              </a:extLst>
            </p:cNvPr>
            <p:cNvSpPr txBox="1"/>
            <p:nvPr/>
          </p:nvSpPr>
          <p:spPr>
            <a:xfrm>
              <a:off x="0" y="-38100"/>
              <a:ext cx="1701511" cy="931131"/>
            </a:xfrm>
            <a:prstGeom prst="rect">
              <a:avLst/>
            </a:prstGeom>
          </p:spPr>
          <p:txBody>
            <a:bodyPr lIns="50800" tIns="50800" rIns="50800" bIns="50800" rtlCol="0" anchor="ctr"/>
            <a:lstStyle/>
            <a:p>
              <a:pPr algn="ctr">
                <a:lnSpc>
                  <a:spcPts val="2659"/>
                </a:lnSpc>
              </a:pPr>
              <a:endParaRPr/>
            </a:p>
          </p:txBody>
        </p:sp>
      </p:grpSp>
      <p:sp>
        <p:nvSpPr>
          <p:cNvPr id="95" name="Freeform 17">
            <a:extLst>
              <a:ext uri="{FF2B5EF4-FFF2-40B4-BE49-F238E27FC236}">
                <a16:creationId xmlns:a16="http://schemas.microsoft.com/office/drawing/2014/main" id="{71A9324C-8C34-8E67-24BF-F098B5837695}"/>
              </a:ext>
            </a:extLst>
          </p:cNvPr>
          <p:cNvSpPr/>
          <p:nvPr/>
        </p:nvSpPr>
        <p:spPr>
          <a:xfrm>
            <a:off x="9080485" y="4197392"/>
            <a:ext cx="1623514" cy="280426"/>
          </a:xfrm>
          <a:custGeom>
            <a:avLst/>
            <a:gdLst/>
            <a:ahLst/>
            <a:cxnLst/>
            <a:rect l="l" t="t" r="r" b="b"/>
            <a:pathLst>
              <a:path w="1943897" h="335764">
                <a:moveTo>
                  <a:pt x="0" y="0"/>
                </a:moveTo>
                <a:lnTo>
                  <a:pt x="1943898" y="0"/>
                </a:lnTo>
                <a:lnTo>
                  <a:pt x="1943898" y="335764"/>
                </a:lnTo>
                <a:lnTo>
                  <a:pt x="0" y="3357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DE"/>
          </a:p>
        </p:txBody>
      </p:sp>
      <p:sp>
        <p:nvSpPr>
          <p:cNvPr id="96" name="AutoShape 18">
            <a:extLst>
              <a:ext uri="{FF2B5EF4-FFF2-40B4-BE49-F238E27FC236}">
                <a16:creationId xmlns:a16="http://schemas.microsoft.com/office/drawing/2014/main" id="{F1E5642B-AD29-1800-7106-E0D10E66007C}"/>
              </a:ext>
            </a:extLst>
          </p:cNvPr>
          <p:cNvSpPr/>
          <p:nvPr/>
        </p:nvSpPr>
        <p:spPr>
          <a:xfrm>
            <a:off x="6531429" y="4658067"/>
            <a:ext cx="2990313" cy="0"/>
          </a:xfrm>
          <a:prstGeom prst="line">
            <a:avLst/>
          </a:prstGeom>
          <a:ln w="28575" cap="rnd">
            <a:solidFill>
              <a:srgbClr val="FB8D2D"/>
            </a:solidFill>
            <a:prstDash val="solid"/>
            <a:headEnd type="none" w="sm" len="sm"/>
            <a:tailEnd type="none" w="sm" len="sm"/>
          </a:ln>
        </p:spPr>
        <p:txBody>
          <a:bodyPr/>
          <a:lstStyle/>
          <a:p>
            <a:endParaRPr lang="en-DE"/>
          </a:p>
        </p:txBody>
      </p:sp>
      <p:sp>
        <p:nvSpPr>
          <p:cNvPr id="97" name="TextBox 24">
            <a:extLst>
              <a:ext uri="{FF2B5EF4-FFF2-40B4-BE49-F238E27FC236}">
                <a16:creationId xmlns:a16="http://schemas.microsoft.com/office/drawing/2014/main" id="{5031E159-04DD-E763-D04B-6BA6D927307C}"/>
              </a:ext>
            </a:extLst>
          </p:cNvPr>
          <p:cNvSpPr txBox="1"/>
          <p:nvPr/>
        </p:nvSpPr>
        <p:spPr>
          <a:xfrm>
            <a:off x="6531429" y="4844710"/>
            <a:ext cx="4615542" cy="1508105"/>
          </a:xfrm>
          <a:prstGeom prst="rect">
            <a:avLst/>
          </a:prstGeom>
        </p:spPr>
        <p:txBody>
          <a:bodyPr wrap="square" lIns="0" tIns="0" rIns="0" bIns="0" rtlCol="0" anchor="t">
            <a:spAutoFit/>
          </a:bodyPr>
          <a:lstStyle/>
          <a:p>
            <a:r>
              <a:rPr lang="en-US" sz="1400">
                <a:solidFill>
                  <a:srgbClr val="000060"/>
                </a:solidFill>
                <a:latin typeface="Century Gothic" panose="020B0502020202020204" pitchFamily="34" charset="0"/>
                <a:ea typeface="+mn-lt"/>
                <a:cs typeface="+mn-lt"/>
              </a:rPr>
              <a:t>The </a:t>
            </a:r>
            <a:r>
              <a:rPr lang="en-US" sz="1400" dirty="0">
                <a:solidFill>
                  <a:srgbClr val="000060"/>
                </a:solidFill>
                <a:latin typeface="Century Gothic" panose="020B0502020202020204" pitchFamily="34" charset="0"/>
                <a:ea typeface="+mn-lt"/>
                <a:cs typeface="+mn-lt"/>
              </a:rPr>
              <a:t>experience reinforced the importance of careful planning, a strong technical foundation (especially with a versatile framework like Django), and a resilient, adaptable team. This project highlighted the power of collaboration, perseverance, and continuous learning. [...]</a:t>
            </a:r>
          </a:p>
          <a:p>
            <a:endParaRPr lang="en-US" sz="1400" dirty="0">
              <a:solidFill>
                <a:srgbClr val="000060"/>
              </a:solidFill>
              <a:latin typeface="Century Gothic" panose="020B0502020202020204" pitchFamily="34" charset="0"/>
              <a:ea typeface="+mn-lt"/>
              <a:cs typeface="+mn-lt"/>
            </a:endParaRPr>
          </a:p>
        </p:txBody>
      </p:sp>
      <p:sp>
        <p:nvSpPr>
          <p:cNvPr id="98" name="TextBox 25">
            <a:extLst>
              <a:ext uri="{FF2B5EF4-FFF2-40B4-BE49-F238E27FC236}">
                <a16:creationId xmlns:a16="http://schemas.microsoft.com/office/drawing/2014/main" id="{674B1058-412C-58FC-948C-253749309D8D}"/>
              </a:ext>
            </a:extLst>
          </p:cNvPr>
          <p:cNvSpPr txBox="1"/>
          <p:nvPr/>
        </p:nvSpPr>
        <p:spPr>
          <a:xfrm>
            <a:off x="6531429" y="4150952"/>
            <a:ext cx="3463731" cy="373307"/>
          </a:xfrm>
          <a:prstGeom prst="rect">
            <a:avLst/>
          </a:prstGeom>
        </p:spPr>
        <p:txBody>
          <a:bodyPr wrap="square" lIns="0" tIns="0" rIns="0" bIns="0" rtlCol="0" anchor="t">
            <a:spAutoFit/>
          </a:bodyPr>
          <a:lstStyle/>
          <a:p>
            <a:pPr algn="l">
              <a:lnSpc>
                <a:spcPts val="3281"/>
              </a:lnSpc>
              <a:spcBef>
                <a:spcPct val="0"/>
              </a:spcBef>
            </a:pPr>
            <a:r>
              <a:rPr lang="en-US" sz="2000" b="1" dirty="0">
                <a:solidFill>
                  <a:srgbClr val="FB8D2D"/>
                </a:solidFill>
                <a:latin typeface="Century Gothic" panose="020B0502020202020204" pitchFamily="34" charset="0"/>
                <a:ea typeface="Montserrat Bold"/>
                <a:cs typeface="Montserrat Bold"/>
                <a:sym typeface="Montserrat Bold"/>
              </a:rPr>
              <a:t>Elizabeth</a:t>
            </a:r>
          </a:p>
        </p:txBody>
      </p:sp>
      <p:sp>
        <p:nvSpPr>
          <p:cNvPr id="2" name="TextBox 25">
            <a:extLst>
              <a:ext uri="{FF2B5EF4-FFF2-40B4-BE49-F238E27FC236}">
                <a16:creationId xmlns:a16="http://schemas.microsoft.com/office/drawing/2014/main" id="{686EE948-3A29-FA92-8213-E7F340D5A832}"/>
              </a:ext>
            </a:extLst>
          </p:cNvPr>
          <p:cNvSpPr txBox="1"/>
          <p:nvPr/>
        </p:nvSpPr>
        <p:spPr>
          <a:xfrm>
            <a:off x="705788" y="4150952"/>
            <a:ext cx="3463731" cy="373307"/>
          </a:xfrm>
          <a:prstGeom prst="rect">
            <a:avLst/>
          </a:prstGeom>
        </p:spPr>
        <p:txBody>
          <a:bodyPr wrap="square" lIns="0" tIns="0" rIns="0" bIns="0" rtlCol="0" anchor="t">
            <a:spAutoFit/>
          </a:bodyPr>
          <a:lstStyle/>
          <a:p>
            <a:pPr algn="l">
              <a:lnSpc>
                <a:spcPts val="3281"/>
              </a:lnSpc>
              <a:spcBef>
                <a:spcPct val="0"/>
              </a:spcBef>
            </a:pPr>
            <a:r>
              <a:rPr lang="en-US" sz="2000" b="1" dirty="0">
                <a:solidFill>
                  <a:srgbClr val="FB8D2D"/>
                </a:solidFill>
                <a:latin typeface="Century Gothic" panose="020B0502020202020204" pitchFamily="34" charset="0"/>
                <a:ea typeface="Montserrat Bold"/>
                <a:cs typeface="Montserrat Bold"/>
                <a:sym typeface="Montserrat Bold"/>
              </a:rPr>
              <a:t>Mais</a:t>
            </a:r>
          </a:p>
        </p:txBody>
      </p:sp>
      <p:sp>
        <p:nvSpPr>
          <p:cNvPr id="7" name="Footer Placeholder 1">
            <a:extLst>
              <a:ext uri="{FF2B5EF4-FFF2-40B4-BE49-F238E27FC236}">
                <a16:creationId xmlns:a16="http://schemas.microsoft.com/office/drawing/2014/main" id="{6BA9ACFE-F098-4325-2D3B-4260AD354876}"/>
              </a:ext>
            </a:extLst>
          </p:cNvPr>
          <p:cNvSpPr>
            <a:spLocks noGrp="1"/>
          </p:cNvSpPr>
          <p:nvPr>
            <p:ph type="ftr" sz="quarter" idx="3"/>
          </p:nvPr>
        </p:nvSpPr>
        <p:spPr>
          <a:xfrm>
            <a:off x="550863" y="6308725"/>
            <a:ext cx="8787870" cy="549275"/>
          </a:xfrm>
        </p:spPr>
        <p:txBody>
          <a:bodyPr/>
          <a:lstStyle/>
          <a:p>
            <a:r>
              <a:rPr lang="de-DE" dirty="0"/>
              <a:t>Prof. Dr. Thomas Staubitz | German UDS</a:t>
            </a:r>
          </a:p>
        </p:txBody>
      </p:sp>
    </p:spTree>
    <p:extLst>
      <p:ext uri="{BB962C8B-B14F-4D97-AF65-F5344CB8AC3E}">
        <p14:creationId xmlns:p14="http://schemas.microsoft.com/office/powerpoint/2010/main" val="829937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DF4BCB-F01A-F25B-462F-71FD98828FE6}"/>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FD2CC680-3948-B352-E623-0F7403DD3DD9}"/>
              </a:ext>
            </a:extLst>
          </p:cNvPr>
          <p:cNvSpPr>
            <a:spLocks noGrp="1"/>
          </p:cNvSpPr>
          <p:nvPr>
            <p:ph type="title"/>
          </p:nvPr>
        </p:nvSpPr>
        <p:spPr/>
        <p:txBody>
          <a:bodyPr/>
          <a:lstStyle/>
          <a:p>
            <a:r>
              <a:rPr lang="en-DE" dirty="0"/>
              <a:t>Conclusions</a:t>
            </a:r>
          </a:p>
        </p:txBody>
      </p:sp>
      <p:sp>
        <p:nvSpPr>
          <p:cNvPr id="4" name="Text Placeholder 3">
            <a:extLst>
              <a:ext uri="{FF2B5EF4-FFF2-40B4-BE49-F238E27FC236}">
                <a16:creationId xmlns:a16="http://schemas.microsoft.com/office/drawing/2014/main" id="{6571DE56-DAB4-1D32-6353-26F005C51C59}"/>
              </a:ext>
            </a:extLst>
          </p:cNvPr>
          <p:cNvSpPr>
            <a:spLocks noGrp="1"/>
          </p:cNvSpPr>
          <p:nvPr>
            <p:ph type="body" sz="quarter" idx="22"/>
          </p:nvPr>
        </p:nvSpPr>
        <p:spPr/>
        <p:txBody>
          <a:bodyPr/>
          <a:lstStyle/>
          <a:p>
            <a:r>
              <a:rPr lang="en-DE" dirty="0"/>
              <a:t>Team work, project-based work is important – particularly in online contexts</a:t>
            </a:r>
          </a:p>
          <a:p>
            <a:r>
              <a:rPr lang="en-DE" dirty="0"/>
              <a:t>Scaling such approaches is possible – but requires effort</a:t>
            </a:r>
          </a:p>
          <a:p>
            <a:r>
              <a:rPr lang="en-DE" dirty="0"/>
              <a:t>Shift from product to process is mandatory – not only for such tasks</a:t>
            </a:r>
          </a:p>
          <a:p>
            <a:pPr marL="0" indent="0">
              <a:buNone/>
            </a:pPr>
            <a:endParaRPr lang="en-DE" dirty="0"/>
          </a:p>
          <a:p>
            <a:r>
              <a:rPr lang="en-DE" b="1" dirty="0"/>
              <a:t>Let’s not make the narrative that AI will replace teachers a self-fulfilling prophecy</a:t>
            </a:r>
          </a:p>
          <a:p>
            <a:pPr lvl="1"/>
            <a:r>
              <a:rPr lang="en-DE" dirty="0"/>
              <a:t>Students submitting AI generated that is graded by an AI instead of a teacher is a development that is utter nonsense and no-one needs this!</a:t>
            </a:r>
          </a:p>
          <a:p>
            <a:pPr lvl="1"/>
            <a:r>
              <a:rPr lang="en-DE" dirty="0"/>
              <a:t>If we can’t handle grading, let’s find something else.</a:t>
            </a:r>
          </a:p>
          <a:p>
            <a:pPr lvl="1"/>
            <a:endParaRPr lang="en-DE" dirty="0"/>
          </a:p>
          <a:p>
            <a:r>
              <a:rPr lang="en-DE" dirty="0"/>
              <a:t>AI will not make teachers obsolete – shift of roles</a:t>
            </a:r>
          </a:p>
        </p:txBody>
      </p:sp>
      <p:sp>
        <p:nvSpPr>
          <p:cNvPr id="5" name="Slide Number Placeholder 4">
            <a:extLst>
              <a:ext uri="{FF2B5EF4-FFF2-40B4-BE49-F238E27FC236}">
                <a16:creationId xmlns:a16="http://schemas.microsoft.com/office/drawing/2014/main" id="{E48C4AB4-CF47-C5DA-FEBD-7EA1D8E34EA0}"/>
              </a:ext>
            </a:extLst>
          </p:cNvPr>
          <p:cNvSpPr>
            <a:spLocks noGrp="1"/>
          </p:cNvSpPr>
          <p:nvPr>
            <p:ph type="sldNum" sz="quarter" idx="4"/>
          </p:nvPr>
        </p:nvSpPr>
        <p:spPr/>
        <p:txBody>
          <a:bodyPr/>
          <a:lstStyle/>
          <a:p>
            <a:fld id="{97B5D6F4-5899-4B75-B7B0-EBB32E782A5F}" type="slidenum">
              <a:rPr lang="en-GB" smtClean="0"/>
              <a:pPr/>
              <a:t>32</a:t>
            </a:fld>
            <a:endParaRPr lang="en-GB" dirty="0"/>
          </a:p>
        </p:txBody>
      </p:sp>
    </p:spTree>
    <p:extLst>
      <p:ext uri="{BB962C8B-B14F-4D97-AF65-F5344CB8AC3E}">
        <p14:creationId xmlns:p14="http://schemas.microsoft.com/office/powerpoint/2010/main" val="2055725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8048-388E-5FD6-EADB-10FA517F3F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B580ED-7885-38A2-40C9-D59D7F7E5A37}"/>
              </a:ext>
            </a:extLst>
          </p:cNvPr>
          <p:cNvSpPr>
            <a:spLocks noGrp="1"/>
          </p:cNvSpPr>
          <p:nvPr>
            <p:ph type="title"/>
          </p:nvPr>
        </p:nvSpPr>
        <p:spPr/>
        <p:txBody>
          <a:bodyPr/>
          <a:lstStyle/>
          <a:p>
            <a:r>
              <a:rPr lang="en-US" dirty="0">
                <a:latin typeface="Calibri"/>
                <a:ea typeface="Verdana"/>
                <a:cs typeface="Calibri"/>
              </a:rPr>
              <a:t>Sources</a:t>
            </a:r>
            <a:endParaRPr lang="en-US" dirty="0"/>
          </a:p>
        </p:txBody>
      </p:sp>
      <p:sp>
        <p:nvSpPr>
          <p:cNvPr id="7" name="Text Placeholder 6">
            <a:extLst>
              <a:ext uri="{FF2B5EF4-FFF2-40B4-BE49-F238E27FC236}">
                <a16:creationId xmlns:a16="http://schemas.microsoft.com/office/drawing/2014/main" id="{622E5A3E-4AB3-10C0-451B-508162D34C3C}"/>
              </a:ext>
            </a:extLst>
          </p:cNvPr>
          <p:cNvSpPr>
            <a:spLocks noGrp="1"/>
          </p:cNvSpPr>
          <p:nvPr>
            <p:ph type="body" sz="quarter" idx="22"/>
          </p:nvPr>
        </p:nvSpPr>
        <p:spPr>
          <a:xfrm>
            <a:off x="550863" y="1628775"/>
            <a:ext cx="11090275" cy="4679950"/>
          </a:xfrm>
        </p:spPr>
        <p:txBody>
          <a:bodyPr/>
          <a:lstStyle/>
          <a:p>
            <a:r>
              <a:rPr lang="en-GB" sz="800" kern="100" dirty="0">
                <a:solidFill>
                  <a:srgbClr val="0F4761"/>
                </a:solidFill>
                <a:ea typeface="Times New Roman" panose="02020603050405020304" pitchFamily="18" charset="0"/>
                <a:cs typeface="Times New Roman" panose="02020603050405020304" pitchFamily="18" charset="0"/>
              </a:rPr>
              <a:t>https://crabby-rathbun.github.io/mjrathbun-website/blog/posts/2026-02-11-gatekeeping-in-open-source-the-scott-shambaugh-story.html</a:t>
            </a:r>
          </a:p>
          <a:p>
            <a:r>
              <a:rPr lang="en-GB" sz="800" kern="100" dirty="0">
                <a:solidFill>
                  <a:srgbClr val="0F4761"/>
                </a:solidFill>
                <a:ea typeface="Times New Roman" panose="02020603050405020304" pitchFamily="18" charset="0"/>
                <a:cs typeface="Times New Roman" panose="02020603050405020304" pitchFamily="18" charset="0"/>
              </a:rPr>
              <a:t>https://theshamblog.com/mj-rathbun/</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https://www.researchgate.net/publication/401123335_Agents_of_Chaos</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https://www.spiegel.de/wissenschaft/mensch/kuenstliche-intelligenz-wie-kuenstliche-dummheit-ein-start-up-vernichtete-a-cb96006b-9a75-453d-8f7d-53a2a2717daf</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https://www.linkedin.com/posts/andreaswittke_die-ki-debatte-ist-deshalb-so-aufgeladen-share-7459155421354889216-myWM/</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https://www.linkedin.com/feed/update/urn:li:activity:7437050366954962946/</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www.weforum.org</a:t>
            </a:r>
            <a:r>
              <a:rPr lang="en-GB" sz="800" kern="100" dirty="0">
                <a:solidFill>
                  <a:srgbClr val="0F4761"/>
                </a:solidFill>
                <a:ea typeface="Times New Roman" panose="02020603050405020304" pitchFamily="18" charset="0"/>
                <a:cs typeface="Times New Roman" panose="02020603050405020304" pitchFamily="18" charset="0"/>
              </a:rPr>
              <a:t>/publications/the-future-of-jobs-report-2025/digest/</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https://www.classcentral.com/report/educations-hidden-value/</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www.tagesspiegel.de</a:t>
            </a:r>
            <a:r>
              <a:rPr lang="en-GB" sz="800" kern="100" dirty="0">
                <a:solidFill>
                  <a:srgbClr val="0F4761"/>
                </a:solidFill>
                <a:ea typeface="Times New Roman" panose="02020603050405020304" pitchFamily="18" charset="0"/>
                <a:cs typeface="Times New Roman" panose="02020603050405020304" pitchFamily="18" charset="0"/>
              </a:rPr>
              <a:t>/</a:t>
            </a:r>
            <a:r>
              <a:rPr lang="en-GB" sz="800" kern="100" dirty="0" err="1">
                <a:solidFill>
                  <a:srgbClr val="0F4761"/>
                </a:solidFill>
                <a:ea typeface="Times New Roman" panose="02020603050405020304" pitchFamily="18" charset="0"/>
                <a:cs typeface="Times New Roman" panose="02020603050405020304" pitchFamily="18" charset="0"/>
              </a:rPr>
              <a:t>wissen</a:t>
            </a:r>
            <a:r>
              <a:rPr lang="en-GB" sz="800" kern="100" dirty="0">
                <a:solidFill>
                  <a:srgbClr val="0F4761"/>
                </a:solidFill>
                <a:ea typeface="Times New Roman" panose="02020603050405020304" pitchFamily="18" charset="0"/>
                <a:cs typeface="Times New Roman" panose="02020603050405020304" pitchFamily="18" charset="0"/>
              </a:rPr>
              <a:t>/sanierungsstau-eskaliert-tu-berlin-muss-komplettes-hauptgebaude-schliessen-15576146.html</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www.tagesspiegel.de</a:t>
            </a:r>
            <a:r>
              <a:rPr lang="en-GB" sz="800" kern="100" dirty="0">
                <a:solidFill>
                  <a:srgbClr val="0F4761"/>
                </a:solidFill>
                <a:ea typeface="Times New Roman" panose="02020603050405020304" pitchFamily="18" charset="0"/>
                <a:cs typeface="Times New Roman" panose="02020603050405020304" pitchFamily="18" charset="0"/>
              </a:rPr>
              <a:t>/</a:t>
            </a:r>
            <a:r>
              <a:rPr lang="en-GB" sz="800" kern="100" dirty="0" err="1">
                <a:solidFill>
                  <a:srgbClr val="0F4761"/>
                </a:solidFill>
                <a:ea typeface="Times New Roman" panose="02020603050405020304" pitchFamily="18" charset="0"/>
                <a:cs typeface="Times New Roman" panose="02020603050405020304" pitchFamily="18" charset="0"/>
              </a:rPr>
              <a:t>wissen</a:t>
            </a:r>
            <a:r>
              <a:rPr lang="en-GB" sz="800" kern="100" dirty="0">
                <a:solidFill>
                  <a:srgbClr val="0F4761"/>
                </a:solidFill>
                <a:ea typeface="Times New Roman" panose="02020603050405020304" pitchFamily="18" charset="0"/>
                <a:cs typeface="Times New Roman" panose="02020603050405020304" pitchFamily="18" charset="0"/>
              </a:rPr>
              <a:t>/</a:t>
            </a:r>
            <a:r>
              <a:rPr lang="en-GB" sz="800" kern="100" dirty="0" err="1">
                <a:solidFill>
                  <a:srgbClr val="0F4761"/>
                </a:solidFill>
                <a:ea typeface="Times New Roman" panose="02020603050405020304" pitchFamily="18" charset="0"/>
                <a:cs typeface="Times New Roman" panose="02020603050405020304" pitchFamily="18" charset="0"/>
              </a:rPr>
              <a:t>leere</a:t>
            </a:r>
            <a:r>
              <a:rPr lang="en-GB" sz="800" kern="100" dirty="0">
                <a:solidFill>
                  <a:srgbClr val="0F4761"/>
                </a:solidFill>
                <a:ea typeface="Times New Roman" panose="02020603050405020304" pitchFamily="18" charset="0"/>
                <a:cs typeface="Times New Roman" panose="02020603050405020304" pitchFamily="18" charset="0"/>
              </a:rPr>
              <a:t>-range-im-</a:t>
            </a:r>
            <a:r>
              <a:rPr lang="en-GB" sz="800" kern="100" dirty="0" err="1">
                <a:solidFill>
                  <a:srgbClr val="0F4761"/>
                </a:solidFill>
                <a:ea typeface="Times New Roman" panose="02020603050405020304" pitchFamily="18" charset="0"/>
                <a:cs typeface="Times New Roman" panose="02020603050405020304" pitchFamily="18" charset="0"/>
              </a:rPr>
              <a:t>uni</a:t>
            </a:r>
            <a:r>
              <a:rPr lang="en-GB" sz="800" kern="100" dirty="0">
                <a:solidFill>
                  <a:srgbClr val="0F4761"/>
                </a:solidFill>
                <a:ea typeface="Times New Roman" panose="02020603050405020304" pitchFamily="18" charset="0"/>
                <a:cs typeface="Times New Roman" panose="02020603050405020304" pitchFamily="18" charset="0"/>
              </a:rPr>
              <a:t>-</a:t>
            </a:r>
            <a:r>
              <a:rPr lang="en-GB" sz="800" kern="100" dirty="0" err="1">
                <a:solidFill>
                  <a:srgbClr val="0F4761"/>
                </a:solidFill>
                <a:ea typeface="Times New Roman" panose="02020603050405020304" pitchFamily="18" charset="0"/>
                <a:cs typeface="Times New Roman" panose="02020603050405020304" pitchFamily="18" charset="0"/>
              </a:rPr>
              <a:t>horsaal</a:t>
            </a:r>
            <a:r>
              <a:rPr lang="en-GB" sz="800" kern="100" dirty="0">
                <a:solidFill>
                  <a:srgbClr val="0F4761"/>
                </a:solidFill>
                <a:ea typeface="Times New Roman" panose="02020603050405020304" pitchFamily="18" charset="0"/>
                <a:cs typeface="Times New Roman" panose="02020603050405020304" pitchFamily="18" charset="0"/>
              </a:rPr>
              <a:t>-es-</a:t>
            </a:r>
            <a:r>
              <a:rPr lang="en-GB" sz="800" kern="100" dirty="0" err="1">
                <a:solidFill>
                  <a:srgbClr val="0F4761"/>
                </a:solidFill>
                <a:ea typeface="Times New Roman" panose="02020603050405020304" pitchFamily="18" charset="0"/>
                <a:cs typeface="Times New Roman" panose="02020603050405020304" pitchFamily="18" charset="0"/>
              </a:rPr>
              <a:t>tropft</a:t>
            </a:r>
            <a:r>
              <a:rPr lang="en-GB" sz="800" kern="100" dirty="0">
                <a:solidFill>
                  <a:srgbClr val="0F4761"/>
                </a:solidFill>
                <a:ea typeface="Times New Roman" panose="02020603050405020304" pitchFamily="18" charset="0"/>
                <a:cs typeface="Times New Roman" panose="02020603050405020304" pitchFamily="18" charset="0"/>
              </a:rPr>
              <a:t>-rein-und-</a:t>
            </a:r>
            <a:r>
              <a:rPr lang="en-GB" sz="800" kern="100" dirty="0" err="1">
                <a:solidFill>
                  <a:srgbClr val="0F4761"/>
                </a:solidFill>
                <a:ea typeface="Times New Roman" panose="02020603050405020304" pitchFamily="18" charset="0"/>
                <a:cs typeface="Times New Roman" panose="02020603050405020304" pitchFamily="18" charset="0"/>
              </a:rPr>
              <a:t>brockelt</a:t>
            </a:r>
            <a:r>
              <a:rPr lang="en-GB" sz="800" kern="100" dirty="0">
                <a:solidFill>
                  <a:srgbClr val="0F4761"/>
                </a:solidFill>
                <a:ea typeface="Times New Roman" panose="02020603050405020304" pitchFamily="18" charset="0"/>
                <a:cs typeface="Times New Roman" panose="02020603050405020304" pitchFamily="18" charset="0"/>
              </a:rPr>
              <a:t>--aber-die-prasenzpflicht-wieder-einfuhren-15275760.html</a:t>
            </a:r>
            <a:endParaRPr lang="en-DE"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https://www.spiegel.de/start/kuenstliche-intelligenz-im-studium-wie-ki-agenten-pruefungen-fuer-studierende-bestehen-koennen-a-ea1a22ee-ede5-44d7-9b5f-dd27a2abb339</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https://tawnyameans.substack.com/p/what-students-want-is-not-what-we</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https://thereader.mitpress.mit.edu/the-engineered-student-on-b-f-skinners-teaching-machine/</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Díaz, B., &amp; Nussbaum, M. (2024). Artificial intelligence for teaching and learning in schools: The need for pedagogical intelligence. Computers &amp; Education, 217, 105071.</a:t>
            </a:r>
            <a:br>
              <a:rPr lang="en-GB" sz="800" kern="100" dirty="0">
                <a:solidFill>
                  <a:srgbClr val="0F4761"/>
                </a:solidFill>
                <a:ea typeface="Times New Roman" panose="02020603050405020304" pitchFamily="18" charset="0"/>
                <a:cs typeface="Times New Roman" panose="02020603050405020304" pitchFamily="18" charset="0"/>
              </a:rPr>
            </a:br>
            <a:r>
              <a:rPr lang="en-GB" sz="800" kern="100" dirty="0">
                <a:solidFill>
                  <a:srgbClr val="0F4761"/>
                </a:solidFill>
                <a:ea typeface="Times New Roman" panose="02020603050405020304" pitchFamily="18" charset="0"/>
                <a:cs typeface="Times New Roman" panose="02020603050405020304" pitchFamily="18" charset="0"/>
              </a:rPr>
              <a:t>What pedagogical theory is your AI tool actually enacting — not the one on the design document, but the one students experience? https://</a:t>
            </a:r>
            <a:r>
              <a:rPr lang="en-GB" sz="800" kern="100" dirty="0" err="1">
                <a:solidFill>
                  <a:srgbClr val="0F4761"/>
                </a:solidFill>
                <a:ea typeface="Times New Roman" panose="02020603050405020304" pitchFamily="18" charset="0"/>
                <a:cs typeface="Times New Roman" panose="02020603050405020304" pitchFamily="18" charset="0"/>
              </a:rPr>
              <a:t>www.sciencedirect.com</a:t>
            </a:r>
            <a:r>
              <a:rPr lang="en-GB" sz="800" kern="100" dirty="0">
                <a:solidFill>
                  <a:srgbClr val="0F4761"/>
                </a:solidFill>
                <a:ea typeface="Times New Roman" panose="02020603050405020304" pitchFamily="18" charset="0"/>
                <a:cs typeface="Times New Roman" panose="02020603050405020304" pitchFamily="18" charset="0"/>
              </a:rPr>
              <a:t>/science/article/abs/</a:t>
            </a:r>
            <a:r>
              <a:rPr lang="en-GB" sz="800" kern="100" dirty="0" err="1">
                <a:solidFill>
                  <a:srgbClr val="0F4761"/>
                </a:solidFill>
                <a:ea typeface="Times New Roman" panose="02020603050405020304" pitchFamily="18" charset="0"/>
                <a:cs typeface="Times New Roman" panose="02020603050405020304" pitchFamily="18" charset="0"/>
              </a:rPr>
              <a:t>pii</a:t>
            </a:r>
            <a:r>
              <a:rPr lang="en-GB" sz="800" kern="100" dirty="0">
                <a:solidFill>
                  <a:srgbClr val="0F4761"/>
                </a:solidFill>
                <a:ea typeface="Times New Roman" panose="02020603050405020304" pitchFamily="18" charset="0"/>
                <a:cs typeface="Times New Roman" panose="02020603050405020304" pitchFamily="18" charset="0"/>
              </a:rPr>
              <a:t>/S036013152400085X</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https://www.linkedin.com/posts/jowallah_aiineducation-pedagogy-highereducation-share-7458163561194913793-rQ9E/</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en.wikipedia.org</a:t>
            </a:r>
            <a:r>
              <a:rPr lang="en-GB" sz="800" kern="100" dirty="0">
                <a:solidFill>
                  <a:srgbClr val="0F4761"/>
                </a:solidFill>
                <a:ea typeface="Times New Roman" panose="02020603050405020304" pitchFamily="18" charset="0"/>
                <a:cs typeface="Times New Roman" panose="02020603050405020304" pitchFamily="18" charset="0"/>
              </a:rPr>
              <a:t>/wiki/</a:t>
            </a:r>
            <a:r>
              <a:rPr lang="en-GB" sz="800" kern="100" dirty="0" err="1">
                <a:solidFill>
                  <a:srgbClr val="0F4761"/>
                </a:solidFill>
                <a:ea typeface="Times New Roman" panose="02020603050405020304" pitchFamily="18" charset="0"/>
                <a:cs typeface="Times New Roman" panose="02020603050405020304" pitchFamily="18" charset="0"/>
              </a:rPr>
              <a:t>Self_Organised_Learning_Environment</a:t>
            </a:r>
            <a:endParaRPr lang="en-GB"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L. S. Vygotsky. Mind in society: The development of higher psychological processes. Harvard University Press Cambridge, Mass., 1978. (Original manuscripts [ca. 1930-1934]). </a:t>
            </a:r>
          </a:p>
          <a:p>
            <a:pPr>
              <a:spcBef>
                <a:spcPts val="400"/>
              </a:spcBef>
              <a:spcAft>
                <a:spcPts val="200"/>
              </a:spcAft>
            </a:pP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https://2ndbreakfast.audreywatters.com/spot-the-difference/</a:t>
            </a:r>
          </a:p>
          <a:p>
            <a:pPr>
              <a:spcBef>
                <a:spcPts val="400"/>
              </a:spcBef>
              <a:spcAft>
                <a:spcPts val="200"/>
              </a:spcAft>
            </a:pP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Hattie (2025): Hattie, John, John Hattie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warnt</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vor</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falsch</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verstandener</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Individualisierung</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des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Lernens</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Online [Accessed: 02.11.2025], https://</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deutsches-schulportal.de</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expertenstimmen</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/john-hattie-warnt-vor-falsch-verstandener-individualisierung-des-lernens </a:t>
            </a:r>
          </a:p>
        </p:txBody>
      </p:sp>
      <p:sp>
        <p:nvSpPr>
          <p:cNvPr id="6" name="Slide Number Placeholder 5">
            <a:extLst>
              <a:ext uri="{FF2B5EF4-FFF2-40B4-BE49-F238E27FC236}">
                <a16:creationId xmlns:a16="http://schemas.microsoft.com/office/drawing/2014/main" id="{B8025B07-52CE-A1AF-AE36-2EB1FE8AD1B8}"/>
              </a:ext>
            </a:extLst>
          </p:cNvPr>
          <p:cNvSpPr>
            <a:spLocks noGrp="1"/>
          </p:cNvSpPr>
          <p:nvPr>
            <p:ph type="sldNum" sz="quarter" idx="4"/>
          </p:nvPr>
        </p:nvSpPr>
        <p:spPr/>
        <p:txBody>
          <a:bodyPr/>
          <a:lstStyle/>
          <a:p>
            <a:fld id="{97B5D6F4-5899-4B75-B7B0-EBB32E782A5F}" type="slidenum">
              <a:rPr lang="en-GB" sz="1200" smtClean="0">
                <a:latin typeface="Century Gothic" panose="020B0502020202020204" pitchFamily="34" charset="0"/>
              </a:rPr>
              <a:pPr/>
              <a:t>33</a:t>
            </a:fld>
            <a:endParaRPr lang="en-GB" sz="1200" dirty="0">
              <a:latin typeface="Century Gothic" panose="020B0502020202020204" pitchFamily="34" charset="0"/>
            </a:endParaRPr>
          </a:p>
        </p:txBody>
      </p:sp>
      <p:sp>
        <p:nvSpPr>
          <p:cNvPr id="2" name="Footer Placeholder 1">
            <a:extLst>
              <a:ext uri="{FF2B5EF4-FFF2-40B4-BE49-F238E27FC236}">
                <a16:creationId xmlns:a16="http://schemas.microsoft.com/office/drawing/2014/main" id="{AB4E1BDF-1703-6E27-F13E-6258A02C42F9}"/>
              </a:ext>
            </a:extLst>
          </p:cNvPr>
          <p:cNvSpPr>
            <a:spLocks noGrp="1"/>
          </p:cNvSpPr>
          <p:nvPr>
            <p:ph type="ftr" sz="quarter" idx="3"/>
          </p:nvPr>
        </p:nvSpPr>
        <p:spPr>
          <a:xfrm>
            <a:off x="550863" y="6308725"/>
            <a:ext cx="8787870" cy="549275"/>
          </a:xfrm>
        </p:spPr>
        <p:txBody>
          <a:bodyPr/>
          <a:lstStyle/>
          <a:p>
            <a:r>
              <a:rPr lang="de-DE" dirty="0"/>
              <a:t>Prof. Dr. Thomas Staubitz | German UDS</a:t>
            </a:r>
          </a:p>
        </p:txBody>
      </p:sp>
    </p:spTree>
    <p:extLst>
      <p:ext uri="{BB962C8B-B14F-4D97-AF65-F5344CB8AC3E}">
        <p14:creationId xmlns:p14="http://schemas.microsoft.com/office/powerpoint/2010/main" val="4224232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94AD-464C-CF92-B7EE-2DEF32C8BB9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4B8299-4980-9594-7334-27FF67251F8B}"/>
              </a:ext>
            </a:extLst>
          </p:cNvPr>
          <p:cNvSpPr>
            <a:spLocks noGrp="1"/>
          </p:cNvSpPr>
          <p:nvPr>
            <p:ph type="title"/>
          </p:nvPr>
        </p:nvSpPr>
        <p:spPr/>
        <p:txBody>
          <a:bodyPr/>
          <a:lstStyle/>
          <a:p>
            <a:r>
              <a:rPr lang="en-US" dirty="0">
                <a:latin typeface="Calibri"/>
                <a:ea typeface="Verdana"/>
                <a:cs typeface="Calibri"/>
              </a:rPr>
              <a:t>Sources</a:t>
            </a:r>
            <a:endParaRPr lang="en-US" dirty="0"/>
          </a:p>
        </p:txBody>
      </p:sp>
      <p:sp>
        <p:nvSpPr>
          <p:cNvPr id="7" name="Text Placeholder 6">
            <a:extLst>
              <a:ext uri="{FF2B5EF4-FFF2-40B4-BE49-F238E27FC236}">
                <a16:creationId xmlns:a16="http://schemas.microsoft.com/office/drawing/2014/main" id="{FEAF0977-73E7-A8CC-CBCD-8C86B34E43D7}"/>
              </a:ext>
            </a:extLst>
          </p:cNvPr>
          <p:cNvSpPr>
            <a:spLocks noGrp="1"/>
          </p:cNvSpPr>
          <p:nvPr>
            <p:ph type="body" sz="quarter" idx="22"/>
          </p:nvPr>
        </p:nvSpPr>
        <p:spPr>
          <a:xfrm>
            <a:off x="550863" y="1628775"/>
            <a:ext cx="11090275" cy="4679950"/>
          </a:xfrm>
        </p:spPr>
        <p:txBody>
          <a:bodyPr/>
          <a:lstStyle/>
          <a:p>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https://www.classcentral.com/report/educations-hidden-value</a:t>
            </a:r>
          </a:p>
          <a:p>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Exploring Collaboration and Assessment of Digital Remote Teams in Online Training Environments (Workgroups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eAssessment</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Planning, Implementing and Analysing Frameworks,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Chujfi</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-La-Roche,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Traifeh</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Staubitz, </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Refaie</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Meinel, Book Chapter Springer, 2021)</a:t>
            </a:r>
          </a:p>
          <a:p>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https://</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www.linkedin.com</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/posts/tinaaustin_academicintegrity-futureofeducation-unblooms-activity-7434397055848099841-Uoup/</a:t>
            </a:r>
          </a:p>
          <a:p>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https://</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www.linkedin.com</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/posts/mattlarcin_highereducation-assessmentdesign-generativeai-activity-7432295622239502336-XYPE/</a:t>
            </a:r>
          </a:p>
          <a:p>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Adendorff</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 H., Cilliers, F., Huang, C.W., Lester, S., Strydom, S., &amp; Walji, S. (2026). Do’s, Don’ts and Don’t Knows. Responding to AI in Assessment in Universities: A Practical Guide for Lecturers. Stellenbosch University &amp; the University of Cape Town.</a:t>
            </a:r>
          </a:p>
          <a:p>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https://www.sueddeutsche.de/advertorial/sz-institut/private-hochschulen-2026/</a:t>
            </a:r>
          </a:p>
          <a:p>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https://</a:t>
            </a:r>
            <a:r>
              <a:rPr lang="en-GB" sz="800" kern="100" dirty="0" err="1">
                <a:solidFill>
                  <a:srgbClr val="0F4761"/>
                </a:solidFill>
                <a:latin typeface="Aptos" panose="020B0004020202020204" pitchFamily="34" charset="0"/>
                <a:ea typeface="Times New Roman" panose="02020603050405020304" pitchFamily="18" charset="0"/>
                <a:cs typeface="Times New Roman" panose="02020603050405020304" pitchFamily="18" charset="0"/>
              </a:rPr>
              <a:t>www.linkedin.com</a:t>
            </a:r>
            <a:r>
              <a:rPr lang="en-GB" sz="800" kern="100" dirty="0">
                <a:solidFill>
                  <a:srgbClr val="0F4761"/>
                </a:solidFill>
                <a:latin typeface="Aptos" panose="020B0004020202020204" pitchFamily="34" charset="0"/>
                <a:ea typeface="Times New Roman" panose="02020603050405020304" pitchFamily="18" charset="0"/>
                <a:cs typeface="Times New Roman" panose="02020603050405020304" pitchFamily="18" charset="0"/>
              </a:rPr>
              <a:t>/feed/update/urn:li:groupPost:27003-7457822073755963392</a:t>
            </a:r>
          </a:p>
        </p:txBody>
      </p:sp>
      <p:sp>
        <p:nvSpPr>
          <p:cNvPr id="6" name="Slide Number Placeholder 5">
            <a:extLst>
              <a:ext uri="{FF2B5EF4-FFF2-40B4-BE49-F238E27FC236}">
                <a16:creationId xmlns:a16="http://schemas.microsoft.com/office/drawing/2014/main" id="{8256CFF8-FF83-A284-7F42-86970396B6B7}"/>
              </a:ext>
            </a:extLst>
          </p:cNvPr>
          <p:cNvSpPr>
            <a:spLocks noGrp="1"/>
          </p:cNvSpPr>
          <p:nvPr>
            <p:ph type="sldNum" sz="quarter" idx="4"/>
          </p:nvPr>
        </p:nvSpPr>
        <p:spPr/>
        <p:txBody>
          <a:bodyPr/>
          <a:lstStyle/>
          <a:p>
            <a:fld id="{97B5D6F4-5899-4B75-B7B0-EBB32E782A5F}" type="slidenum">
              <a:rPr lang="en-GB" sz="1200" smtClean="0">
                <a:latin typeface="Century Gothic" panose="020B0502020202020204" pitchFamily="34" charset="0"/>
              </a:rPr>
              <a:pPr/>
              <a:t>34</a:t>
            </a:fld>
            <a:endParaRPr lang="en-GB" sz="1200" dirty="0">
              <a:latin typeface="Century Gothic" panose="020B0502020202020204" pitchFamily="34" charset="0"/>
            </a:endParaRPr>
          </a:p>
        </p:txBody>
      </p:sp>
      <p:sp>
        <p:nvSpPr>
          <p:cNvPr id="2" name="Footer Placeholder 1">
            <a:extLst>
              <a:ext uri="{FF2B5EF4-FFF2-40B4-BE49-F238E27FC236}">
                <a16:creationId xmlns:a16="http://schemas.microsoft.com/office/drawing/2014/main" id="{5DE94DBB-DCAA-095C-6C5D-CA1056788494}"/>
              </a:ext>
            </a:extLst>
          </p:cNvPr>
          <p:cNvSpPr>
            <a:spLocks noGrp="1"/>
          </p:cNvSpPr>
          <p:nvPr>
            <p:ph type="ftr" sz="quarter" idx="3"/>
          </p:nvPr>
        </p:nvSpPr>
        <p:spPr>
          <a:xfrm>
            <a:off x="550863" y="6308725"/>
            <a:ext cx="8787870" cy="549275"/>
          </a:xfrm>
        </p:spPr>
        <p:txBody>
          <a:bodyPr/>
          <a:lstStyle/>
          <a:p>
            <a:r>
              <a:rPr lang="de-DE" dirty="0"/>
              <a:t>Prof. Dr. Thomas Staubitz | German UDS</a:t>
            </a:r>
          </a:p>
        </p:txBody>
      </p:sp>
    </p:spTree>
    <p:extLst>
      <p:ext uri="{BB962C8B-B14F-4D97-AF65-F5344CB8AC3E}">
        <p14:creationId xmlns:p14="http://schemas.microsoft.com/office/powerpoint/2010/main" val="570230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12A7D-2FF7-334E-01D7-DD1AE908CB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02513C-34F1-EC46-E47C-44B0D8BF1650}"/>
              </a:ext>
            </a:extLst>
          </p:cNvPr>
          <p:cNvSpPr>
            <a:spLocks noGrp="1"/>
          </p:cNvSpPr>
          <p:nvPr>
            <p:ph type="title"/>
          </p:nvPr>
        </p:nvSpPr>
        <p:spPr/>
        <p:txBody>
          <a:bodyPr/>
          <a:lstStyle/>
          <a:p>
            <a:r>
              <a:rPr lang="en-US" dirty="0">
                <a:latin typeface="Calibri"/>
                <a:ea typeface="Verdana"/>
                <a:cs typeface="Calibri"/>
              </a:rPr>
              <a:t>Images</a:t>
            </a:r>
            <a:endParaRPr lang="en-US" dirty="0"/>
          </a:p>
        </p:txBody>
      </p:sp>
      <p:sp>
        <p:nvSpPr>
          <p:cNvPr id="7" name="Text Placeholder 6">
            <a:extLst>
              <a:ext uri="{FF2B5EF4-FFF2-40B4-BE49-F238E27FC236}">
                <a16:creationId xmlns:a16="http://schemas.microsoft.com/office/drawing/2014/main" id="{3C9D15E2-C0CA-73FE-C42B-BE56DD5DE0DC}"/>
              </a:ext>
            </a:extLst>
          </p:cNvPr>
          <p:cNvSpPr>
            <a:spLocks noGrp="1"/>
          </p:cNvSpPr>
          <p:nvPr>
            <p:ph type="body" sz="quarter" idx="22"/>
          </p:nvPr>
        </p:nvSpPr>
        <p:spPr/>
        <p:txBody>
          <a:bodyPr/>
          <a:lstStyle/>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https://commons.wikimedia.org/wiki/File:Skinner_teaching_machine_05.jpg</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/wiki/File:Ivan_Pavlov_after_Lafayette_%28cropped%29.jpg</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/wiki/File:PSM_V80_D211_Edward_Lee_Thorndike.png</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a:t>
            </a:r>
            <a:r>
              <a:rPr lang="en-GB" sz="800" kern="100" dirty="0" err="1">
                <a:solidFill>
                  <a:srgbClr val="0F4761"/>
                </a:solidFill>
                <a:ea typeface="Times New Roman" panose="02020603050405020304" pitchFamily="18" charset="0"/>
                <a:cs typeface="Times New Roman" panose="02020603050405020304" pitchFamily="18" charset="0"/>
              </a:rPr>
              <a:t>File:John_Broadus_Watson.JPG</a:t>
            </a:r>
            <a:endParaRPr lang="en-GB"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https://commons.wikimedia.org/wiki/File:B.F._Skinner_at_Harvard_circa_1950.jpg</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en.wikipedia.org</a:t>
            </a:r>
            <a:r>
              <a:rPr lang="en-GB" sz="800" kern="100" dirty="0">
                <a:solidFill>
                  <a:srgbClr val="0F4761"/>
                </a:solidFill>
                <a:ea typeface="Times New Roman" panose="02020603050405020304" pitchFamily="18" charset="0"/>
                <a:cs typeface="Times New Roman" panose="02020603050405020304" pitchFamily="18" charset="0"/>
              </a:rPr>
              <a:t>/wiki/</a:t>
            </a:r>
            <a:r>
              <a:rPr lang="en-GB" sz="800" kern="100" dirty="0" err="1">
                <a:solidFill>
                  <a:srgbClr val="0F4761"/>
                </a:solidFill>
                <a:ea typeface="Times New Roman" panose="02020603050405020304" pitchFamily="18" charset="0"/>
                <a:cs typeface="Times New Roman" panose="02020603050405020304" pitchFamily="18" charset="0"/>
              </a:rPr>
              <a:t>File:Lev_Vygotsky.jpg</a:t>
            </a:r>
            <a:endParaRPr lang="en-GB"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/wiki/File:John_Dewey_cph.3a51565.jpg</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/wiki/File:Jean_Lave,_ICLS_2014_opening_keynote_(15057409757).jpg</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/wiki/File:Etienne_Wenger_893x893.jpg</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a:t>
            </a:r>
            <a:r>
              <a:rPr lang="en-GB" sz="800" kern="100" dirty="0" err="1">
                <a:solidFill>
                  <a:srgbClr val="0F4761"/>
                </a:solidFill>
                <a:ea typeface="Times New Roman" panose="02020603050405020304" pitchFamily="18" charset="0"/>
                <a:cs typeface="Times New Roman" panose="02020603050405020304" pitchFamily="18" charset="0"/>
              </a:rPr>
              <a:t>File:Seymour_Papert.jpg</a:t>
            </a:r>
            <a:endParaRPr lang="en-GB"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a:t>
            </a:r>
            <a:r>
              <a:rPr lang="en-GB" sz="800" kern="100" dirty="0" err="1">
                <a:solidFill>
                  <a:srgbClr val="0F4761"/>
                </a:solidFill>
                <a:ea typeface="Times New Roman" panose="02020603050405020304" pitchFamily="18" charset="0"/>
                <a:cs typeface="Times New Roman" panose="02020603050405020304" pitchFamily="18" charset="0"/>
              </a:rPr>
              <a:t>File:Jean_Piaget_in_Ann_Arbor</a:t>
            </a:r>
            <a:r>
              <a:rPr lang="en-GB" sz="800" kern="100" dirty="0">
                <a:solidFill>
                  <a:srgbClr val="0F4761"/>
                </a:solidFill>
                <a:ea typeface="Times New Roman" panose="02020603050405020304" pitchFamily="18" charset="0"/>
                <a:cs typeface="Times New Roman" panose="02020603050405020304" pitchFamily="18" charset="0"/>
              </a:rPr>
              <a:t>_(cropped).</a:t>
            </a:r>
            <a:r>
              <a:rPr lang="en-GB" sz="800" kern="100" dirty="0" err="1">
                <a:solidFill>
                  <a:srgbClr val="0F4761"/>
                </a:solidFill>
                <a:ea typeface="Times New Roman" panose="02020603050405020304" pitchFamily="18" charset="0"/>
                <a:cs typeface="Times New Roman" panose="02020603050405020304" pitchFamily="18" charset="0"/>
              </a:rPr>
              <a:t>png</a:t>
            </a:r>
            <a:endParaRPr lang="en-GB"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https://picryl.com/media/prof-dr-noam-chomsky-bestanddeelnr-929-4752-b95751</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/wiki/File:2020_Giant_pink_glasses_%287%29.jpg, Creative Commons Attribution-Share Alike 4.0 International </a:t>
            </a:r>
          </a:p>
          <a:p>
            <a:pPr>
              <a:spcBef>
                <a:spcPts val="400"/>
              </a:spcBef>
              <a:spcAft>
                <a:spcPts val="200"/>
              </a:spcAft>
            </a:pPr>
            <a:r>
              <a:rPr lang="en-GB" sz="800" kern="100" dirty="0">
                <a:solidFill>
                  <a:srgbClr val="0F4761"/>
                </a:solidFill>
                <a:ea typeface="Times New Roman" panose="02020603050405020304" pitchFamily="18" charset="0"/>
                <a:cs typeface="Times New Roman" panose="02020603050405020304" pitchFamily="18" charset="0"/>
              </a:rPr>
              <a:t>https://</a:t>
            </a:r>
            <a:r>
              <a:rPr lang="en-GB" sz="800" kern="100" dirty="0" err="1">
                <a:solidFill>
                  <a:srgbClr val="0F4761"/>
                </a:solidFill>
                <a:ea typeface="Times New Roman" panose="02020603050405020304" pitchFamily="18" charset="0"/>
                <a:cs typeface="Times New Roman" panose="02020603050405020304" pitchFamily="18" charset="0"/>
              </a:rPr>
              <a:t>commons.wikimedia.org</a:t>
            </a:r>
            <a:r>
              <a:rPr lang="en-GB" sz="800" kern="100" dirty="0">
                <a:solidFill>
                  <a:srgbClr val="0F4761"/>
                </a:solidFill>
                <a:ea typeface="Times New Roman" panose="02020603050405020304" pitchFamily="18" charset="0"/>
                <a:cs typeface="Times New Roman" panose="02020603050405020304" pitchFamily="18" charset="0"/>
              </a:rPr>
              <a:t>/wiki/File:Lenin_in_1920_(cropped).jpg</a:t>
            </a:r>
          </a:p>
          <a:p>
            <a:pPr>
              <a:spcBef>
                <a:spcPts val="400"/>
              </a:spcBef>
              <a:spcAft>
                <a:spcPts val="200"/>
              </a:spcAft>
            </a:pPr>
            <a:endParaRPr lang="en-GB"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endParaRPr lang="en-GB" sz="800" kern="100" dirty="0">
              <a:solidFill>
                <a:srgbClr val="0F4761"/>
              </a:solidFill>
              <a:ea typeface="Times New Roman" panose="02020603050405020304" pitchFamily="18" charset="0"/>
              <a:cs typeface="Times New Roman" panose="02020603050405020304" pitchFamily="18" charset="0"/>
            </a:endParaRPr>
          </a:p>
          <a:p>
            <a:pPr>
              <a:spcBef>
                <a:spcPts val="400"/>
              </a:spcBef>
              <a:spcAft>
                <a:spcPts val="200"/>
              </a:spcAft>
            </a:pPr>
            <a:endParaRPr lang="en-GB" sz="800" kern="100" dirty="0">
              <a:solidFill>
                <a:srgbClr val="0F4761"/>
              </a:solidFill>
              <a:ea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9232CC80-1AEE-C48B-8D58-0A78C63484AE}"/>
              </a:ext>
            </a:extLst>
          </p:cNvPr>
          <p:cNvSpPr>
            <a:spLocks noGrp="1"/>
          </p:cNvSpPr>
          <p:nvPr>
            <p:ph type="sldNum" sz="quarter" idx="4"/>
          </p:nvPr>
        </p:nvSpPr>
        <p:spPr/>
        <p:txBody>
          <a:bodyPr/>
          <a:lstStyle/>
          <a:p>
            <a:fld id="{97B5D6F4-5899-4B75-B7B0-EBB32E782A5F}" type="slidenum">
              <a:rPr lang="en-GB" sz="1200" smtClean="0">
                <a:latin typeface="Century Gothic" panose="020B0502020202020204" pitchFamily="34" charset="0"/>
              </a:rPr>
              <a:pPr/>
              <a:t>35</a:t>
            </a:fld>
            <a:endParaRPr lang="en-GB" sz="1200" dirty="0">
              <a:latin typeface="Century Gothic" panose="020B0502020202020204" pitchFamily="34" charset="0"/>
            </a:endParaRPr>
          </a:p>
        </p:txBody>
      </p:sp>
      <p:sp>
        <p:nvSpPr>
          <p:cNvPr id="8" name="Footer Placeholder 1">
            <a:extLst>
              <a:ext uri="{FF2B5EF4-FFF2-40B4-BE49-F238E27FC236}">
                <a16:creationId xmlns:a16="http://schemas.microsoft.com/office/drawing/2014/main" id="{1D6A3C5E-B4EF-9520-F954-CCB7EE73302F}"/>
              </a:ext>
            </a:extLst>
          </p:cNvPr>
          <p:cNvSpPr>
            <a:spLocks noGrp="1"/>
          </p:cNvSpPr>
          <p:nvPr>
            <p:ph type="ftr" sz="quarter" idx="3"/>
          </p:nvPr>
        </p:nvSpPr>
        <p:spPr>
          <a:xfrm>
            <a:off x="550863" y="6308725"/>
            <a:ext cx="8787870" cy="549275"/>
          </a:xfrm>
        </p:spPr>
        <p:txBody>
          <a:bodyPr/>
          <a:lstStyle/>
          <a:p>
            <a:r>
              <a:rPr lang="de-DE" dirty="0"/>
              <a:t>Prof. Dr. Thomas Staubitz | German UDS</a:t>
            </a:r>
          </a:p>
        </p:txBody>
      </p:sp>
    </p:spTree>
    <p:extLst>
      <p:ext uri="{BB962C8B-B14F-4D97-AF65-F5344CB8AC3E}">
        <p14:creationId xmlns:p14="http://schemas.microsoft.com/office/powerpoint/2010/main" val="1345743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C0E061-34C9-CA82-AC33-6FF48B0E9B9B}"/>
              </a:ext>
            </a:extLst>
          </p:cNvPr>
          <p:cNvSpPr>
            <a:spLocks noGrp="1"/>
          </p:cNvSpPr>
          <p:nvPr>
            <p:ph type="body" sz="quarter" idx="12"/>
          </p:nvPr>
        </p:nvSpPr>
        <p:spPr/>
        <p:txBody>
          <a:bodyPr/>
          <a:lstStyle/>
          <a:p>
            <a:r>
              <a:rPr lang="en-DE" dirty="0"/>
              <a:t>Prof. Dr. Thomas Staubitz</a:t>
            </a:r>
          </a:p>
        </p:txBody>
      </p:sp>
      <p:sp>
        <p:nvSpPr>
          <p:cNvPr id="3" name="Text Placeholder 2">
            <a:extLst>
              <a:ext uri="{FF2B5EF4-FFF2-40B4-BE49-F238E27FC236}">
                <a16:creationId xmlns:a16="http://schemas.microsoft.com/office/drawing/2014/main" id="{626F4063-5F2A-96F1-2253-C437001FC56F}"/>
              </a:ext>
            </a:extLst>
          </p:cNvPr>
          <p:cNvSpPr>
            <a:spLocks noGrp="1"/>
          </p:cNvSpPr>
          <p:nvPr>
            <p:ph type="body" sz="quarter" idx="14"/>
          </p:nvPr>
        </p:nvSpPr>
        <p:spPr>
          <a:xfrm>
            <a:off x="547496" y="3758553"/>
            <a:ext cx="5548504" cy="795518"/>
          </a:xfrm>
        </p:spPr>
        <p:txBody>
          <a:bodyPr/>
          <a:lstStyle/>
          <a:p>
            <a:r>
              <a:rPr lang="en-DE" dirty="0"/>
              <a:t>			</a:t>
            </a:r>
          </a:p>
          <a:p>
            <a:r>
              <a:rPr lang="en-DE" dirty="0"/>
              <a:t>Email: thomas.staubitz@german-uds.de		</a:t>
            </a:r>
            <a:endParaRPr lang="en-DE" sz="2000" b="0" dirty="0"/>
          </a:p>
          <a:p>
            <a:endParaRPr lang="en-DE" dirty="0"/>
          </a:p>
          <a:p>
            <a:endParaRPr lang="en-DE" dirty="0"/>
          </a:p>
        </p:txBody>
      </p:sp>
      <p:sp>
        <p:nvSpPr>
          <p:cNvPr id="5" name="Text Placeholder 4">
            <a:extLst>
              <a:ext uri="{FF2B5EF4-FFF2-40B4-BE49-F238E27FC236}">
                <a16:creationId xmlns:a16="http://schemas.microsoft.com/office/drawing/2014/main" id="{532F3222-66A3-7DE4-A077-41A6704DBACB}"/>
              </a:ext>
            </a:extLst>
          </p:cNvPr>
          <p:cNvSpPr>
            <a:spLocks noGrp="1"/>
          </p:cNvSpPr>
          <p:nvPr>
            <p:ph type="body" sz="quarter" idx="22"/>
          </p:nvPr>
        </p:nvSpPr>
        <p:spPr>
          <a:xfrm>
            <a:off x="550864" y="2976060"/>
            <a:ext cx="5905500" cy="407780"/>
          </a:xfrm>
        </p:spPr>
        <p:txBody>
          <a:bodyPr/>
          <a:lstStyle/>
          <a:p>
            <a:r>
              <a:rPr lang="en-DE" sz="1600" dirty="0"/>
              <a:t>Head of Educational Technologies and Social Learning Research Group</a:t>
            </a:r>
          </a:p>
        </p:txBody>
      </p:sp>
      <p:sp>
        <p:nvSpPr>
          <p:cNvPr id="9" name="Text Placeholder 2">
            <a:extLst>
              <a:ext uri="{FF2B5EF4-FFF2-40B4-BE49-F238E27FC236}">
                <a16:creationId xmlns:a16="http://schemas.microsoft.com/office/drawing/2014/main" id="{FFA48838-0CA2-AE18-2037-317C7E26AFD8}"/>
              </a:ext>
            </a:extLst>
          </p:cNvPr>
          <p:cNvSpPr txBox="1">
            <a:spLocks/>
          </p:cNvSpPr>
          <p:nvPr/>
        </p:nvSpPr>
        <p:spPr>
          <a:xfrm>
            <a:off x="6096000" y="4223374"/>
            <a:ext cx="5755341" cy="1508690"/>
          </a:xfrm>
          <a:prstGeom prst="rect">
            <a:avLst/>
          </a:prstGeom>
        </p:spPr>
        <p:txBody>
          <a:bodyPr vert="horz" lIns="0" tIns="0" rIns="0" bIns="0" numCol="1" spcCol="720000" rtlCol="0" anchor="t">
            <a:noAutofit/>
          </a:bodyPr>
          <a:lstStyle>
            <a:lvl1pPr marL="0" indent="0" algn="l" defTabSz="914400" rtl="0" eaLnBrk="1" latinLnBrk="0" hangingPunct="1">
              <a:lnSpc>
                <a:spcPct val="120000"/>
              </a:lnSpc>
              <a:spcBef>
                <a:spcPts val="600"/>
              </a:spcBef>
              <a:spcAft>
                <a:spcPts val="0"/>
              </a:spcAft>
              <a:buClr>
                <a:schemeClr val="accent3"/>
              </a:buClr>
              <a:buSzPct val="100000"/>
              <a:buFontTx/>
              <a:buNone/>
              <a:tabLst/>
              <a:defRPr sz="2000" b="0" i="0" kern="1200" spc="0">
                <a:solidFill>
                  <a:schemeClr val="bg1"/>
                </a:solidFill>
                <a:latin typeface="Calibri" panose="020F0502020204030204" pitchFamily="34" charset="0"/>
                <a:ea typeface="+mn-ea"/>
                <a:cs typeface="Calibri" panose="020F0502020204030204" pitchFamily="34" charset="0"/>
              </a:defRPr>
            </a:lvl1pPr>
            <a:lvl2pPr marL="668338" indent="-355600" algn="l" defTabSz="914400" rtl="0" eaLnBrk="1" latinLnBrk="0" hangingPunct="1">
              <a:lnSpc>
                <a:spcPct val="120000"/>
              </a:lnSpc>
              <a:spcBef>
                <a:spcPts val="600"/>
              </a:spcBef>
              <a:spcAft>
                <a:spcPts val="0"/>
              </a:spcAft>
              <a:buClr>
                <a:schemeClr val="accent3"/>
              </a:buClr>
              <a:buSzPct val="100000"/>
              <a:buFontTx/>
              <a:buBlip>
                <a:blip>
                  <a:extLst>
                    <a:ext uri="{96DAC541-7B7A-43D3-8B79-37D633B846F1}">
                      <asvg:svgBlip xmlns:asvg="http://schemas.microsoft.com/office/drawing/2016/SVG/main" r:embed="rId3"/>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2pPr>
            <a:lvl3pPr marL="1023938" indent="-355600" algn="l" defTabSz="914400" rtl="0" eaLnBrk="1" latinLnBrk="0" hangingPunct="1">
              <a:lnSpc>
                <a:spcPct val="120000"/>
              </a:lnSpc>
              <a:spcBef>
                <a:spcPts val="600"/>
              </a:spcBef>
              <a:spcAft>
                <a:spcPts val="0"/>
              </a:spcAft>
              <a:buClr>
                <a:schemeClr val="tx2"/>
              </a:buClr>
              <a:buSzPct val="100000"/>
              <a:buFontTx/>
              <a:buBlip>
                <a:blip>
                  <a:extLst>
                    <a:ext uri="{96DAC541-7B7A-43D3-8B79-37D633B846F1}">
                      <asvg:svgBlip xmlns:asvg="http://schemas.microsoft.com/office/drawing/2016/SVG/main" r:embed="rId4"/>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3pPr>
            <a:lvl4pPr marL="1379538" indent="-355600" algn="l" defTabSz="914400" rtl="0" eaLnBrk="1" latinLnBrk="0" hangingPunct="1">
              <a:lnSpc>
                <a:spcPct val="120000"/>
              </a:lnSpc>
              <a:spcBef>
                <a:spcPts val="600"/>
              </a:spcBef>
              <a:spcAft>
                <a:spcPts val="0"/>
              </a:spcAft>
              <a:buClrTx/>
              <a:buSzPct val="100000"/>
              <a:buFontTx/>
              <a:buBlip>
                <a:blip>
                  <a:extLst>
                    <a:ext uri="{96DAC541-7B7A-43D3-8B79-37D633B846F1}">
                      <asvg:svgBlip xmlns:asvg="http://schemas.microsoft.com/office/drawing/2016/SVG/main" r:embed="rId5"/>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4pPr>
            <a:lvl5pPr marL="1646238" indent="-266700" algn="l" defTabSz="914400" rtl="0" eaLnBrk="1" latinLnBrk="0" hangingPunct="1">
              <a:lnSpc>
                <a:spcPct val="120000"/>
              </a:lnSpc>
              <a:spcBef>
                <a:spcPts val="600"/>
              </a:spcBef>
              <a:spcAft>
                <a:spcPts val="0"/>
              </a:spcAft>
              <a:buClr>
                <a:schemeClr val="tx2"/>
              </a:buClr>
              <a:buSzPct val="100000"/>
              <a:buFont typeface="Symbol" pitchFamily="2" charset="2"/>
              <a:buChar char="-"/>
              <a:tabLst/>
              <a:defRPr sz="2000" kern="1200" spc="0">
                <a:solidFill>
                  <a:schemeClr val="tx2"/>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https://</a:t>
            </a:r>
            <a:r>
              <a:rPr lang="en-GB" dirty="0" err="1"/>
              <a:t>german-uds.de</a:t>
            </a:r>
            <a:r>
              <a:rPr lang="en-GB" dirty="0"/>
              <a:t>/</a:t>
            </a:r>
            <a:r>
              <a:rPr lang="en-GB" dirty="0" err="1"/>
              <a:t>thomas_staubitz</a:t>
            </a:r>
            <a:endParaRPr lang="en-GB" dirty="0"/>
          </a:p>
          <a:p>
            <a:r>
              <a:rPr lang="en-GB" dirty="0"/>
              <a:t>https://</a:t>
            </a:r>
            <a:r>
              <a:rPr lang="en-GB" dirty="0" err="1"/>
              <a:t>www.linkedin.com</a:t>
            </a:r>
            <a:r>
              <a:rPr lang="en-GB" dirty="0"/>
              <a:t>/in/</a:t>
            </a:r>
            <a:r>
              <a:rPr lang="en-GB" dirty="0" err="1"/>
              <a:t>tomstaubitz</a:t>
            </a:r>
            <a:endParaRPr lang="en-DE" dirty="0"/>
          </a:p>
          <a:p>
            <a:r>
              <a:rPr lang="en-GB" dirty="0"/>
              <a:t>https://</a:t>
            </a:r>
            <a:r>
              <a:rPr lang="en-GB" dirty="0" err="1"/>
              <a:t>www.researchgate.net</a:t>
            </a:r>
            <a:r>
              <a:rPr lang="en-GB" dirty="0"/>
              <a:t>/profile/Thomas-Staubitz</a:t>
            </a:r>
            <a:endParaRPr lang="en-DE" dirty="0"/>
          </a:p>
        </p:txBody>
      </p:sp>
      <p:sp>
        <p:nvSpPr>
          <p:cNvPr id="4" name="Rectangle 3">
            <a:extLst>
              <a:ext uri="{FF2B5EF4-FFF2-40B4-BE49-F238E27FC236}">
                <a16:creationId xmlns:a16="http://schemas.microsoft.com/office/drawing/2014/main" id="{BE7461A1-1EA4-FBA4-B3C6-D86499244819}"/>
              </a:ext>
            </a:extLst>
          </p:cNvPr>
          <p:cNvSpPr/>
          <p:nvPr/>
        </p:nvSpPr>
        <p:spPr>
          <a:xfrm rot="20817311">
            <a:off x="7134169" y="1244236"/>
            <a:ext cx="2938844" cy="1415607"/>
          </a:xfrm>
          <a:prstGeom prst="rect">
            <a:avLst/>
          </a:prstGeom>
          <a:solidFill>
            <a:srgbClr val="84B5F7"/>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sz="12000" dirty="0">
                <a:solidFill>
                  <a:schemeClr val="bg1"/>
                </a:solidFill>
                <a:latin typeface="Stencil" pitchFamily="82" charset="77"/>
                <a:cs typeface="Phosphate Inline" panose="02000506050000020004" pitchFamily="2" charset="77"/>
              </a:rPr>
              <a:t>???</a:t>
            </a:r>
          </a:p>
        </p:txBody>
      </p:sp>
    </p:spTree>
    <p:extLst>
      <p:ext uri="{BB962C8B-B14F-4D97-AF65-F5344CB8AC3E}">
        <p14:creationId xmlns:p14="http://schemas.microsoft.com/office/powerpoint/2010/main" val="304045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855802-EA04-5461-F6B3-6121ED2479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56DFEC-91B4-FCBE-2F1F-D8846F20D11F}"/>
              </a:ext>
            </a:extLst>
          </p:cNvPr>
          <p:cNvSpPr>
            <a:spLocks noGrp="1"/>
          </p:cNvSpPr>
          <p:nvPr>
            <p:ph type="title"/>
          </p:nvPr>
        </p:nvSpPr>
        <p:spPr/>
        <p:txBody>
          <a:bodyPr/>
          <a:lstStyle/>
          <a:p>
            <a:r>
              <a:rPr lang="en-DE" dirty="0"/>
              <a:t>Study Programs</a:t>
            </a:r>
          </a:p>
        </p:txBody>
      </p:sp>
      <p:sp>
        <p:nvSpPr>
          <p:cNvPr id="28" name="Rectangle 27">
            <a:extLst>
              <a:ext uri="{FF2B5EF4-FFF2-40B4-BE49-F238E27FC236}">
                <a16:creationId xmlns:a16="http://schemas.microsoft.com/office/drawing/2014/main" id="{50192E8F-362B-333B-DC9D-0E4EA88EBD0D}"/>
              </a:ext>
            </a:extLst>
          </p:cNvPr>
          <p:cNvSpPr/>
          <p:nvPr/>
        </p:nvSpPr>
        <p:spPr>
          <a:xfrm>
            <a:off x="550862" y="1628775"/>
            <a:ext cx="5184775" cy="40261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M.Sc. Cybersecurity</a:t>
            </a:r>
            <a:endParaRPr lang="en-DE" dirty="0"/>
          </a:p>
        </p:txBody>
      </p:sp>
      <p:sp>
        <p:nvSpPr>
          <p:cNvPr id="56" name="Rectangle 55">
            <a:extLst>
              <a:ext uri="{FF2B5EF4-FFF2-40B4-BE49-F238E27FC236}">
                <a16:creationId xmlns:a16="http://schemas.microsoft.com/office/drawing/2014/main" id="{07F02454-0575-4265-A6FF-A801A2E68F50}"/>
              </a:ext>
            </a:extLst>
          </p:cNvPr>
          <p:cNvSpPr/>
          <p:nvPr/>
        </p:nvSpPr>
        <p:spPr>
          <a:xfrm>
            <a:off x="550862" y="2176212"/>
            <a:ext cx="5184775" cy="40261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M.Sc. Applied AI</a:t>
            </a:r>
            <a:endParaRPr lang="en-DE" dirty="0"/>
          </a:p>
        </p:txBody>
      </p:sp>
      <p:sp>
        <p:nvSpPr>
          <p:cNvPr id="57" name="Rectangle 56">
            <a:extLst>
              <a:ext uri="{FF2B5EF4-FFF2-40B4-BE49-F238E27FC236}">
                <a16:creationId xmlns:a16="http://schemas.microsoft.com/office/drawing/2014/main" id="{0605656E-EDA3-6152-E667-DF32D7BDC920}"/>
              </a:ext>
            </a:extLst>
          </p:cNvPr>
          <p:cNvSpPr/>
          <p:nvPr/>
        </p:nvSpPr>
        <p:spPr>
          <a:xfrm>
            <a:off x="550862" y="2723649"/>
            <a:ext cx="5184775" cy="40261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M.Sc. Advanced Digital Reality</a:t>
            </a:r>
            <a:endParaRPr lang="en-DE" dirty="0"/>
          </a:p>
        </p:txBody>
      </p:sp>
      <p:sp>
        <p:nvSpPr>
          <p:cNvPr id="58" name="Rectangle 57">
            <a:extLst>
              <a:ext uri="{FF2B5EF4-FFF2-40B4-BE49-F238E27FC236}">
                <a16:creationId xmlns:a16="http://schemas.microsoft.com/office/drawing/2014/main" id="{DFC56864-B2ED-BE1F-BFF9-FA0FD38BD0A4}"/>
              </a:ext>
            </a:extLst>
          </p:cNvPr>
          <p:cNvSpPr/>
          <p:nvPr/>
        </p:nvSpPr>
        <p:spPr>
          <a:xfrm>
            <a:off x="550862" y="3271086"/>
            <a:ext cx="5184775" cy="40261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M.Sc. Digital Leadership</a:t>
            </a:r>
            <a:endParaRPr lang="en-DE" dirty="0"/>
          </a:p>
        </p:txBody>
      </p:sp>
      <p:sp>
        <p:nvSpPr>
          <p:cNvPr id="59" name="Rectangle 58">
            <a:extLst>
              <a:ext uri="{FF2B5EF4-FFF2-40B4-BE49-F238E27FC236}">
                <a16:creationId xmlns:a16="http://schemas.microsoft.com/office/drawing/2014/main" id="{850A31D3-958A-778E-1ED8-64B461AE192E}"/>
              </a:ext>
            </a:extLst>
          </p:cNvPr>
          <p:cNvSpPr/>
          <p:nvPr/>
        </p:nvSpPr>
        <p:spPr>
          <a:xfrm>
            <a:off x="550863" y="3818523"/>
            <a:ext cx="5184775" cy="402613"/>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DE" b="1" dirty="0"/>
              <a:t>M.Sc. Quantum Computing</a:t>
            </a:r>
            <a:endParaRPr lang="en-DE" dirty="0"/>
          </a:p>
        </p:txBody>
      </p:sp>
      <p:sp>
        <p:nvSpPr>
          <p:cNvPr id="60" name="Rectangle 59">
            <a:extLst>
              <a:ext uri="{FF2B5EF4-FFF2-40B4-BE49-F238E27FC236}">
                <a16:creationId xmlns:a16="http://schemas.microsoft.com/office/drawing/2014/main" id="{1C680A9B-AEE6-C221-019E-F1122FFFAAC1}"/>
              </a:ext>
            </a:extLst>
          </p:cNvPr>
          <p:cNvSpPr/>
          <p:nvPr/>
        </p:nvSpPr>
        <p:spPr>
          <a:xfrm>
            <a:off x="6456363" y="1628775"/>
            <a:ext cx="5184775" cy="4026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b="1" dirty="0"/>
              <a:t>MBA Digital Technologies</a:t>
            </a:r>
            <a:endParaRPr lang="en-DE" dirty="0"/>
          </a:p>
        </p:txBody>
      </p:sp>
      <p:sp>
        <p:nvSpPr>
          <p:cNvPr id="61" name="Rectangle 60">
            <a:extLst>
              <a:ext uri="{FF2B5EF4-FFF2-40B4-BE49-F238E27FC236}">
                <a16:creationId xmlns:a16="http://schemas.microsoft.com/office/drawing/2014/main" id="{24A5AA10-A1D7-53F0-CDAB-B89E95BA4969}"/>
              </a:ext>
            </a:extLst>
          </p:cNvPr>
          <p:cNvSpPr/>
          <p:nvPr/>
        </p:nvSpPr>
        <p:spPr>
          <a:xfrm>
            <a:off x="6456363" y="2173538"/>
            <a:ext cx="5184775" cy="4026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b="1" dirty="0"/>
              <a:t>MBA Digital Transformation</a:t>
            </a:r>
            <a:endParaRPr lang="en-DE" dirty="0"/>
          </a:p>
        </p:txBody>
      </p:sp>
      <p:sp>
        <p:nvSpPr>
          <p:cNvPr id="62" name="Rectangle 61">
            <a:extLst>
              <a:ext uri="{FF2B5EF4-FFF2-40B4-BE49-F238E27FC236}">
                <a16:creationId xmlns:a16="http://schemas.microsoft.com/office/drawing/2014/main" id="{02FB074E-311A-A7FE-70B3-B3EBEF83EDCF}"/>
              </a:ext>
            </a:extLst>
          </p:cNvPr>
          <p:cNvSpPr/>
          <p:nvPr/>
        </p:nvSpPr>
        <p:spPr>
          <a:xfrm>
            <a:off x="6456363" y="2718301"/>
            <a:ext cx="5184775" cy="402613"/>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DE" b="1" dirty="0"/>
              <a:t>MBA Digital Management</a:t>
            </a:r>
            <a:endParaRPr lang="en-DE" dirty="0"/>
          </a:p>
        </p:txBody>
      </p:sp>
      <p:sp>
        <p:nvSpPr>
          <p:cNvPr id="63" name="Rectangle 62">
            <a:extLst>
              <a:ext uri="{FF2B5EF4-FFF2-40B4-BE49-F238E27FC236}">
                <a16:creationId xmlns:a16="http://schemas.microsoft.com/office/drawing/2014/main" id="{2E629A9D-AF35-C27B-ACF1-29077CFBA63D}"/>
              </a:ext>
            </a:extLst>
          </p:cNvPr>
          <p:cNvSpPr/>
          <p:nvPr/>
        </p:nvSpPr>
        <p:spPr>
          <a:xfrm>
            <a:off x="6456363" y="3263064"/>
            <a:ext cx="5184775" cy="402613"/>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DE" b="1" dirty="0"/>
              <a:t>MBA Digital Media</a:t>
            </a:r>
            <a:endParaRPr lang="en-DE" dirty="0"/>
          </a:p>
        </p:txBody>
      </p:sp>
      <p:sp>
        <p:nvSpPr>
          <p:cNvPr id="64" name="Rectangle 63">
            <a:extLst>
              <a:ext uri="{FF2B5EF4-FFF2-40B4-BE49-F238E27FC236}">
                <a16:creationId xmlns:a16="http://schemas.microsoft.com/office/drawing/2014/main" id="{AFAB8088-52E5-8793-114B-CAB40D19ECB5}"/>
              </a:ext>
            </a:extLst>
          </p:cNvPr>
          <p:cNvSpPr/>
          <p:nvPr/>
        </p:nvSpPr>
        <p:spPr>
          <a:xfrm>
            <a:off x="6456363" y="3807827"/>
            <a:ext cx="5184775" cy="402613"/>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DE" b="1" dirty="0"/>
              <a:t>MBA Financial Technologies</a:t>
            </a:r>
            <a:endParaRPr lang="en-DE" dirty="0"/>
          </a:p>
        </p:txBody>
      </p:sp>
      <p:sp>
        <p:nvSpPr>
          <p:cNvPr id="65" name="Rectangle 64">
            <a:extLst>
              <a:ext uri="{FF2B5EF4-FFF2-40B4-BE49-F238E27FC236}">
                <a16:creationId xmlns:a16="http://schemas.microsoft.com/office/drawing/2014/main" id="{C89A56CB-B89A-BEB4-98DA-F505454E7AE3}"/>
              </a:ext>
            </a:extLst>
          </p:cNvPr>
          <p:cNvSpPr/>
          <p:nvPr/>
        </p:nvSpPr>
        <p:spPr>
          <a:xfrm>
            <a:off x="6456363" y="4352590"/>
            <a:ext cx="5184775" cy="402613"/>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DE" b="1" dirty="0"/>
              <a:t>MBA Digital Law</a:t>
            </a:r>
            <a:endParaRPr lang="en-DE" dirty="0"/>
          </a:p>
        </p:txBody>
      </p:sp>
      <p:sp>
        <p:nvSpPr>
          <p:cNvPr id="66" name="Rectangle 65">
            <a:extLst>
              <a:ext uri="{FF2B5EF4-FFF2-40B4-BE49-F238E27FC236}">
                <a16:creationId xmlns:a16="http://schemas.microsoft.com/office/drawing/2014/main" id="{3EE541FA-AD12-8BEC-47B6-D9ECF8466F22}"/>
              </a:ext>
            </a:extLst>
          </p:cNvPr>
          <p:cNvSpPr/>
          <p:nvPr/>
        </p:nvSpPr>
        <p:spPr>
          <a:xfrm>
            <a:off x="6456363" y="4897354"/>
            <a:ext cx="5184775" cy="402613"/>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DE" b="1" dirty="0"/>
              <a:t>MBA Transformation in  Bureaucracy</a:t>
            </a:r>
            <a:endParaRPr lang="en-DE" dirty="0"/>
          </a:p>
        </p:txBody>
      </p:sp>
    </p:spTree>
    <p:extLst>
      <p:ext uri="{BB962C8B-B14F-4D97-AF65-F5344CB8AC3E}">
        <p14:creationId xmlns:p14="http://schemas.microsoft.com/office/powerpoint/2010/main" val="461514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254A2D-5490-6AFE-C03F-710AE969A147}"/>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C2049483-F8FC-6882-DBB6-A0DC457526E1}"/>
              </a:ext>
            </a:extLst>
          </p:cNvPr>
          <p:cNvSpPr/>
          <p:nvPr/>
        </p:nvSpPr>
        <p:spPr>
          <a:xfrm>
            <a:off x="9395012" y="6308725"/>
            <a:ext cx="2796988" cy="549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el 1">
            <a:extLst>
              <a:ext uri="{FF2B5EF4-FFF2-40B4-BE49-F238E27FC236}">
                <a16:creationId xmlns:a16="http://schemas.microsoft.com/office/drawing/2014/main" id="{477AF01E-AB3F-59A2-102E-7240A3C4A718}"/>
              </a:ext>
            </a:extLst>
          </p:cNvPr>
          <p:cNvSpPr txBox="1">
            <a:spLocks noGrp="1"/>
          </p:cNvSpPr>
          <p:nvPr>
            <p:ph type="title"/>
          </p:nvPr>
        </p:nvSpPr>
        <p:spPr/>
        <p:txBody>
          <a:bodyPr/>
          <a:lstStyle/>
          <a:p>
            <a:pPr lvl="0"/>
            <a:endParaRPr lang="de-DE" sz="2400" dirty="0"/>
          </a:p>
        </p:txBody>
      </p:sp>
      <p:sp>
        <p:nvSpPr>
          <p:cNvPr id="7" name="Titel 1">
            <a:extLst>
              <a:ext uri="{FF2B5EF4-FFF2-40B4-BE49-F238E27FC236}">
                <a16:creationId xmlns:a16="http://schemas.microsoft.com/office/drawing/2014/main" id="{53F3F6A6-02E7-9BB5-6D8D-D64C2A752E7D}"/>
              </a:ext>
            </a:extLst>
          </p:cNvPr>
          <p:cNvSpPr txBox="1">
            <a:spLocks/>
          </p:cNvSpPr>
          <p:nvPr/>
        </p:nvSpPr>
        <p:spPr>
          <a:xfrm>
            <a:off x="0" y="0"/>
            <a:ext cx="11006667" cy="1268413"/>
          </a:xfrm>
          <a:custGeom>
            <a:avLst/>
            <a:gdLst>
              <a:gd name="connsiteX0" fmla="*/ 634207 w 11641138"/>
              <a:gd name="connsiteY0" fmla="*/ 0 h 1268413"/>
              <a:gd name="connsiteX1" fmla="*/ 11641138 w 11641138"/>
              <a:gd name="connsiteY1" fmla="*/ 0 h 1268413"/>
              <a:gd name="connsiteX2" fmla="*/ 11641138 w 11641138"/>
              <a:gd name="connsiteY2" fmla="*/ 0 h 1268413"/>
              <a:gd name="connsiteX3" fmla="*/ 11641138 w 11641138"/>
              <a:gd name="connsiteY3" fmla="*/ 634207 h 1268413"/>
              <a:gd name="connsiteX4" fmla="*/ 11006931 w 11641138"/>
              <a:gd name="connsiteY4" fmla="*/ 1268414 h 1268413"/>
              <a:gd name="connsiteX5" fmla="*/ 0 w 11641138"/>
              <a:gd name="connsiteY5" fmla="*/ 1268413 h 1268413"/>
              <a:gd name="connsiteX6" fmla="*/ 0 w 11641138"/>
              <a:gd name="connsiteY6" fmla="*/ 1268413 h 1268413"/>
              <a:gd name="connsiteX7" fmla="*/ 0 w 11641138"/>
              <a:gd name="connsiteY7" fmla="*/ 634207 h 1268413"/>
              <a:gd name="connsiteX8" fmla="*/ 634207 w 11641138"/>
              <a:gd name="connsiteY8" fmla="*/ 0 h 1268413"/>
              <a:gd name="connsiteX0" fmla="*/ 0 w 11641138"/>
              <a:gd name="connsiteY0" fmla="*/ 634207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0 w 11641138"/>
              <a:gd name="connsiteY7" fmla="*/ 634207 h 1268414"/>
              <a:gd name="connsiteX0" fmla="*/ 0 w 11828917"/>
              <a:gd name="connsiteY0" fmla="*/ 52753 h 1503388"/>
              <a:gd name="connsiteX1" fmla="*/ 11828917 w 11828917"/>
              <a:gd name="connsiteY1" fmla="*/ 234974 h 1503388"/>
              <a:gd name="connsiteX2" fmla="*/ 11828917 w 11828917"/>
              <a:gd name="connsiteY2" fmla="*/ 234974 h 1503388"/>
              <a:gd name="connsiteX3" fmla="*/ 11828917 w 11828917"/>
              <a:gd name="connsiteY3" fmla="*/ 869181 h 1503388"/>
              <a:gd name="connsiteX4" fmla="*/ 11194710 w 11828917"/>
              <a:gd name="connsiteY4" fmla="*/ 1503388 h 1503388"/>
              <a:gd name="connsiteX5" fmla="*/ 187779 w 11828917"/>
              <a:gd name="connsiteY5" fmla="*/ 1503387 h 1503388"/>
              <a:gd name="connsiteX6" fmla="*/ 187779 w 11828917"/>
              <a:gd name="connsiteY6" fmla="*/ 1503387 h 1503388"/>
              <a:gd name="connsiteX7" fmla="*/ 0 w 11828917"/>
              <a:gd name="connsiteY7" fmla="*/ 52753 h 1503388"/>
              <a:gd name="connsiteX0" fmla="*/ 0 w 11828917"/>
              <a:gd name="connsiteY0" fmla="*/ 0 h 1450635"/>
              <a:gd name="connsiteX1" fmla="*/ 11828917 w 11828917"/>
              <a:gd name="connsiteY1" fmla="*/ 182221 h 1450635"/>
              <a:gd name="connsiteX2" fmla="*/ 11828917 w 11828917"/>
              <a:gd name="connsiteY2" fmla="*/ 182221 h 1450635"/>
              <a:gd name="connsiteX3" fmla="*/ 11828917 w 11828917"/>
              <a:gd name="connsiteY3" fmla="*/ 816428 h 1450635"/>
              <a:gd name="connsiteX4" fmla="*/ 11194710 w 11828917"/>
              <a:gd name="connsiteY4" fmla="*/ 1450635 h 1450635"/>
              <a:gd name="connsiteX5" fmla="*/ 187779 w 11828917"/>
              <a:gd name="connsiteY5" fmla="*/ 1450634 h 1450635"/>
              <a:gd name="connsiteX6" fmla="*/ 187779 w 11828917"/>
              <a:gd name="connsiteY6" fmla="*/ 1450634 h 1450635"/>
              <a:gd name="connsiteX7" fmla="*/ 0 w 11828917"/>
              <a:gd name="connsiteY7" fmla="*/ 0 h 1450635"/>
              <a:gd name="connsiteX0" fmla="*/ 179614 w 11641138"/>
              <a:gd name="connsiteY0" fmla="*/ 144350 h 1268414"/>
              <a:gd name="connsiteX1" fmla="*/ 11641138 w 11641138"/>
              <a:gd name="connsiteY1" fmla="*/ 0 h 1268414"/>
              <a:gd name="connsiteX2" fmla="*/ 11641138 w 11641138"/>
              <a:gd name="connsiteY2" fmla="*/ 0 h 1268414"/>
              <a:gd name="connsiteX3" fmla="*/ 11641138 w 11641138"/>
              <a:gd name="connsiteY3" fmla="*/ 634207 h 1268414"/>
              <a:gd name="connsiteX4" fmla="*/ 11006931 w 11641138"/>
              <a:gd name="connsiteY4" fmla="*/ 1268414 h 1268414"/>
              <a:gd name="connsiteX5" fmla="*/ 0 w 11641138"/>
              <a:gd name="connsiteY5" fmla="*/ 1268413 h 1268414"/>
              <a:gd name="connsiteX6" fmla="*/ 0 w 11641138"/>
              <a:gd name="connsiteY6" fmla="*/ 1268413 h 1268414"/>
              <a:gd name="connsiteX7" fmla="*/ 179614 w 11641138"/>
              <a:gd name="connsiteY7" fmla="*/ 144350 h 1268414"/>
              <a:gd name="connsiteX0" fmla="*/ 0 w 11645674"/>
              <a:gd name="connsiteY0" fmla="*/ 0 h 1270114"/>
              <a:gd name="connsiteX1" fmla="*/ 11645674 w 11645674"/>
              <a:gd name="connsiteY1" fmla="*/ 1700 h 1270114"/>
              <a:gd name="connsiteX2" fmla="*/ 11645674 w 11645674"/>
              <a:gd name="connsiteY2" fmla="*/ 1700 h 1270114"/>
              <a:gd name="connsiteX3" fmla="*/ 11645674 w 11645674"/>
              <a:gd name="connsiteY3" fmla="*/ 635907 h 1270114"/>
              <a:gd name="connsiteX4" fmla="*/ 11011467 w 11645674"/>
              <a:gd name="connsiteY4" fmla="*/ 1270114 h 1270114"/>
              <a:gd name="connsiteX5" fmla="*/ 4536 w 11645674"/>
              <a:gd name="connsiteY5" fmla="*/ 1270113 h 1270114"/>
              <a:gd name="connsiteX6" fmla="*/ 4536 w 11645674"/>
              <a:gd name="connsiteY6" fmla="*/ 1270113 h 1270114"/>
              <a:gd name="connsiteX7" fmla="*/ 0 w 11645674"/>
              <a:gd name="connsiteY7" fmla="*/ 0 h 12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45674" h="1270114">
                <a:moveTo>
                  <a:pt x="0" y="0"/>
                </a:moveTo>
                <a:lnTo>
                  <a:pt x="11645674" y="1700"/>
                </a:lnTo>
                <a:lnTo>
                  <a:pt x="11645674" y="1700"/>
                </a:lnTo>
                <a:lnTo>
                  <a:pt x="11645674" y="635907"/>
                </a:lnTo>
                <a:cubicBezTo>
                  <a:pt x="11645674" y="986170"/>
                  <a:pt x="11361730" y="1270114"/>
                  <a:pt x="11011467" y="1270114"/>
                </a:cubicBezTo>
                <a:lnTo>
                  <a:pt x="4536" y="1270113"/>
                </a:lnTo>
                <a:lnTo>
                  <a:pt x="4536" y="1270113"/>
                </a:lnTo>
                <a:lnTo>
                  <a:pt x="0" y="0"/>
                </a:lnTo>
                <a:close/>
              </a:path>
            </a:pathLst>
          </a:custGeom>
          <a:solidFill>
            <a:schemeClr val="accent3"/>
          </a:solidFill>
        </p:spPr>
        <p:txBody>
          <a:bodyPr vert="horz" lIns="540000" tIns="0" rIns="0" bIns="0" rtlCol="0" anchor="ctr" anchorCtr="0">
            <a:noAutofit/>
          </a:bodyPr>
          <a:lstStyle>
            <a:lvl1pPr algn="l" defTabSz="914400" rtl="0" eaLnBrk="1" latinLnBrk="0" hangingPunct="1">
              <a:lnSpc>
                <a:spcPct val="90000"/>
              </a:lnSpc>
              <a:spcBef>
                <a:spcPct val="0"/>
              </a:spcBef>
              <a:buNone/>
              <a:defRPr sz="3200" b="1" kern="1200" cap="none" baseline="0">
                <a:ln>
                  <a:noFill/>
                </a:ln>
                <a:solidFill>
                  <a:schemeClr val="bg1"/>
                </a:solidFill>
                <a:latin typeface="Calibri" panose="020F0502020204030204" pitchFamily="34" charset="0"/>
                <a:ea typeface="Verdana" panose="020B0604030504040204" pitchFamily="34" charset="0"/>
                <a:cs typeface="Calibri" panose="020F0502020204030204" pitchFamily="34" charset="0"/>
              </a:defRPr>
            </a:lvl1pPr>
          </a:lstStyle>
          <a:p>
            <a:r>
              <a:rPr lang="de-DE" dirty="0"/>
              <a:t>Modules | Micro-Degrees</a:t>
            </a:r>
          </a:p>
        </p:txBody>
      </p:sp>
      <p:sp>
        <p:nvSpPr>
          <p:cNvPr id="37" name="Footer Placeholder 36">
            <a:extLst>
              <a:ext uri="{FF2B5EF4-FFF2-40B4-BE49-F238E27FC236}">
                <a16:creationId xmlns:a16="http://schemas.microsoft.com/office/drawing/2014/main" id="{865D3429-2A61-5A79-DE6F-013422C9523D}"/>
              </a:ext>
            </a:extLst>
          </p:cNvPr>
          <p:cNvSpPr>
            <a:spLocks noGrp="1"/>
          </p:cNvSpPr>
          <p:nvPr>
            <p:ph type="ftr" sz="quarter" idx="3"/>
          </p:nvPr>
        </p:nvSpPr>
        <p:spPr/>
        <p:txBody>
          <a:bodyPr/>
          <a:lstStyle/>
          <a:p>
            <a:r>
              <a:rPr lang="de-DE"/>
              <a:t>Prof. Dr. Thomas Staubitz | German UDS</a:t>
            </a:r>
            <a:endParaRPr lang="de-DE" dirty="0"/>
          </a:p>
        </p:txBody>
      </p:sp>
      <p:sp>
        <p:nvSpPr>
          <p:cNvPr id="38" name="Slide Number Placeholder 37">
            <a:extLst>
              <a:ext uri="{FF2B5EF4-FFF2-40B4-BE49-F238E27FC236}">
                <a16:creationId xmlns:a16="http://schemas.microsoft.com/office/drawing/2014/main" id="{B93A762F-E0C4-8327-3F8D-5CA721B22459}"/>
              </a:ext>
            </a:extLst>
          </p:cNvPr>
          <p:cNvSpPr>
            <a:spLocks noGrp="1"/>
          </p:cNvSpPr>
          <p:nvPr>
            <p:ph type="sldNum" sz="quarter" idx="4"/>
          </p:nvPr>
        </p:nvSpPr>
        <p:spPr/>
        <p:txBody>
          <a:bodyPr/>
          <a:lstStyle/>
          <a:p>
            <a:fld id="{97B5D6F4-5899-4B75-B7B0-EBB32E782A5F}" type="slidenum">
              <a:rPr lang="en-GB" smtClean="0"/>
              <a:pPr/>
              <a:t>38</a:t>
            </a:fld>
            <a:endParaRPr lang="en-GB" dirty="0"/>
          </a:p>
        </p:txBody>
      </p:sp>
      <p:pic>
        <p:nvPicPr>
          <p:cNvPr id="36" name="Picture 35" descr="A collage of hands and a tablet&#10;&#10;AI-generated content may be incorrect.">
            <a:extLst>
              <a:ext uri="{FF2B5EF4-FFF2-40B4-BE49-F238E27FC236}">
                <a16:creationId xmlns:a16="http://schemas.microsoft.com/office/drawing/2014/main" id="{AC291325-55E3-759B-265F-EAE04204A73F}"/>
              </a:ext>
            </a:extLst>
          </p:cNvPr>
          <p:cNvPicPr>
            <a:picLocks noChangeAspect="1"/>
          </p:cNvPicPr>
          <p:nvPr/>
        </p:nvPicPr>
        <p:blipFill>
          <a:blip r:embed="rId3">
            <a:extLst>
              <a:ext uri="{28A0092B-C50C-407E-A947-70E740481C1C}">
                <a14:useLocalDpi xmlns:a14="http://schemas.microsoft.com/office/drawing/2010/main" val="0"/>
              </a:ext>
            </a:extLst>
          </a:blip>
          <a:srcRect r="55670"/>
          <a:stretch>
            <a:fillRect/>
          </a:stretch>
        </p:blipFill>
        <p:spPr>
          <a:xfrm>
            <a:off x="9992992" y="3514656"/>
            <a:ext cx="1116572" cy="1410916"/>
          </a:xfrm>
          <a:prstGeom prst="rect">
            <a:avLst/>
          </a:prstGeom>
        </p:spPr>
      </p:pic>
      <p:pic>
        <p:nvPicPr>
          <p:cNvPr id="29" name="Picture 28" descr="A collage of images of a ball&#10;&#10;AI-generated content may be incorrect.">
            <a:extLst>
              <a:ext uri="{FF2B5EF4-FFF2-40B4-BE49-F238E27FC236}">
                <a16:creationId xmlns:a16="http://schemas.microsoft.com/office/drawing/2014/main" id="{984B8784-EF61-4887-B055-F6D3A830B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363" y="1853163"/>
            <a:ext cx="3440672" cy="1470418"/>
          </a:xfrm>
          <a:prstGeom prst="rect">
            <a:avLst/>
          </a:prstGeom>
        </p:spPr>
      </p:pic>
      <p:pic>
        <p:nvPicPr>
          <p:cNvPr id="23" name="Picture 22" descr="A collage of images of a person&#10;&#10;AI-generated content may be incorrect.">
            <a:extLst>
              <a:ext uri="{FF2B5EF4-FFF2-40B4-BE49-F238E27FC236}">
                <a16:creationId xmlns:a16="http://schemas.microsoft.com/office/drawing/2014/main" id="{AFC1E5E6-3C7A-3B26-49FD-1B078ADE1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3" y="4123068"/>
            <a:ext cx="5063570" cy="2185657"/>
          </a:xfrm>
          <a:prstGeom prst="rect">
            <a:avLst/>
          </a:prstGeom>
        </p:spPr>
      </p:pic>
      <p:pic>
        <p:nvPicPr>
          <p:cNvPr id="21" name="Picture 20" descr="A collage of images of a bird&#10;&#10;AI-generated content may be incorrect.">
            <a:extLst>
              <a:ext uri="{FF2B5EF4-FFF2-40B4-BE49-F238E27FC236}">
                <a16:creationId xmlns:a16="http://schemas.microsoft.com/office/drawing/2014/main" id="{BA8D4503-0FBF-6822-25C2-61B3EAA53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363" y="3520008"/>
            <a:ext cx="3458602" cy="1445939"/>
          </a:xfrm>
          <a:prstGeom prst="rect">
            <a:avLst/>
          </a:prstGeom>
        </p:spPr>
      </p:pic>
      <p:pic>
        <p:nvPicPr>
          <p:cNvPr id="19" name="Picture 18" descr="A close-up of a computer keyboard&#10;&#10;AI-generated content may be incorrect.">
            <a:extLst>
              <a:ext uri="{FF2B5EF4-FFF2-40B4-BE49-F238E27FC236}">
                <a16:creationId xmlns:a16="http://schemas.microsoft.com/office/drawing/2014/main" id="{FBC075E1-2731-5CAD-F4E3-AA69D8BE27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863" y="1398493"/>
            <a:ext cx="5049388" cy="2557633"/>
          </a:xfrm>
          <a:prstGeom prst="rect">
            <a:avLst/>
          </a:prstGeom>
        </p:spPr>
      </p:pic>
      <p:pic>
        <p:nvPicPr>
          <p:cNvPr id="32" name="Picture 31" descr="A screenshot of a computer&#10;&#10;AI-generated content may be incorrect.">
            <a:extLst>
              <a:ext uri="{FF2B5EF4-FFF2-40B4-BE49-F238E27FC236}">
                <a16:creationId xmlns:a16="http://schemas.microsoft.com/office/drawing/2014/main" id="{58EB4A91-56E5-49F1-75CF-F94DECE0AE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6363" y="5102923"/>
            <a:ext cx="3458602" cy="1456813"/>
          </a:xfrm>
          <a:prstGeom prst="rect">
            <a:avLst/>
          </a:prstGeom>
        </p:spPr>
      </p:pic>
      <p:pic>
        <p:nvPicPr>
          <p:cNvPr id="48" name="Picture 47" descr="A collage of hands and a tablet&#10;&#10;AI-generated content may be incorrect.">
            <a:extLst>
              <a:ext uri="{FF2B5EF4-FFF2-40B4-BE49-F238E27FC236}">
                <a16:creationId xmlns:a16="http://schemas.microsoft.com/office/drawing/2014/main" id="{5EB817AE-118E-07A1-67E9-93FCF6E3D1C6}"/>
              </a:ext>
            </a:extLst>
          </p:cNvPr>
          <p:cNvPicPr>
            <a:picLocks noChangeAspect="1"/>
          </p:cNvPicPr>
          <p:nvPr/>
        </p:nvPicPr>
        <p:blipFill>
          <a:blip r:embed="rId3">
            <a:extLst>
              <a:ext uri="{28A0092B-C50C-407E-A947-70E740481C1C}">
                <a14:useLocalDpi xmlns:a14="http://schemas.microsoft.com/office/drawing/2010/main" val="0"/>
              </a:ext>
            </a:extLst>
          </a:blip>
          <a:srcRect l="57317" t="-1485" b="1"/>
          <a:stretch>
            <a:fillRect/>
          </a:stretch>
        </p:blipFill>
        <p:spPr>
          <a:xfrm>
            <a:off x="9979781" y="1828799"/>
            <a:ext cx="1064736" cy="1418097"/>
          </a:xfrm>
          <a:prstGeom prst="rect">
            <a:avLst/>
          </a:prstGeom>
        </p:spPr>
      </p:pic>
      <p:pic>
        <p:nvPicPr>
          <p:cNvPr id="49" name="Graphic 48">
            <a:extLst>
              <a:ext uri="{FF2B5EF4-FFF2-40B4-BE49-F238E27FC236}">
                <a16:creationId xmlns:a16="http://schemas.microsoft.com/office/drawing/2014/main" id="{96D7B226-554A-9C62-D115-B5035D60C6B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669261" y="6308724"/>
            <a:ext cx="1988510" cy="447675"/>
          </a:xfrm>
          <a:prstGeom prst="rect">
            <a:avLst/>
          </a:prstGeom>
        </p:spPr>
      </p:pic>
    </p:spTree>
    <p:extLst>
      <p:ext uri="{BB962C8B-B14F-4D97-AF65-F5344CB8AC3E}">
        <p14:creationId xmlns:p14="http://schemas.microsoft.com/office/powerpoint/2010/main" val="2116202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040EEE-4C22-2ECB-58BF-02FD5981E3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986A18-40F9-07B7-03A9-EF364100F428}"/>
              </a:ext>
            </a:extLst>
          </p:cNvPr>
          <p:cNvSpPr>
            <a:spLocks noGrp="1"/>
          </p:cNvSpPr>
          <p:nvPr>
            <p:ph type="title"/>
          </p:nvPr>
        </p:nvSpPr>
        <p:spPr/>
        <p:txBody>
          <a:bodyPr/>
          <a:lstStyle/>
          <a:p>
            <a:r>
              <a:rPr lang="en-DE" dirty="0"/>
              <a:t>Project S</a:t>
            </a:r>
            <a:r>
              <a:rPr lang="en-GB" dirty="0"/>
              <a:t>t</a:t>
            </a:r>
            <a:r>
              <a:rPr lang="en-DE" dirty="0"/>
              <a:t>ructure</a:t>
            </a:r>
          </a:p>
        </p:txBody>
      </p:sp>
      <p:sp>
        <p:nvSpPr>
          <p:cNvPr id="4" name="Slide Number Placeholder 3">
            <a:extLst>
              <a:ext uri="{FF2B5EF4-FFF2-40B4-BE49-F238E27FC236}">
                <a16:creationId xmlns:a16="http://schemas.microsoft.com/office/drawing/2014/main" id="{00952756-A9BE-E071-0497-EB8E968E5821}"/>
              </a:ext>
            </a:extLst>
          </p:cNvPr>
          <p:cNvSpPr>
            <a:spLocks noGrp="1"/>
          </p:cNvSpPr>
          <p:nvPr>
            <p:ph type="sldNum" sz="quarter" idx="4"/>
          </p:nvPr>
        </p:nvSpPr>
        <p:spPr/>
        <p:txBody>
          <a:bodyPr/>
          <a:lstStyle/>
          <a:p>
            <a:fld id="{97B5D6F4-5899-4B75-B7B0-EBB32E782A5F}" type="slidenum">
              <a:rPr lang="en-GB" smtClean="0"/>
              <a:pPr/>
              <a:t>39</a:t>
            </a:fld>
            <a:endParaRPr lang="en-GB" dirty="0"/>
          </a:p>
        </p:txBody>
      </p:sp>
      <p:grpSp>
        <p:nvGrpSpPr>
          <p:cNvPr id="74" name="Group 73">
            <a:extLst>
              <a:ext uri="{FF2B5EF4-FFF2-40B4-BE49-F238E27FC236}">
                <a16:creationId xmlns:a16="http://schemas.microsoft.com/office/drawing/2014/main" id="{947F7FF4-39D7-3941-D3CF-7D84EA879F00}"/>
              </a:ext>
            </a:extLst>
          </p:cNvPr>
          <p:cNvGrpSpPr/>
          <p:nvPr/>
        </p:nvGrpSpPr>
        <p:grpSpPr>
          <a:xfrm>
            <a:off x="466729" y="1628775"/>
            <a:ext cx="3980061" cy="3351102"/>
            <a:chOff x="466729" y="1628775"/>
            <a:chExt cx="3980061" cy="3351102"/>
          </a:xfrm>
        </p:grpSpPr>
        <p:sp>
          <p:nvSpPr>
            <p:cNvPr id="5" name="Rectangle 4">
              <a:extLst>
                <a:ext uri="{FF2B5EF4-FFF2-40B4-BE49-F238E27FC236}">
                  <a16:creationId xmlns:a16="http://schemas.microsoft.com/office/drawing/2014/main" id="{A15C9C0A-3042-C337-013F-F07E9F66D797}"/>
                </a:ext>
              </a:extLst>
            </p:cNvPr>
            <p:cNvSpPr/>
            <p:nvPr/>
          </p:nvSpPr>
          <p:spPr>
            <a:xfrm>
              <a:off x="471490" y="1628775"/>
              <a:ext cx="3957635" cy="5126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Warm-up</a:t>
              </a:r>
              <a:endParaRPr lang="en-DE" dirty="0"/>
            </a:p>
          </p:txBody>
        </p:sp>
        <p:sp>
          <p:nvSpPr>
            <p:cNvPr id="9" name="Rectangle 8">
              <a:extLst>
                <a:ext uri="{FF2B5EF4-FFF2-40B4-BE49-F238E27FC236}">
                  <a16:creationId xmlns:a16="http://schemas.microsoft.com/office/drawing/2014/main" id="{691C2D90-0C48-31C0-3F69-61ABFDE169FB}"/>
                </a:ext>
              </a:extLst>
            </p:cNvPr>
            <p:cNvSpPr/>
            <p:nvPr/>
          </p:nvSpPr>
          <p:spPr>
            <a:xfrm>
              <a:off x="1273435" y="2300168"/>
              <a:ext cx="726265" cy="20417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sz="1600" b="1" dirty="0">
                  <a:solidFill>
                    <a:sysClr val="windowText" lastClr="000000"/>
                  </a:solidFill>
                </a:rPr>
                <a:t>Self-organized Work</a:t>
              </a:r>
              <a:endParaRPr lang="en-DE" sz="1600" dirty="0">
                <a:solidFill>
                  <a:sysClr val="windowText" lastClr="000000"/>
                </a:solidFill>
              </a:endParaRPr>
            </a:p>
          </p:txBody>
        </p:sp>
        <p:grpSp>
          <p:nvGrpSpPr>
            <p:cNvPr id="63" name="Group 62">
              <a:extLst>
                <a:ext uri="{FF2B5EF4-FFF2-40B4-BE49-F238E27FC236}">
                  <a16:creationId xmlns:a16="http://schemas.microsoft.com/office/drawing/2014/main" id="{E3403BE7-367E-FF51-0B88-920949F0A68B}"/>
                </a:ext>
              </a:extLst>
            </p:cNvPr>
            <p:cNvGrpSpPr/>
            <p:nvPr/>
          </p:nvGrpSpPr>
          <p:grpSpPr>
            <a:xfrm>
              <a:off x="473074" y="2300168"/>
              <a:ext cx="726265" cy="2041764"/>
              <a:chOff x="515938" y="2337639"/>
              <a:chExt cx="726265" cy="2041764"/>
            </a:xfrm>
          </p:grpSpPr>
          <p:sp>
            <p:nvSpPr>
              <p:cNvPr id="2" name="Rectangle 1">
                <a:extLst>
                  <a:ext uri="{FF2B5EF4-FFF2-40B4-BE49-F238E27FC236}">
                    <a16:creationId xmlns:a16="http://schemas.microsoft.com/office/drawing/2014/main" id="{9BC8FE99-ACF5-922E-1694-D5C5E29C7437}"/>
                  </a:ext>
                </a:extLst>
              </p:cNvPr>
              <p:cNvSpPr/>
              <p:nvPr/>
            </p:nvSpPr>
            <p:spPr>
              <a:xfrm>
                <a:off x="515938" y="2337639"/>
                <a:ext cx="726265" cy="98341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n-DE" sz="1600" b="1" dirty="0">
                    <a:solidFill>
                      <a:sysClr val="windowText" lastClr="000000"/>
                    </a:solidFill>
                  </a:rPr>
                  <a:t>Kick-off Zoom</a:t>
                </a:r>
                <a:endParaRPr lang="en-DE" sz="1600" dirty="0">
                  <a:solidFill>
                    <a:sysClr val="windowText" lastClr="000000"/>
                  </a:solidFill>
                </a:endParaRPr>
              </a:p>
            </p:txBody>
          </p:sp>
          <p:sp>
            <p:nvSpPr>
              <p:cNvPr id="11" name="Rectangle 10">
                <a:extLst>
                  <a:ext uri="{FF2B5EF4-FFF2-40B4-BE49-F238E27FC236}">
                    <a16:creationId xmlns:a16="http://schemas.microsoft.com/office/drawing/2014/main" id="{D2CE33A3-17ED-90C2-2183-957AE19E535A}"/>
                  </a:ext>
                </a:extLst>
              </p:cNvPr>
              <p:cNvSpPr/>
              <p:nvPr/>
            </p:nvSpPr>
            <p:spPr>
              <a:xfrm>
                <a:off x="515938" y="3364062"/>
                <a:ext cx="726265" cy="101534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n-DE" sz="1600" b="1" dirty="0">
                    <a:solidFill>
                      <a:sysClr val="windowText" lastClr="000000"/>
                    </a:solidFill>
                  </a:rPr>
                  <a:t>Kick-off Zoom</a:t>
                </a:r>
                <a:endParaRPr lang="en-DE" sz="1600" dirty="0">
                  <a:solidFill>
                    <a:sysClr val="windowText" lastClr="000000"/>
                  </a:solidFill>
                </a:endParaRPr>
              </a:p>
            </p:txBody>
          </p:sp>
        </p:grpSp>
        <p:grpSp>
          <p:nvGrpSpPr>
            <p:cNvPr id="64" name="Group 63">
              <a:extLst>
                <a:ext uri="{FF2B5EF4-FFF2-40B4-BE49-F238E27FC236}">
                  <a16:creationId xmlns:a16="http://schemas.microsoft.com/office/drawing/2014/main" id="{3CD21B87-8B8B-E8AE-F124-E84347B4DAF9}"/>
                </a:ext>
              </a:extLst>
            </p:cNvPr>
            <p:cNvGrpSpPr/>
            <p:nvPr/>
          </p:nvGrpSpPr>
          <p:grpSpPr>
            <a:xfrm>
              <a:off x="2073796" y="2300168"/>
              <a:ext cx="729140" cy="2035833"/>
              <a:chOff x="2097449" y="2334765"/>
              <a:chExt cx="729140" cy="2035833"/>
            </a:xfrm>
          </p:grpSpPr>
          <p:sp>
            <p:nvSpPr>
              <p:cNvPr id="10" name="Rectangle 9">
                <a:extLst>
                  <a:ext uri="{FF2B5EF4-FFF2-40B4-BE49-F238E27FC236}">
                    <a16:creationId xmlns:a16="http://schemas.microsoft.com/office/drawing/2014/main" id="{97411D5D-95D6-C40D-F160-913B476AA61D}"/>
                  </a:ext>
                </a:extLst>
              </p:cNvPr>
              <p:cNvSpPr/>
              <p:nvPr/>
            </p:nvSpPr>
            <p:spPr>
              <a:xfrm>
                <a:off x="2100324" y="2334765"/>
                <a:ext cx="726265" cy="98628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sp>
            <p:nvSpPr>
              <p:cNvPr id="14" name="Rectangle 13">
                <a:extLst>
                  <a:ext uri="{FF2B5EF4-FFF2-40B4-BE49-F238E27FC236}">
                    <a16:creationId xmlns:a16="http://schemas.microsoft.com/office/drawing/2014/main" id="{9E53A44A-11F6-25E8-6441-411C088E967E}"/>
                  </a:ext>
                </a:extLst>
              </p:cNvPr>
              <p:cNvSpPr/>
              <p:nvPr/>
            </p:nvSpPr>
            <p:spPr>
              <a:xfrm>
                <a:off x="2097449" y="3384312"/>
                <a:ext cx="726265" cy="98628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grpSp>
        <p:sp>
          <p:nvSpPr>
            <p:cNvPr id="15" name="Rectangle 14">
              <a:extLst>
                <a:ext uri="{FF2B5EF4-FFF2-40B4-BE49-F238E27FC236}">
                  <a16:creationId xmlns:a16="http://schemas.microsoft.com/office/drawing/2014/main" id="{3AA3F15E-6007-4075-3598-90ADD6FEE734}"/>
                </a:ext>
              </a:extLst>
            </p:cNvPr>
            <p:cNvSpPr/>
            <p:nvPr/>
          </p:nvSpPr>
          <p:spPr>
            <a:xfrm>
              <a:off x="2877032" y="2300169"/>
              <a:ext cx="726265" cy="20432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sz="1600" b="1" dirty="0">
                  <a:solidFill>
                    <a:sysClr val="windowText" lastClr="000000"/>
                  </a:solidFill>
                </a:rPr>
                <a:t>Self-organized Work</a:t>
              </a:r>
              <a:endParaRPr lang="en-DE" sz="1600" dirty="0">
                <a:solidFill>
                  <a:sysClr val="windowText" lastClr="000000"/>
                </a:solidFill>
              </a:endParaRPr>
            </a:p>
          </p:txBody>
        </p:sp>
        <p:sp>
          <p:nvSpPr>
            <p:cNvPr id="17" name="Rectangle 16">
              <a:extLst>
                <a:ext uri="{FF2B5EF4-FFF2-40B4-BE49-F238E27FC236}">
                  <a16:creationId xmlns:a16="http://schemas.microsoft.com/office/drawing/2014/main" id="{ED2147BA-D6D6-44EC-8C7E-4C257FA61480}"/>
                </a:ext>
              </a:extLst>
            </p:cNvPr>
            <p:cNvSpPr/>
            <p:nvPr/>
          </p:nvSpPr>
          <p:spPr>
            <a:xfrm>
              <a:off x="3677393" y="2300168"/>
              <a:ext cx="769397" cy="20575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DE" sz="1600" b="1" dirty="0">
                  <a:solidFill>
                    <a:sysClr val="windowText" lastClr="000000"/>
                  </a:solidFill>
                </a:rPr>
                <a:t>Final Presentation</a:t>
              </a:r>
            </a:p>
            <a:p>
              <a:r>
                <a:rPr lang="en-DE" sz="1600" b="1" dirty="0">
                  <a:solidFill>
                    <a:sysClr val="windowText" lastClr="000000"/>
                  </a:solidFill>
                </a:rPr>
                <a:t>Zoom</a:t>
              </a:r>
              <a:endParaRPr lang="en-DE" sz="1600" dirty="0">
                <a:solidFill>
                  <a:sysClr val="windowText" lastClr="000000"/>
                </a:solidFill>
              </a:endParaRPr>
            </a:p>
          </p:txBody>
        </p:sp>
        <p:sp>
          <p:nvSpPr>
            <p:cNvPr id="72" name="Rectangle 71">
              <a:extLst>
                <a:ext uri="{FF2B5EF4-FFF2-40B4-BE49-F238E27FC236}">
                  <a16:creationId xmlns:a16="http://schemas.microsoft.com/office/drawing/2014/main" id="{B98BE76A-73A5-8EF2-0BCB-E9AF5CB2DAC6}"/>
                </a:ext>
              </a:extLst>
            </p:cNvPr>
            <p:cNvSpPr/>
            <p:nvPr/>
          </p:nvSpPr>
          <p:spPr>
            <a:xfrm>
              <a:off x="466729" y="4467223"/>
              <a:ext cx="3957635" cy="5126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2 Weeks Part Time</a:t>
              </a:r>
              <a:endParaRPr lang="en-DE" dirty="0"/>
            </a:p>
          </p:txBody>
        </p:sp>
      </p:grpSp>
      <p:grpSp>
        <p:nvGrpSpPr>
          <p:cNvPr id="75" name="Group 74">
            <a:extLst>
              <a:ext uri="{FF2B5EF4-FFF2-40B4-BE49-F238E27FC236}">
                <a16:creationId xmlns:a16="http://schemas.microsoft.com/office/drawing/2014/main" id="{4CB033BA-5C84-543B-2F11-3805CC228208}"/>
              </a:ext>
            </a:extLst>
          </p:cNvPr>
          <p:cNvGrpSpPr/>
          <p:nvPr/>
        </p:nvGrpSpPr>
        <p:grpSpPr>
          <a:xfrm>
            <a:off x="4514849" y="1628775"/>
            <a:ext cx="7215187" cy="3360627"/>
            <a:chOff x="4514849" y="1628775"/>
            <a:chExt cx="7215187" cy="3360627"/>
          </a:xfrm>
        </p:grpSpPr>
        <p:sp>
          <p:nvSpPr>
            <p:cNvPr id="20" name="Rectangle 19">
              <a:extLst>
                <a:ext uri="{FF2B5EF4-FFF2-40B4-BE49-F238E27FC236}">
                  <a16:creationId xmlns:a16="http://schemas.microsoft.com/office/drawing/2014/main" id="{A486542B-A14B-37D2-0DAE-6FF0D8B8B15A}"/>
                </a:ext>
              </a:extLst>
            </p:cNvPr>
            <p:cNvSpPr/>
            <p:nvPr/>
          </p:nvSpPr>
          <p:spPr>
            <a:xfrm>
              <a:off x="4514849" y="1628775"/>
              <a:ext cx="7172323" cy="5126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Capstone</a:t>
              </a:r>
              <a:endParaRPr lang="en-DE" dirty="0"/>
            </a:p>
          </p:txBody>
        </p:sp>
        <p:sp>
          <p:nvSpPr>
            <p:cNvPr id="21" name="Rectangle 20">
              <a:extLst>
                <a:ext uri="{FF2B5EF4-FFF2-40B4-BE49-F238E27FC236}">
                  <a16:creationId xmlns:a16="http://schemas.microsoft.com/office/drawing/2014/main" id="{A1395CD4-F59A-C179-7BC0-5B92469E832D}"/>
                </a:ext>
              </a:extLst>
            </p:cNvPr>
            <p:cNvSpPr/>
            <p:nvPr/>
          </p:nvSpPr>
          <p:spPr>
            <a:xfrm>
              <a:off x="5321248" y="2300168"/>
              <a:ext cx="726265" cy="2071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sz="1600" b="1" dirty="0">
                  <a:solidFill>
                    <a:sysClr val="windowText" lastClr="000000"/>
                  </a:solidFill>
                </a:rPr>
                <a:t>Self-organized Work</a:t>
              </a:r>
              <a:endParaRPr lang="en-DE" sz="1600" dirty="0">
                <a:solidFill>
                  <a:sysClr val="windowText" lastClr="000000"/>
                </a:solidFill>
              </a:endParaRPr>
            </a:p>
          </p:txBody>
        </p:sp>
        <p:grpSp>
          <p:nvGrpSpPr>
            <p:cNvPr id="65" name="Group 64">
              <a:extLst>
                <a:ext uri="{FF2B5EF4-FFF2-40B4-BE49-F238E27FC236}">
                  <a16:creationId xmlns:a16="http://schemas.microsoft.com/office/drawing/2014/main" id="{2A860281-66F4-6E5F-C5A8-F226A52067C2}"/>
                </a:ext>
              </a:extLst>
            </p:cNvPr>
            <p:cNvGrpSpPr/>
            <p:nvPr/>
          </p:nvGrpSpPr>
          <p:grpSpPr>
            <a:xfrm>
              <a:off x="4520886" y="2300168"/>
              <a:ext cx="726266" cy="2057520"/>
              <a:chOff x="4688247" y="2337639"/>
              <a:chExt cx="726266" cy="2057520"/>
            </a:xfrm>
          </p:grpSpPr>
          <p:sp>
            <p:nvSpPr>
              <p:cNvPr id="18" name="Rectangle 17">
                <a:extLst>
                  <a:ext uri="{FF2B5EF4-FFF2-40B4-BE49-F238E27FC236}">
                    <a16:creationId xmlns:a16="http://schemas.microsoft.com/office/drawing/2014/main" id="{F9DC3695-E581-2212-3F17-D4775E3071A8}"/>
                  </a:ext>
                </a:extLst>
              </p:cNvPr>
              <p:cNvSpPr/>
              <p:nvPr/>
            </p:nvSpPr>
            <p:spPr>
              <a:xfrm>
                <a:off x="4688248" y="2337639"/>
                <a:ext cx="726265" cy="98341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n-DE" sz="1600" b="1" dirty="0">
                    <a:solidFill>
                      <a:sysClr val="windowText" lastClr="000000"/>
                    </a:solidFill>
                  </a:rPr>
                  <a:t>Kick-off Zoom</a:t>
                </a:r>
                <a:endParaRPr lang="en-DE" sz="1600" dirty="0">
                  <a:solidFill>
                    <a:sysClr val="windowText" lastClr="000000"/>
                  </a:solidFill>
                </a:endParaRPr>
              </a:p>
            </p:txBody>
          </p:sp>
          <p:sp>
            <p:nvSpPr>
              <p:cNvPr id="56" name="Rectangle 55">
                <a:extLst>
                  <a:ext uri="{FF2B5EF4-FFF2-40B4-BE49-F238E27FC236}">
                    <a16:creationId xmlns:a16="http://schemas.microsoft.com/office/drawing/2014/main" id="{59D59CF7-DEBA-DCFF-1D50-60284BA4A717}"/>
                  </a:ext>
                </a:extLst>
              </p:cNvPr>
              <p:cNvSpPr/>
              <p:nvPr/>
            </p:nvSpPr>
            <p:spPr>
              <a:xfrm>
                <a:off x="4688247" y="3364062"/>
                <a:ext cx="726265" cy="103109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n-DE" sz="1600" b="1" dirty="0">
                    <a:solidFill>
                      <a:sysClr val="windowText" lastClr="000000"/>
                    </a:solidFill>
                  </a:rPr>
                  <a:t>Kick-off Zoom</a:t>
                </a:r>
                <a:endParaRPr lang="en-DE" sz="1600" dirty="0">
                  <a:solidFill>
                    <a:sysClr val="windowText" lastClr="000000"/>
                  </a:solidFill>
                </a:endParaRPr>
              </a:p>
            </p:txBody>
          </p:sp>
        </p:grpSp>
        <p:grpSp>
          <p:nvGrpSpPr>
            <p:cNvPr id="66" name="Group 65">
              <a:extLst>
                <a:ext uri="{FF2B5EF4-FFF2-40B4-BE49-F238E27FC236}">
                  <a16:creationId xmlns:a16="http://schemas.microsoft.com/office/drawing/2014/main" id="{0A7FFBC8-25AA-2B94-98ED-0AB13C5CC7FC}"/>
                </a:ext>
              </a:extLst>
            </p:cNvPr>
            <p:cNvGrpSpPr/>
            <p:nvPr/>
          </p:nvGrpSpPr>
          <p:grpSpPr>
            <a:xfrm>
              <a:off x="6121609" y="2300168"/>
              <a:ext cx="729140" cy="2071807"/>
              <a:chOff x="6269758" y="2334765"/>
              <a:chExt cx="729140" cy="2071807"/>
            </a:xfrm>
          </p:grpSpPr>
          <p:sp>
            <p:nvSpPr>
              <p:cNvPr id="25" name="Rectangle 24">
                <a:extLst>
                  <a:ext uri="{FF2B5EF4-FFF2-40B4-BE49-F238E27FC236}">
                    <a16:creationId xmlns:a16="http://schemas.microsoft.com/office/drawing/2014/main" id="{EB5452AC-035C-42D4-7783-4D75575B4335}"/>
                  </a:ext>
                </a:extLst>
              </p:cNvPr>
              <p:cNvSpPr/>
              <p:nvPr/>
            </p:nvSpPr>
            <p:spPr>
              <a:xfrm>
                <a:off x="6272633" y="2334765"/>
                <a:ext cx="726265" cy="98628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sp>
            <p:nvSpPr>
              <p:cNvPr id="57" name="Rectangle 56">
                <a:extLst>
                  <a:ext uri="{FF2B5EF4-FFF2-40B4-BE49-F238E27FC236}">
                    <a16:creationId xmlns:a16="http://schemas.microsoft.com/office/drawing/2014/main" id="{8C194D34-08C1-4A05-FEB0-971255547447}"/>
                  </a:ext>
                </a:extLst>
              </p:cNvPr>
              <p:cNvSpPr/>
              <p:nvPr/>
            </p:nvSpPr>
            <p:spPr>
              <a:xfrm>
                <a:off x="6269758" y="3384311"/>
                <a:ext cx="726265" cy="102226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grpSp>
        <p:sp>
          <p:nvSpPr>
            <p:cNvPr id="58" name="Rectangle 57">
              <a:extLst>
                <a:ext uri="{FF2B5EF4-FFF2-40B4-BE49-F238E27FC236}">
                  <a16:creationId xmlns:a16="http://schemas.microsoft.com/office/drawing/2014/main" id="{96A6AC6B-8525-5667-2A91-781A2EBB33E7}"/>
                </a:ext>
              </a:extLst>
            </p:cNvPr>
            <p:cNvSpPr/>
            <p:nvPr/>
          </p:nvSpPr>
          <p:spPr>
            <a:xfrm>
              <a:off x="10132039" y="2300168"/>
              <a:ext cx="726265" cy="21003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sz="1600" b="1" dirty="0">
                  <a:solidFill>
                    <a:sysClr val="windowText" lastClr="000000"/>
                  </a:solidFill>
                </a:rPr>
                <a:t>Self-organized Work</a:t>
              </a:r>
              <a:endParaRPr lang="en-DE" sz="1600" dirty="0">
                <a:solidFill>
                  <a:sysClr val="windowText" lastClr="000000"/>
                </a:solidFill>
              </a:endParaRPr>
            </a:p>
          </p:txBody>
        </p:sp>
        <p:sp>
          <p:nvSpPr>
            <p:cNvPr id="59" name="Rectangle 58">
              <a:extLst>
                <a:ext uri="{FF2B5EF4-FFF2-40B4-BE49-F238E27FC236}">
                  <a16:creationId xmlns:a16="http://schemas.microsoft.com/office/drawing/2014/main" id="{A1D5A426-83D0-E331-5BF5-5944B994EFFB}"/>
                </a:ext>
              </a:extLst>
            </p:cNvPr>
            <p:cNvSpPr/>
            <p:nvPr/>
          </p:nvSpPr>
          <p:spPr>
            <a:xfrm>
              <a:off x="10932395" y="2300168"/>
              <a:ext cx="769397" cy="211467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DE" sz="1600" b="1" dirty="0">
                  <a:solidFill>
                    <a:sysClr val="windowText" lastClr="000000"/>
                  </a:solidFill>
                </a:rPr>
                <a:t>Final Presentation</a:t>
              </a:r>
            </a:p>
            <a:p>
              <a:r>
                <a:rPr lang="en-DE" sz="1600" b="1" dirty="0">
                  <a:solidFill>
                    <a:sysClr val="windowText" lastClr="000000"/>
                  </a:solidFill>
                </a:rPr>
                <a:t>Zoom</a:t>
              </a:r>
              <a:endParaRPr lang="en-DE" sz="1600" dirty="0">
                <a:solidFill>
                  <a:sysClr val="windowText" lastClr="000000"/>
                </a:solidFill>
              </a:endParaRPr>
            </a:p>
          </p:txBody>
        </p:sp>
        <p:grpSp>
          <p:nvGrpSpPr>
            <p:cNvPr id="62" name="Group 61">
              <a:extLst>
                <a:ext uri="{FF2B5EF4-FFF2-40B4-BE49-F238E27FC236}">
                  <a16:creationId xmlns:a16="http://schemas.microsoft.com/office/drawing/2014/main" id="{BD60C4C4-2BD0-1C39-C258-8738024BC439}"/>
                </a:ext>
              </a:extLst>
            </p:cNvPr>
            <p:cNvGrpSpPr/>
            <p:nvPr/>
          </p:nvGrpSpPr>
          <p:grpSpPr>
            <a:xfrm>
              <a:off x="9328803" y="2300168"/>
              <a:ext cx="729140" cy="2086095"/>
              <a:chOff x="9320634" y="2334764"/>
              <a:chExt cx="729140" cy="2086095"/>
            </a:xfrm>
          </p:grpSpPr>
          <p:sp>
            <p:nvSpPr>
              <p:cNvPr id="60" name="Rectangle 59">
                <a:extLst>
                  <a:ext uri="{FF2B5EF4-FFF2-40B4-BE49-F238E27FC236}">
                    <a16:creationId xmlns:a16="http://schemas.microsoft.com/office/drawing/2014/main" id="{98681665-B393-7D62-3F2F-D810B85E6772}"/>
                  </a:ext>
                </a:extLst>
              </p:cNvPr>
              <p:cNvSpPr/>
              <p:nvPr/>
            </p:nvSpPr>
            <p:spPr>
              <a:xfrm>
                <a:off x="9323509" y="2334764"/>
                <a:ext cx="726265" cy="98628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sp>
            <p:nvSpPr>
              <p:cNvPr id="61" name="Rectangle 60">
                <a:extLst>
                  <a:ext uri="{FF2B5EF4-FFF2-40B4-BE49-F238E27FC236}">
                    <a16:creationId xmlns:a16="http://schemas.microsoft.com/office/drawing/2014/main" id="{DC8B9DFD-20F9-D01C-2699-44B8B016C9B5}"/>
                  </a:ext>
                </a:extLst>
              </p:cNvPr>
              <p:cNvSpPr/>
              <p:nvPr/>
            </p:nvSpPr>
            <p:spPr>
              <a:xfrm>
                <a:off x="9320634" y="3384311"/>
                <a:ext cx="726265" cy="103654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grpSp>
        <p:sp>
          <p:nvSpPr>
            <p:cNvPr id="67" name="Rectangle 66">
              <a:extLst>
                <a:ext uri="{FF2B5EF4-FFF2-40B4-BE49-F238E27FC236}">
                  <a16:creationId xmlns:a16="http://schemas.microsoft.com/office/drawing/2014/main" id="{06BAE3AD-C896-0AAD-6679-EAEC2754854F}"/>
                </a:ext>
              </a:extLst>
            </p:cNvPr>
            <p:cNvSpPr/>
            <p:nvPr/>
          </p:nvSpPr>
          <p:spPr>
            <a:xfrm>
              <a:off x="8528442" y="2300168"/>
              <a:ext cx="726265" cy="20860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sz="1600" b="1" dirty="0">
                  <a:solidFill>
                    <a:sysClr val="windowText" lastClr="000000"/>
                  </a:solidFill>
                </a:rPr>
                <a:t>Self-organized Work</a:t>
              </a:r>
              <a:endParaRPr lang="en-DE" sz="1600" dirty="0">
                <a:solidFill>
                  <a:sysClr val="windowText" lastClr="000000"/>
                </a:solidFill>
              </a:endParaRPr>
            </a:p>
          </p:txBody>
        </p:sp>
        <p:grpSp>
          <p:nvGrpSpPr>
            <p:cNvPr id="68" name="Group 67">
              <a:extLst>
                <a:ext uri="{FF2B5EF4-FFF2-40B4-BE49-F238E27FC236}">
                  <a16:creationId xmlns:a16="http://schemas.microsoft.com/office/drawing/2014/main" id="{7409C9D2-481E-1E42-5B62-7DEC0BBE7B15}"/>
                </a:ext>
              </a:extLst>
            </p:cNvPr>
            <p:cNvGrpSpPr/>
            <p:nvPr/>
          </p:nvGrpSpPr>
          <p:grpSpPr>
            <a:xfrm>
              <a:off x="7725206" y="2300168"/>
              <a:ext cx="729140" cy="2086095"/>
              <a:chOff x="9320634" y="2334764"/>
              <a:chExt cx="729140" cy="2086095"/>
            </a:xfrm>
          </p:grpSpPr>
          <p:sp>
            <p:nvSpPr>
              <p:cNvPr id="69" name="Rectangle 68">
                <a:extLst>
                  <a:ext uri="{FF2B5EF4-FFF2-40B4-BE49-F238E27FC236}">
                    <a16:creationId xmlns:a16="http://schemas.microsoft.com/office/drawing/2014/main" id="{9B2AC80B-1C96-F3E3-926F-28FE02369FD8}"/>
                  </a:ext>
                </a:extLst>
              </p:cNvPr>
              <p:cNvSpPr/>
              <p:nvPr/>
            </p:nvSpPr>
            <p:spPr>
              <a:xfrm>
                <a:off x="9323509" y="2334764"/>
                <a:ext cx="726265" cy="98628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sp>
            <p:nvSpPr>
              <p:cNvPr id="70" name="Rectangle 69">
                <a:extLst>
                  <a:ext uri="{FF2B5EF4-FFF2-40B4-BE49-F238E27FC236}">
                    <a16:creationId xmlns:a16="http://schemas.microsoft.com/office/drawing/2014/main" id="{8CBDB065-44E3-2C92-CF34-FB01CB44D587}"/>
                  </a:ext>
                </a:extLst>
              </p:cNvPr>
              <p:cNvSpPr/>
              <p:nvPr/>
            </p:nvSpPr>
            <p:spPr>
              <a:xfrm>
                <a:off x="9320634" y="3384310"/>
                <a:ext cx="726265" cy="103654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Office Hours Zoom</a:t>
                </a:r>
                <a:endParaRPr lang="en-DE" sz="1600" dirty="0">
                  <a:solidFill>
                    <a:sysClr val="windowText" lastClr="000000"/>
                  </a:solidFill>
                </a:endParaRPr>
              </a:p>
            </p:txBody>
          </p:sp>
        </p:grpSp>
        <p:sp>
          <p:nvSpPr>
            <p:cNvPr id="71" name="Rectangle 70">
              <a:extLst>
                <a:ext uri="{FF2B5EF4-FFF2-40B4-BE49-F238E27FC236}">
                  <a16:creationId xmlns:a16="http://schemas.microsoft.com/office/drawing/2014/main" id="{673D7817-23E9-A359-E1B7-EFC9A718D48B}"/>
                </a:ext>
              </a:extLst>
            </p:cNvPr>
            <p:cNvSpPr/>
            <p:nvPr/>
          </p:nvSpPr>
          <p:spPr>
            <a:xfrm>
              <a:off x="6924845" y="2300168"/>
              <a:ext cx="726265" cy="20860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DE" sz="1600" b="1" dirty="0">
                  <a:solidFill>
                    <a:sysClr val="windowText" lastClr="000000"/>
                  </a:solidFill>
                </a:rPr>
                <a:t>Self-organized Work</a:t>
              </a:r>
              <a:endParaRPr lang="en-DE" sz="1600" dirty="0">
                <a:solidFill>
                  <a:sysClr val="windowText" lastClr="000000"/>
                </a:solidFill>
              </a:endParaRPr>
            </a:p>
          </p:txBody>
        </p:sp>
        <p:sp>
          <p:nvSpPr>
            <p:cNvPr id="73" name="Rectangle 72">
              <a:extLst>
                <a:ext uri="{FF2B5EF4-FFF2-40B4-BE49-F238E27FC236}">
                  <a16:creationId xmlns:a16="http://schemas.microsoft.com/office/drawing/2014/main" id="{197DAA8D-752C-123C-D677-1EC919ED705A}"/>
                </a:ext>
              </a:extLst>
            </p:cNvPr>
            <p:cNvSpPr/>
            <p:nvPr/>
          </p:nvSpPr>
          <p:spPr>
            <a:xfrm>
              <a:off x="4529137" y="4476748"/>
              <a:ext cx="7200899" cy="5126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b="1" dirty="0"/>
                <a:t>4 Weeks Full Time</a:t>
              </a:r>
              <a:endParaRPr lang="en-DE" dirty="0"/>
            </a:p>
          </p:txBody>
        </p:sp>
      </p:grpSp>
      <p:grpSp>
        <p:nvGrpSpPr>
          <p:cNvPr id="78" name="Group 77">
            <a:extLst>
              <a:ext uri="{FF2B5EF4-FFF2-40B4-BE49-F238E27FC236}">
                <a16:creationId xmlns:a16="http://schemas.microsoft.com/office/drawing/2014/main" id="{B44C960D-9624-19BA-0AB8-F12C14975B3A}"/>
              </a:ext>
            </a:extLst>
          </p:cNvPr>
          <p:cNvGrpSpPr/>
          <p:nvPr/>
        </p:nvGrpSpPr>
        <p:grpSpPr>
          <a:xfrm>
            <a:off x="2019304" y="5014376"/>
            <a:ext cx="3957635" cy="1684768"/>
            <a:chOff x="2019304" y="5014376"/>
            <a:chExt cx="3957635" cy="1684768"/>
          </a:xfrm>
        </p:grpSpPr>
        <p:sp>
          <p:nvSpPr>
            <p:cNvPr id="76" name="Curved Left Arrow 75">
              <a:extLst>
                <a:ext uri="{FF2B5EF4-FFF2-40B4-BE49-F238E27FC236}">
                  <a16:creationId xmlns:a16="http://schemas.microsoft.com/office/drawing/2014/main" id="{E32F1D3A-9CD0-EBC1-60D6-B41C5891556E}"/>
                </a:ext>
              </a:extLst>
            </p:cNvPr>
            <p:cNvSpPr/>
            <p:nvPr/>
          </p:nvSpPr>
          <p:spPr>
            <a:xfrm rot="16200000" flipH="1">
              <a:off x="3426839" y="3820539"/>
              <a:ext cx="1114962" cy="3502636"/>
            </a:xfrm>
            <a:prstGeom prst="curvedLeftArrow">
              <a:avLst/>
            </a:prstGeom>
            <a:solidFill>
              <a:srgbClr val="9462C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DE">
                <a:solidFill>
                  <a:schemeClr val="tx1"/>
                </a:solidFill>
              </a:endParaRPr>
            </a:p>
          </p:txBody>
        </p:sp>
        <p:sp>
          <p:nvSpPr>
            <p:cNvPr id="77" name="Rectangle 76">
              <a:extLst>
                <a:ext uri="{FF2B5EF4-FFF2-40B4-BE49-F238E27FC236}">
                  <a16:creationId xmlns:a16="http://schemas.microsoft.com/office/drawing/2014/main" id="{390A3218-AB7E-9193-9B91-EDBCF602179C}"/>
                </a:ext>
              </a:extLst>
            </p:cNvPr>
            <p:cNvSpPr/>
            <p:nvPr/>
          </p:nvSpPr>
          <p:spPr>
            <a:xfrm>
              <a:off x="2019304" y="6186490"/>
              <a:ext cx="3957635" cy="51265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DE" b="1" dirty="0"/>
                <a:t>Rehearse for</a:t>
              </a:r>
              <a:endParaRPr lang="en-DE" dirty="0"/>
            </a:p>
          </p:txBody>
        </p:sp>
      </p:grpSp>
      <p:grpSp>
        <p:nvGrpSpPr>
          <p:cNvPr id="82" name="Group 81">
            <a:extLst>
              <a:ext uri="{FF2B5EF4-FFF2-40B4-BE49-F238E27FC236}">
                <a16:creationId xmlns:a16="http://schemas.microsoft.com/office/drawing/2014/main" id="{2094F14C-DA78-8E81-3B82-643BCCA149A0}"/>
              </a:ext>
            </a:extLst>
          </p:cNvPr>
          <p:cNvGrpSpPr/>
          <p:nvPr/>
        </p:nvGrpSpPr>
        <p:grpSpPr>
          <a:xfrm>
            <a:off x="6287232" y="5079997"/>
            <a:ext cx="3074989" cy="692151"/>
            <a:chOff x="6287232" y="5079997"/>
            <a:chExt cx="3074989" cy="692151"/>
          </a:xfrm>
        </p:grpSpPr>
        <p:sp>
          <p:nvSpPr>
            <p:cNvPr id="79" name="Rectangle 78">
              <a:extLst>
                <a:ext uri="{FF2B5EF4-FFF2-40B4-BE49-F238E27FC236}">
                  <a16:creationId xmlns:a16="http://schemas.microsoft.com/office/drawing/2014/main" id="{9D8E7210-426E-3197-BEB4-6D98FE72713A}"/>
                </a:ext>
              </a:extLst>
            </p:cNvPr>
            <p:cNvSpPr/>
            <p:nvPr/>
          </p:nvSpPr>
          <p:spPr>
            <a:xfrm>
              <a:off x="6287232" y="5079997"/>
              <a:ext cx="3074989" cy="306388"/>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n-DE" sz="1600" b="1" dirty="0">
                  <a:solidFill>
                    <a:sysClr val="windowText" lastClr="000000"/>
                  </a:solidFill>
                </a:rPr>
                <a:t>Morning Session </a:t>
              </a:r>
              <a:endParaRPr lang="en-DE" sz="1600" dirty="0">
                <a:solidFill>
                  <a:sysClr val="windowText" lastClr="000000"/>
                </a:solidFill>
              </a:endParaRPr>
            </a:p>
          </p:txBody>
        </p:sp>
        <p:sp>
          <p:nvSpPr>
            <p:cNvPr id="80" name="Rectangle 79">
              <a:extLst>
                <a:ext uri="{FF2B5EF4-FFF2-40B4-BE49-F238E27FC236}">
                  <a16:creationId xmlns:a16="http://schemas.microsoft.com/office/drawing/2014/main" id="{386A3C24-8F67-E2EE-4554-236AE2AC7F5D}"/>
                </a:ext>
              </a:extLst>
            </p:cNvPr>
            <p:cNvSpPr/>
            <p:nvPr/>
          </p:nvSpPr>
          <p:spPr>
            <a:xfrm>
              <a:off x="6287232" y="5457823"/>
              <a:ext cx="3074989" cy="31432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n-DE" sz="1600" b="1" dirty="0">
                  <a:solidFill>
                    <a:sysClr val="windowText" lastClr="000000"/>
                  </a:solidFill>
                </a:rPr>
                <a:t>Afternoon Session</a:t>
              </a:r>
              <a:endParaRPr lang="en-DE" sz="1600" dirty="0">
                <a:solidFill>
                  <a:sysClr val="windowText" lastClr="000000"/>
                </a:solidFill>
              </a:endParaRPr>
            </a:p>
          </p:txBody>
        </p:sp>
      </p:grpSp>
      <p:sp>
        <p:nvSpPr>
          <p:cNvPr id="81" name="Rectangle 80">
            <a:extLst>
              <a:ext uri="{FF2B5EF4-FFF2-40B4-BE49-F238E27FC236}">
                <a16:creationId xmlns:a16="http://schemas.microsoft.com/office/drawing/2014/main" id="{7C873F69-2529-9A09-8352-718E2E996EB7}"/>
              </a:ext>
            </a:extLst>
          </p:cNvPr>
          <p:cNvSpPr/>
          <p:nvPr/>
        </p:nvSpPr>
        <p:spPr>
          <a:xfrm>
            <a:off x="6272944" y="5851527"/>
            <a:ext cx="3085357" cy="32067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t"/>
          <a:lstStyle/>
          <a:p>
            <a:r>
              <a:rPr lang="en-DE" sz="1600" b="1" dirty="0">
                <a:solidFill>
                  <a:sysClr val="windowText" lastClr="000000"/>
                </a:solidFill>
              </a:rPr>
              <a:t>Rolling Window</a:t>
            </a:r>
            <a:endParaRPr lang="en-DE" sz="1600" dirty="0">
              <a:solidFill>
                <a:sysClr val="windowText" lastClr="000000"/>
              </a:solidFill>
            </a:endParaRPr>
          </a:p>
        </p:txBody>
      </p:sp>
      <p:sp>
        <p:nvSpPr>
          <p:cNvPr id="83" name="Rectangle 82">
            <a:extLst>
              <a:ext uri="{FF2B5EF4-FFF2-40B4-BE49-F238E27FC236}">
                <a16:creationId xmlns:a16="http://schemas.microsoft.com/office/drawing/2014/main" id="{901D1E7F-7F21-E42B-9ED8-6CA5D4DBA282}"/>
              </a:ext>
            </a:extLst>
          </p:cNvPr>
          <p:cNvSpPr/>
          <p:nvPr/>
        </p:nvSpPr>
        <p:spPr>
          <a:xfrm>
            <a:off x="8082696" y="5079879"/>
            <a:ext cx="1275618" cy="30174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DE" sz="1600" b="1" dirty="0">
                <a:solidFill>
                  <a:sysClr val="windowText" lastClr="000000"/>
                </a:solidFill>
              </a:rPr>
              <a:t> </a:t>
            </a:r>
            <a:endParaRPr lang="en-DE" sz="1600" dirty="0">
              <a:solidFill>
                <a:sysClr val="windowText" lastClr="000000"/>
              </a:solidFill>
            </a:endParaRPr>
          </a:p>
        </p:txBody>
      </p:sp>
      <p:sp>
        <p:nvSpPr>
          <p:cNvPr id="84" name="Rectangle 83">
            <a:extLst>
              <a:ext uri="{FF2B5EF4-FFF2-40B4-BE49-F238E27FC236}">
                <a16:creationId xmlns:a16="http://schemas.microsoft.com/office/drawing/2014/main" id="{F760EF64-B513-D635-2D29-91C396A921CC}"/>
              </a:ext>
            </a:extLst>
          </p:cNvPr>
          <p:cNvSpPr/>
          <p:nvPr/>
        </p:nvSpPr>
        <p:spPr>
          <a:xfrm>
            <a:off x="8082696" y="5457825"/>
            <a:ext cx="1275618" cy="30956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lstStyle/>
          <a:p>
            <a:endParaRPr lang="en-DE" sz="1600" dirty="0">
              <a:solidFill>
                <a:sysClr val="windowText" lastClr="000000"/>
              </a:solidFill>
            </a:endParaRPr>
          </a:p>
        </p:txBody>
      </p:sp>
    </p:spTree>
    <p:extLst>
      <p:ext uri="{BB962C8B-B14F-4D97-AF65-F5344CB8AC3E}">
        <p14:creationId xmlns:p14="http://schemas.microsoft.com/office/powerpoint/2010/main" val="41981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3" grpId="0" animBg="1"/>
      <p:bldP spid="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7691-6298-279B-09EE-15C56C358D0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A5F8CC-3ECF-60F4-AD4C-82312BDEA7D4}"/>
              </a:ext>
            </a:extLst>
          </p:cNvPr>
          <p:cNvSpPr>
            <a:spLocks noGrp="1"/>
          </p:cNvSpPr>
          <p:nvPr>
            <p:ph type="title"/>
          </p:nvPr>
        </p:nvSpPr>
        <p:spPr/>
        <p:txBody>
          <a:bodyPr/>
          <a:lstStyle/>
          <a:p>
            <a:r>
              <a:rPr lang="en-DE" dirty="0"/>
              <a:t>European Study Programs</a:t>
            </a:r>
          </a:p>
        </p:txBody>
      </p:sp>
      <p:pic>
        <p:nvPicPr>
          <p:cNvPr id="7" name="Picture 6" descr="A screenshot of a computer&#10;&#10;AI-generated content may be incorrect.">
            <a:extLst>
              <a:ext uri="{FF2B5EF4-FFF2-40B4-BE49-F238E27FC236}">
                <a16:creationId xmlns:a16="http://schemas.microsoft.com/office/drawing/2014/main" id="{64A8A62C-B2C1-8250-FA43-017B879D9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063" y="1840026"/>
            <a:ext cx="5184408" cy="5017974"/>
          </a:xfrm>
          <a:prstGeom prst="rect">
            <a:avLst/>
          </a:prstGeom>
        </p:spPr>
      </p:pic>
      <p:grpSp>
        <p:nvGrpSpPr>
          <p:cNvPr id="14" name="Group 13">
            <a:extLst>
              <a:ext uri="{FF2B5EF4-FFF2-40B4-BE49-F238E27FC236}">
                <a16:creationId xmlns:a16="http://schemas.microsoft.com/office/drawing/2014/main" id="{3E9BE334-496A-E0AB-F301-DC861935EBB0}"/>
              </a:ext>
            </a:extLst>
          </p:cNvPr>
          <p:cNvGrpSpPr/>
          <p:nvPr/>
        </p:nvGrpSpPr>
        <p:grpSpPr>
          <a:xfrm>
            <a:off x="350715" y="1628775"/>
            <a:ext cx="4828215" cy="5211640"/>
            <a:chOff x="-17585" y="1628775"/>
            <a:chExt cx="4828215" cy="5211640"/>
          </a:xfrm>
        </p:grpSpPr>
        <p:pic>
          <p:nvPicPr>
            <p:cNvPr id="9" name="Picture 8" descr="A screenshot of a cell phone&#10;&#10;AI-generated content may be incorrect.">
              <a:extLst>
                <a:ext uri="{FF2B5EF4-FFF2-40B4-BE49-F238E27FC236}">
                  <a16:creationId xmlns:a16="http://schemas.microsoft.com/office/drawing/2014/main" id="{1E20E058-00C2-95EE-E733-FE0E3811C4A4}"/>
                </a:ext>
              </a:extLst>
            </p:cNvPr>
            <p:cNvPicPr>
              <a:picLocks noChangeAspect="1"/>
            </p:cNvPicPr>
            <p:nvPr/>
          </p:nvPicPr>
          <p:blipFill>
            <a:blip r:embed="rId4">
              <a:extLst>
                <a:ext uri="{28A0092B-C50C-407E-A947-70E740481C1C}">
                  <a14:useLocalDpi xmlns:a14="http://schemas.microsoft.com/office/drawing/2010/main" val="0"/>
                </a:ext>
              </a:extLst>
            </a:blip>
            <a:srcRect b="7770"/>
            <a:stretch>
              <a:fillRect/>
            </a:stretch>
          </p:blipFill>
          <p:spPr>
            <a:xfrm>
              <a:off x="-17585" y="4167554"/>
              <a:ext cx="4828215" cy="2672861"/>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C470C6AC-C4CC-973B-E8A1-CBBD9758E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28775"/>
              <a:ext cx="4255477" cy="2931923"/>
            </a:xfrm>
            <a:prstGeom prst="rect">
              <a:avLst/>
            </a:prstGeom>
          </p:spPr>
        </p:pic>
      </p:grpSp>
      <p:pic>
        <p:nvPicPr>
          <p:cNvPr id="4" name="Picture 3" descr="A person holding a black plate&#10;&#10;AI-generated content may be incorrect.">
            <a:extLst>
              <a:ext uri="{FF2B5EF4-FFF2-40B4-BE49-F238E27FC236}">
                <a16:creationId xmlns:a16="http://schemas.microsoft.com/office/drawing/2014/main" id="{14DFCDE8-9F1E-DAEB-E7AA-98197E1C69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9262" y="1450535"/>
            <a:ext cx="3759352" cy="2267390"/>
          </a:xfrm>
          <a:prstGeom prst="rect">
            <a:avLst/>
          </a:prstGeom>
        </p:spPr>
      </p:pic>
      <p:sp>
        <p:nvSpPr>
          <p:cNvPr id="15" name="Rectangle 14">
            <a:extLst>
              <a:ext uri="{FF2B5EF4-FFF2-40B4-BE49-F238E27FC236}">
                <a16:creationId xmlns:a16="http://schemas.microsoft.com/office/drawing/2014/main" id="{EA977784-4931-D555-6D99-0B3DEA1B073E}"/>
              </a:ext>
            </a:extLst>
          </p:cNvPr>
          <p:cNvSpPr/>
          <p:nvPr/>
        </p:nvSpPr>
        <p:spPr>
          <a:xfrm rot="5400000">
            <a:off x="4133514" y="3755416"/>
            <a:ext cx="2673545" cy="530702"/>
          </a:xfrm>
          <a:prstGeom prst="rect">
            <a:avLst/>
          </a:prstGeom>
          <a:solidFill>
            <a:srgbClr val="00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Digital4Business</a:t>
            </a:r>
          </a:p>
        </p:txBody>
      </p:sp>
      <p:sp>
        <p:nvSpPr>
          <p:cNvPr id="16" name="Rectangle 15">
            <a:extLst>
              <a:ext uri="{FF2B5EF4-FFF2-40B4-BE49-F238E27FC236}">
                <a16:creationId xmlns:a16="http://schemas.microsoft.com/office/drawing/2014/main" id="{F09DC126-5506-771A-C1C0-DC8E86310E03}"/>
              </a:ext>
            </a:extLst>
          </p:cNvPr>
          <p:cNvSpPr/>
          <p:nvPr/>
        </p:nvSpPr>
        <p:spPr>
          <a:xfrm rot="16200000">
            <a:off x="4706473" y="3755415"/>
            <a:ext cx="2673545" cy="530702"/>
          </a:xfrm>
          <a:prstGeom prst="rect">
            <a:avLst/>
          </a:prstGeom>
          <a:solidFill>
            <a:srgbClr val="00006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Digital4Security</a:t>
            </a:r>
          </a:p>
        </p:txBody>
      </p:sp>
      <p:grpSp>
        <p:nvGrpSpPr>
          <p:cNvPr id="25" name="Group 24">
            <a:extLst>
              <a:ext uri="{FF2B5EF4-FFF2-40B4-BE49-F238E27FC236}">
                <a16:creationId xmlns:a16="http://schemas.microsoft.com/office/drawing/2014/main" id="{231B9E4B-1D9D-E51C-855C-67B7B65E120E}"/>
              </a:ext>
            </a:extLst>
          </p:cNvPr>
          <p:cNvGrpSpPr/>
          <p:nvPr/>
        </p:nvGrpSpPr>
        <p:grpSpPr>
          <a:xfrm>
            <a:off x="7282845" y="3560151"/>
            <a:ext cx="736806" cy="724903"/>
            <a:chOff x="7282845" y="3560151"/>
            <a:chExt cx="736806" cy="724903"/>
          </a:xfrm>
        </p:grpSpPr>
        <p:sp>
          <p:nvSpPr>
            <p:cNvPr id="18" name="Rectangle 17">
              <a:extLst>
                <a:ext uri="{FF2B5EF4-FFF2-40B4-BE49-F238E27FC236}">
                  <a16:creationId xmlns:a16="http://schemas.microsoft.com/office/drawing/2014/main" id="{E232ACD9-C7C0-96CA-2B65-6041766572E4}"/>
                </a:ext>
              </a:extLst>
            </p:cNvPr>
            <p:cNvSpPr/>
            <p:nvPr/>
          </p:nvSpPr>
          <p:spPr>
            <a:xfrm>
              <a:off x="7282845" y="3560151"/>
              <a:ext cx="736806" cy="724903"/>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grpSp>
          <p:nvGrpSpPr>
            <p:cNvPr id="21" name="Group 20">
              <a:extLst>
                <a:ext uri="{FF2B5EF4-FFF2-40B4-BE49-F238E27FC236}">
                  <a16:creationId xmlns:a16="http://schemas.microsoft.com/office/drawing/2014/main" id="{42E32270-6AD6-7BBE-AD24-817DE5309AFB}"/>
                </a:ext>
              </a:extLst>
            </p:cNvPr>
            <p:cNvGrpSpPr/>
            <p:nvPr/>
          </p:nvGrpSpPr>
          <p:grpSpPr>
            <a:xfrm>
              <a:off x="7391400" y="3606434"/>
              <a:ext cx="546100" cy="632472"/>
              <a:chOff x="7391400" y="3606434"/>
              <a:chExt cx="546100" cy="632472"/>
            </a:xfrm>
          </p:grpSpPr>
          <p:pic>
            <p:nvPicPr>
              <p:cNvPr id="19" name="Picture 18" descr="A close-up of a logo&#10;&#10;Description automatically generated">
                <a:extLst>
                  <a:ext uri="{FF2B5EF4-FFF2-40B4-BE49-F238E27FC236}">
                    <a16:creationId xmlns:a16="http://schemas.microsoft.com/office/drawing/2014/main" id="{E715407A-AA99-7A21-A3FF-3A6DBA0A5B5A}"/>
                  </a:ext>
                </a:extLst>
              </p:cNvPr>
              <p:cNvPicPr>
                <a:picLocks noChangeAspect="1"/>
              </p:cNvPicPr>
              <p:nvPr/>
            </p:nvPicPr>
            <p:blipFill>
              <a:blip r:embed="rId7">
                <a:extLst>
                  <a:ext uri="{28A0092B-C50C-407E-A947-70E740481C1C}">
                    <a14:useLocalDpi xmlns:a14="http://schemas.microsoft.com/office/drawing/2010/main" val="0"/>
                  </a:ext>
                </a:extLst>
              </a:blip>
              <a:srcRect r="73303"/>
              <a:stretch>
                <a:fillRect/>
              </a:stretch>
            </p:blipFill>
            <p:spPr>
              <a:xfrm>
                <a:off x="7446231" y="3784600"/>
                <a:ext cx="471471" cy="454306"/>
              </a:xfrm>
              <a:prstGeom prst="rect">
                <a:avLst/>
              </a:prstGeom>
            </p:spPr>
          </p:pic>
          <p:pic>
            <p:nvPicPr>
              <p:cNvPr id="20" name="Picture 19" descr="A close-up of a logo&#10;&#10;Description automatically generated">
                <a:extLst>
                  <a:ext uri="{FF2B5EF4-FFF2-40B4-BE49-F238E27FC236}">
                    <a16:creationId xmlns:a16="http://schemas.microsoft.com/office/drawing/2014/main" id="{646BD261-A896-BC34-A4E8-690E526E766C}"/>
                  </a:ext>
                </a:extLst>
              </p:cNvPr>
              <p:cNvPicPr>
                <a:picLocks noChangeAspect="1"/>
              </p:cNvPicPr>
              <p:nvPr/>
            </p:nvPicPr>
            <p:blipFill>
              <a:blip r:embed="rId7">
                <a:extLst>
                  <a:ext uri="{28A0092B-C50C-407E-A947-70E740481C1C}">
                    <a14:useLocalDpi xmlns:a14="http://schemas.microsoft.com/office/drawing/2010/main" val="0"/>
                  </a:ext>
                </a:extLst>
              </a:blip>
              <a:srcRect l="26698" r="40759" b="61790"/>
              <a:stretch>
                <a:fillRect/>
              </a:stretch>
            </p:blipFill>
            <p:spPr>
              <a:xfrm>
                <a:off x="7391400" y="3606434"/>
                <a:ext cx="546100" cy="164947"/>
              </a:xfrm>
              <a:prstGeom prst="rect">
                <a:avLst/>
              </a:prstGeom>
            </p:spPr>
          </p:pic>
        </p:grpSp>
      </p:grpSp>
      <p:grpSp>
        <p:nvGrpSpPr>
          <p:cNvPr id="26" name="Group 25">
            <a:extLst>
              <a:ext uri="{FF2B5EF4-FFF2-40B4-BE49-F238E27FC236}">
                <a16:creationId xmlns:a16="http://schemas.microsoft.com/office/drawing/2014/main" id="{9DD3A4A5-B943-A6ED-010A-2A3FA6F431B1}"/>
              </a:ext>
            </a:extLst>
          </p:cNvPr>
          <p:cNvGrpSpPr/>
          <p:nvPr/>
        </p:nvGrpSpPr>
        <p:grpSpPr>
          <a:xfrm>
            <a:off x="1365250" y="6067424"/>
            <a:ext cx="828674" cy="790575"/>
            <a:chOff x="1365250" y="6067424"/>
            <a:chExt cx="828674" cy="790575"/>
          </a:xfrm>
        </p:grpSpPr>
        <p:sp>
          <p:nvSpPr>
            <p:cNvPr id="17" name="Rectangle 16">
              <a:extLst>
                <a:ext uri="{FF2B5EF4-FFF2-40B4-BE49-F238E27FC236}">
                  <a16:creationId xmlns:a16="http://schemas.microsoft.com/office/drawing/2014/main" id="{B9423551-F1F7-9266-0EF6-8EE7FCC33B0C}"/>
                </a:ext>
              </a:extLst>
            </p:cNvPr>
            <p:cNvSpPr/>
            <p:nvPr/>
          </p:nvSpPr>
          <p:spPr>
            <a:xfrm>
              <a:off x="1365250" y="6067424"/>
              <a:ext cx="828674" cy="790575"/>
            </a:xfrm>
            <a:prstGeom prst="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grpSp>
          <p:nvGrpSpPr>
            <p:cNvPr id="22" name="Group 21">
              <a:extLst>
                <a:ext uri="{FF2B5EF4-FFF2-40B4-BE49-F238E27FC236}">
                  <a16:creationId xmlns:a16="http://schemas.microsoft.com/office/drawing/2014/main" id="{C83F7685-FF91-10FF-5ABB-435DC405DF98}"/>
                </a:ext>
              </a:extLst>
            </p:cNvPr>
            <p:cNvGrpSpPr/>
            <p:nvPr/>
          </p:nvGrpSpPr>
          <p:grpSpPr>
            <a:xfrm>
              <a:off x="1498600" y="6129338"/>
              <a:ext cx="546100" cy="632472"/>
              <a:chOff x="7391400" y="3606434"/>
              <a:chExt cx="546100" cy="632472"/>
            </a:xfrm>
          </p:grpSpPr>
          <p:pic>
            <p:nvPicPr>
              <p:cNvPr id="23" name="Picture 22" descr="A close-up of a logo&#10;&#10;Description automatically generated">
                <a:extLst>
                  <a:ext uri="{FF2B5EF4-FFF2-40B4-BE49-F238E27FC236}">
                    <a16:creationId xmlns:a16="http://schemas.microsoft.com/office/drawing/2014/main" id="{A66A4415-60AA-038A-55B4-EA3AE2B4C21C}"/>
                  </a:ext>
                </a:extLst>
              </p:cNvPr>
              <p:cNvPicPr>
                <a:picLocks noChangeAspect="1"/>
              </p:cNvPicPr>
              <p:nvPr/>
            </p:nvPicPr>
            <p:blipFill>
              <a:blip r:embed="rId7">
                <a:extLst>
                  <a:ext uri="{28A0092B-C50C-407E-A947-70E740481C1C}">
                    <a14:useLocalDpi xmlns:a14="http://schemas.microsoft.com/office/drawing/2010/main" val="0"/>
                  </a:ext>
                </a:extLst>
              </a:blip>
              <a:srcRect r="73303"/>
              <a:stretch>
                <a:fillRect/>
              </a:stretch>
            </p:blipFill>
            <p:spPr>
              <a:xfrm>
                <a:off x="7446231" y="3784600"/>
                <a:ext cx="471471" cy="454306"/>
              </a:xfrm>
              <a:prstGeom prst="rect">
                <a:avLst/>
              </a:prstGeom>
            </p:spPr>
          </p:pic>
          <p:pic>
            <p:nvPicPr>
              <p:cNvPr id="24" name="Picture 23" descr="A close-up of a logo&#10;&#10;Description automatically generated">
                <a:extLst>
                  <a:ext uri="{FF2B5EF4-FFF2-40B4-BE49-F238E27FC236}">
                    <a16:creationId xmlns:a16="http://schemas.microsoft.com/office/drawing/2014/main" id="{7995DD44-21CE-D811-26B8-9ACF664C7D17}"/>
                  </a:ext>
                </a:extLst>
              </p:cNvPr>
              <p:cNvPicPr>
                <a:picLocks noChangeAspect="1"/>
              </p:cNvPicPr>
              <p:nvPr/>
            </p:nvPicPr>
            <p:blipFill>
              <a:blip r:embed="rId7">
                <a:extLst>
                  <a:ext uri="{28A0092B-C50C-407E-A947-70E740481C1C}">
                    <a14:useLocalDpi xmlns:a14="http://schemas.microsoft.com/office/drawing/2010/main" val="0"/>
                  </a:ext>
                </a:extLst>
              </a:blip>
              <a:srcRect l="26698" r="40759" b="61790"/>
              <a:stretch>
                <a:fillRect/>
              </a:stretch>
            </p:blipFill>
            <p:spPr>
              <a:xfrm>
                <a:off x="7391400" y="3606434"/>
                <a:ext cx="546100" cy="164947"/>
              </a:xfrm>
              <a:prstGeom prst="rect">
                <a:avLst/>
              </a:prstGeom>
            </p:spPr>
          </p:pic>
        </p:grpSp>
      </p:grpSp>
    </p:spTree>
    <p:extLst>
      <p:ext uri="{BB962C8B-B14F-4D97-AF65-F5344CB8AC3E}">
        <p14:creationId xmlns:p14="http://schemas.microsoft.com/office/powerpoint/2010/main" val="1642281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AB769-AB41-7B8B-325B-59503C2B52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D2FA459-AB3F-5428-8194-0170CFBB899B}"/>
              </a:ext>
            </a:extLst>
          </p:cNvPr>
          <p:cNvPicPr>
            <a:picLocks noChangeAspect="1"/>
          </p:cNvPicPr>
          <p:nvPr/>
        </p:nvPicPr>
        <p:blipFill>
          <a:blip r:embed="rId3">
            <a:extLst>
              <a:ext uri="{28A0092B-C50C-407E-A947-70E740481C1C}">
                <a14:useLocalDpi xmlns:a14="http://schemas.microsoft.com/office/drawing/2010/main" val="0"/>
              </a:ext>
            </a:extLst>
          </a:blip>
          <a:srcRect l="26932"/>
          <a:stretch>
            <a:fillRect/>
          </a:stretch>
        </p:blipFill>
        <p:spPr>
          <a:xfrm>
            <a:off x="0" y="0"/>
            <a:ext cx="4119613" cy="3498685"/>
          </a:xfrm>
          <a:prstGeom prst="rect">
            <a:avLst/>
          </a:prstGeom>
        </p:spPr>
      </p:pic>
      <p:pic>
        <p:nvPicPr>
          <p:cNvPr id="29" name="Picture 28">
            <a:extLst>
              <a:ext uri="{FF2B5EF4-FFF2-40B4-BE49-F238E27FC236}">
                <a16:creationId xmlns:a16="http://schemas.microsoft.com/office/drawing/2014/main" id="{5B312A60-7D26-03F8-127E-A5696A37C9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572" y="3444140"/>
            <a:ext cx="3925343" cy="3413859"/>
          </a:xfrm>
          <a:prstGeom prst="rect">
            <a:avLst/>
          </a:prstGeom>
        </p:spPr>
      </p:pic>
      <p:pic>
        <p:nvPicPr>
          <p:cNvPr id="33" name="Picture 32">
            <a:extLst>
              <a:ext uri="{FF2B5EF4-FFF2-40B4-BE49-F238E27FC236}">
                <a16:creationId xmlns:a16="http://schemas.microsoft.com/office/drawing/2014/main" id="{08DE2427-135A-DDA3-1F08-CA1CD1A51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403" y="0"/>
            <a:ext cx="2551666" cy="3718918"/>
          </a:xfrm>
          <a:prstGeom prst="rect">
            <a:avLst/>
          </a:prstGeom>
        </p:spPr>
      </p:pic>
      <p:pic>
        <p:nvPicPr>
          <p:cNvPr id="47" name="Picture 46">
            <a:extLst>
              <a:ext uri="{FF2B5EF4-FFF2-40B4-BE49-F238E27FC236}">
                <a16:creationId xmlns:a16="http://schemas.microsoft.com/office/drawing/2014/main" id="{3633A4B4-311A-406B-9DB4-10BA46B7C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700" y="1134535"/>
            <a:ext cx="2246130" cy="4861192"/>
          </a:xfrm>
          <a:prstGeom prst="rect">
            <a:avLst/>
          </a:prstGeom>
        </p:spPr>
      </p:pic>
      <p:grpSp>
        <p:nvGrpSpPr>
          <p:cNvPr id="2" name="Group 1">
            <a:extLst>
              <a:ext uri="{FF2B5EF4-FFF2-40B4-BE49-F238E27FC236}">
                <a16:creationId xmlns:a16="http://schemas.microsoft.com/office/drawing/2014/main" id="{EED7F713-F0AA-6A37-FFEC-E35574C7A957}"/>
              </a:ext>
            </a:extLst>
          </p:cNvPr>
          <p:cNvGrpSpPr/>
          <p:nvPr/>
        </p:nvGrpSpPr>
        <p:grpSpPr>
          <a:xfrm>
            <a:off x="844552" y="1851651"/>
            <a:ext cx="3770312" cy="2456824"/>
            <a:chOff x="-69848" y="3580438"/>
            <a:chExt cx="3770312" cy="2456824"/>
          </a:xfrm>
        </p:grpSpPr>
        <p:sp>
          <p:nvSpPr>
            <p:cNvPr id="3" name="Rectangle 2">
              <a:extLst>
                <a:ext uri="{FF2B5EF4-FFF2-40B4-BE49-F238E27FC236}">
                  <a16:creationId xmlns:a16="http://schemas.microsoft.com/office/drawing/2014/main" id="{8CDD82DE-B3B8-48EA-C225-F5965EB886A0}"/>
                </a:ext>
              </a:extLst>
            </p:cNvPr>
            <p:cNvSpPr/>
            <p:nvPr/>
          </p:nvSpPr>
          <p:spPr>
            <a:xfrm>
              <a:off x="132347" y="3580438"/>
              <a:ext cx="2282241" cy="662949"/>
            </a:xfrm>
            <a:custGeom>
              <a:avLst/>
              <a:gdLst>
                <a:gd name="csX0" fmla="*/ 0 w 2282241"/>
                <a:gd name="csY0" fmla="*/ 0 h 662949"/>
                <a:gd name="csX1" fmla="*/ 547738 w 2282241"/>
                <a:gd name="csY1" fmla="*/ 0 h 662949"/>
                <a:gd name="csX2" fmla="*/ 1049831 w 2282241"/>
                <a:gd name="csY2" fmla="*/ 0 h 662949"/>
                <a:gd name="csX3" fmla="*/ 1666036 w 2282241"/>
                <a:gd name="csY3" fmla="*/ 0 h 662949"/>
                <a:gd name="csX4" fmla="*/ 2282241 w 2282241"/>
                <a:gd name="csY4" fmla="*/ 0 h 662949"/>
                <a:gd name="csX5" fmla="*/ 2282241 w 2282241"/>
                <a:gd name="csY5" fmla="*/ 324845 h 662949"/>
                <a:gd name="csX6" fmla="*/ 2282241 w 2282241"/>
                <a:gd name="csY6" fmla="*/ 662949 h 662949"/>
                <a:gd name="csX7" fmla="*/ 1711681 w 2282241"/>
                <a:gd name="csY7" fmla="*/ 662949 h 662949"/>
                <a:gd name="csX8" fmla="*/ 1095476 w 2282241"/>
                <a:gd name="csY8" fmla="*/ 662949 h 662949"/>
                <a:gd name="csX9" fmla="*/ 593383 w 2282241"/>
                <a:gd name="csY9" fmla="*/ 662949 h 662949"/>
                <a:gd name="csX10" fmla="*/ 0 w 2282241"/>
                <a:gd name="csY10" fmla="*/ 662949 h 662949"/>
                <a:gd name="csX11" fmla="*/ 0 w 2282241"/>
                <a:gd name="csY11" fmla="*/ 331475 h 662949"/>
                <a:gd name="csX12" fmla="*/ 0 w 2282241"/>
                <a:gd name="csY12" fmla="*/ 0 h 662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82241" h="662949" extrusionOk="0">
                  <a:moveTo>
                    <a:pt x="0" y="0"/>
                  </a:moveTo>
                  <a:cubicBezTo>
                    <a:pt x="158209" y="-23413"/>
                    <a:pt x="372886" y="2914"/>
                    <a:pt x="547738" y="0"/>
                  </a:cubicBezTo>
                  <a:cubicBezTo>
                    <a:pt x="722590" y="-2914"/>
                    <a:pt x="948831" y="31100"/>
                    <a:pt x="1049831" y="0"/>
                  </a:cubicBezTo>
                  <a:cubicBezTo>
                    <a:pt x="1150831" y="-31100"/>
                    <a:pt x="1411834" y="15946"/>
                    <a:pt x="1666036" y="0"/>
                  </a:cubicBezTo>
                  <a:cubicBezTo>
                    <a:pt x="1920239" y="-15946"/>
                    <a:pt x="2014965" y="41791"/>
                    <a:pt x="2282241" y="0"/>
                  </a:cubicBezTo>
                  <a:cubicBezTo>
                    <a:pt x="2293690" y="119329"/>
                    <a:pt x="2249399" y="224856"/>
                    <a:pt x="2282241" y="324845"/>
                  </a:cubicBezTo>
                  <a:cubicBezTo>
                    <a:pt x="2315083" y="424835"/>
                    <a:pt x="2263922" y="523085"/>
                    <a:pt x="2282241" y="662949"/>
                  </a:cubicBezTo>
                  <a:cubicBezTo>
                    <a:pt x="2037714" y="692526"/>
                    <a:pt x="1862403" y="628932"/>
                    <a:pt x="1711681" y="662949"/>
                  </a:cubicBezTo>
                  <a:cubicBezTo>
                    <a:pt x="1560959" y="696966"/>
                    <a:pt x="1278078" y="617644"/>
                    <a:pt x="1095476" y="662949"/>
                  </a:cubicBezTo>
                  <a:cubicBezTo>
                    <a:pt x="912874" y="708254"/>
                    <a:pt x="809010" y="629643"/>
                    <a:pt x="593383" y="662949"/>
                  </a:cubicBezTo>
                  <a:cubicBezTo>
                    <a:pt x="377756" y="696255"/>
                    <a:pt x="262866" y="651191"/>
                    <a:pt x="0" y="662949"/>
                  </a:cubicBezTo>
                  <a:cubicBezTo>
                    <a:pt x="-27191" y="559758"/>
                    <a:pt x="12239" y="425078"/>
                    <a:pt x="0" y="331475"/>
                  </a:cubicBezTo>
                  <a:cubicBezTo>
                    <a:pt x="-12239" y="237872"/>
                    <a:pt x="810" y="81442"/>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sp>
          <p:nvSpPr>
            <p:cNvPr id="4" name="Rectangle 3">
              <a:extLst>
                <a:ext uri="{FF2B5EF4-FFF2-40B4-BE49-F238E27FC236}">
                  <a16:creationId xmlns:a16="http://schemas.microsoft.com/office/drawing/2014/main" id="{1068740F-845B-8EB7-E3C6-BB1BB6850A00}"/>
                </a:ext>
              </a:extLst>
            </p:cNvPr>
            <p:cNvSpPr/>
            <p:nvPr/>
          </p:nvSpPr>
          <p:spPr>
            <a:xfrm>
              <a:off x="-69848" y="4821128"/>
              <a:ext cx="3770312" cy="121613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800" kern="100" dirty="0">
                  <a:solidFill>
                    <a:srgbClr val="0F4761"/>
                  </a:solidFill>
                  <a:ea typeface="Times New Roman" panose="02020603050405020304" pitchFamily="18" charset="0"/>
                  <a:cs typeface="Times New Roman" panose="02020603050405020304" pitchFamily="18" charset="0"/>
                </a:rPr>
                <a:t>“Welcome to the Age of Artificial Stupidity!” </a:t>
              </a:r>
              <a:endParaRPr lang="en-GB" sz="2800" dirty="0"/>
            </a:p>
          </p:txBody>
        </p:sp>
        <p:cxnSp>
          <p:nvCxnSpPr>
            <p:cNvPr id="5" name="Straight Connector 4">
              <a:extLst>
                <a:ext uri="{FF2B5EF4-FFF2-40B4-BE49-F238E27FC236}">
                  <a16:creationId xmlns:a16="http://schemas.microsoft.com/office/drawing/2014/main" id="{9521B2C0-3F0B-7474-D91E-A08DF1582448}"/>
                </a:ext>
              </a:extLst>
            </p:cNvPr>
            <p:cNvCxnSpPr>
              <a:cxnSpLocks/>
              <a:stCxn id="3" idx="2"/>
              <a:endCxn id="4" idx="0"/>
            </p:cNvCxnSpPr>
            <p:nvPr/>
          </p:nvCxnSpPr>
          <p:spPr>
            <a:xfrm>
              <a:off x="1273468" y="4243387"/>
              <a:ext cx="541840" cy="5777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88C14BB5-0521-1199-F7A2-7BB4852F5B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8028" y="92598"/>
            <a:ext cx="3168763" cy="6858000"/>
          </a:xfrm>
          <a:prstGeom prst="rect">
            <a:avLst/>
          </a:prstGeom>
        </p:spPr>
      </p:pic>
      <p:grpSp>
        <p:nvGrpSpPr>
          <p:cNvPr id="21" name="Group 20">
            <a:extLst>
              <a:ext uri="{FF2B5EF4-FFF2-40B4-BE49-F238E27FC236}">
                <a16:creationId xmlns:a16="http://schemas.microsoft.com/office/drawing/2014/main" id="{AA520670-D41D-CA63-8A9F-953575778330}"/>
              </a:ext>
            </a:extLst>
          </p:cNvPr>
          <p:cNvGrpSpPr/>
          <p:nvPr/>
        </p:nvGrpSpPr>
        <p:grpSpPr>
          <a:xfrm>
            <a:off x="1469492" y="549275"/>
            <a:ext cx="3062751" cy="1796360"/>
            <a:chOff x="132347" y="3580438"/>
            <a:chExt cx="3062751" cy="1796360"/>
          </a:xfrm>
        </p:grpSpPr>
        <p:sp>
          <p:nvSpPr>
            <p:cNvPr id="22" name="Rectangle 21">
              <a:extLst>
                <a:ext uri="{FF2B5EF4-FFF2-40B4-BE49-F238E27FC236}">
                  <a16:creationId xmlns:a16="http://schemas.microsoft.com/office/drawing/2014/main" id="{4CA167D8-E680-F8F0-7B36-11410DB1E35F}"/>
                </a:ext>
              </a:extLst>
            </p:cNvPr>
            <p:cNvSpPr/>
            <p:nvPr/>
          </p:nvSpPr>
          <p:spPr>
            <a:xfrm>
              <a:off x="132347" y="3580438"/>
              <a:ext cx="2856018" cy="834252"/>
            </a:xfrm>
            <a:custGeom>
              <a:avLst/>
              <a:gdLst>
                <a:gd name="csX0" fmla="*/ 0 w 2856018"/>
                <a:gd name="csY0" fmla="*/ 0 h 834252"/>
                <a:gd name="csX1" fmla="*/ 542643 w 2856018"/>
                <a:gd name="csY1" fmla="*/ 0 h 834252"/>
                <a:gd name="csX2" fmla="*/ 1028166 w 2856018"/>
                <a:gd name="csY2" fmla="*/ 0 h 834252"/>
                <a:gd name="csX3" fmla="*/ 1656490 w 2856018"/>
                <a:gd name="csY3" fmla="*/ 0 h 834252"/>
                <a:gd name="csX4" fmla="*/ 2199134 w 2856018"/>
                <a:gd name="csY4" fmla="*/ 0 h 834252"/>
                <a:gd name="csX5" fmla="*/ 2856018 w 2856018"/>
                <a:gd name="csY5" fmla="*/ 0 h 834252"/>
                <a:gd name="csX6" fmla="*/ 2856018 w 2856018"/>
                <a:gd name="csY6" fmla="*/ 433811 h 834252"/>
                <a:gd name="csX7" fmla="*/ 2856018 w 2856018"/>
                <a:gd name="csY7" fmla="*/ 834252 h 834252"/>
                <a:gd name="csX8" fmla="*/ 2284814 w 2856018"/>
                <a:gd name="csY8" fmla="*/ 834252 h 834252"/>
                <a:gd name="csX9" fmla="*/ 1799291 w 2856018"/>
                <a:gd name="csY9" fmla="*/ 834252 h 834252"/>
                <a:gd name="csX10" fmla="*/ 1228088 w 2856018"/>
                <a:gd name="csY10" fmla="*/ 834252 h 834252"/>
                <a:gd name="csX11" fmla="*/ 656884 w 2856018"/>
                <a:gd name="csY11" fmla="*/ 834252 h 834252"/>
                <a:gd name="csX12" fmla="*/ 0 w 2856018"/>
                <a:gd name="csY12" fmla="*/ 834252 h 834252"/>
                <a:gd name="csX13" fmla="*/ 0 w 2856018"/>
                <a:gd name="csY13" fmla="*/ 400441 h 834252"/>
                <a:gd name="csX14" fmla="*/ 0 w 2856018"/>
                <a:gd name="csY14" fmla="*/ 0 h 8342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56018" h="834252" extrusionOk="0">
                  <a:moveTo>
                    <a:pt x="0" y="0"/>
                  </a:moveTo>
                  <a:cubicBezTo>
                    <a:pt x="204724" y="-6634"/>
                    <a:pt x="283174" y="219"/>
                    <a:pt x="542643" y="0"/>
                  </a:cubicBezTo>
                  <a:cubicBezTo>
                    <a:pt x="802112" y="-219"/>
                    <a:pt x="816595" y="35106"/>
                    <a:pt x="1028166" y="0"/>
                  </a:cubicBezTo>
                  <a:cubicBezTo>
                    <a:pt x="1239737" y="-35106"/>
                    <a:pt x="1452344" y="50450"/>
                    <a:pt x="1656490" y="0"/>
                  </a:cubicBezTo>
                  <a:cubicBezTo>
                    <a:pt x="1860636" y="-50450"/>
                    <a:pt x="1928763" y="10579"/>
                    <a:pt x="2199134" y="0"/>
                  </a:cubicBezTo>
                  <a:cubicBezTo>
                    <a:pt x="2469505" y="-10579"/>
                    <a:pt x="2708048" y="5357"/>
                    <a:pt x="2856018" y="0"/>
                  </a:cubicBezTo>
                  <a:cubicBezTo>
                    <a:pt x="2900389" y="186003"/>
                    <a:pt x="2819522" y="338421"/>
                    <a:pt x="2856018" y="433811"/>
                  </a:cubicBezTo>
                  <a:cubicBezTo>
                    <a:pt x="2892514" y="529201"/>
                    <a:pt x="2833882" y="739263"/>
                    <a:pt x="2856018" y="834252"/>
                  </a:cubicBezTo>
                  <a:cubicBezTo>
                    <a:pt x="2689987" y="862912"/>
                    <a:pt x="2476212" y="827212"/>
                    <a:pt x="2284814" y="834252"/>
                  </a:cubicBezTo>
                  <a:cubicBezTo>
                    <a:pt x="2093416" y="841292"/>
                    <a:pt x="1951334" y="796051"/>
                    <a:pt x="1799291" y="834252"/>
                  </a:cubicBezTo>
                  <a:cubicBezTo>
                    <a:pt x="1647248" y="872453"/>
                    <a:pt x="1432383" y="776435"/>
                    <a:pt x="1228088" y="834252"/>
                  </a:cubicBezTo>
                  <a:cubicBezTo>
                    <a:pt x="1023793" y="892069"/>
                    <a:pt x="871808" y="778713"/>
                    <a:pt x="656884" y="834252"/>
                  </a:cubicBezTo>
                  <a:cubicBezTo>
                    <a:pt x="441960" y="889791"/>
                    <a:pt x="259015" y="829950"/>
                    <a:pt x="0" y="834252"/>
                  </a:cubicBezTo>
                  <a:cubicBezTo>
                    <a:pt x="-5868" y="738661"/>
                    <a:pt x="5175" y="589574"/>
                    <a:pt x="0" y="400441"/>
                  </a:cubicBezTo>
                  <a:cubicBezTo>
                    <a:pt x="-5175" y="211308"/>
                    <a:pt x="19629" y="188486"/>
                    <a:pt x="0" y="0"/>
                  </a:cubicBezTo>
                  <a:close/>
                </a:path>
              </a:pathLst>
            </a:custGeom>
            <a:noFill/>
            <a:ln w="76200">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n-DE" b="1" dirty="0"/>
            </a:p>
          </p:txBody>
        </p:sp>
        <p:sp>
          <p:nvSpPr>
            <p:cNvPr id="23" name="Rectangle 22">
              <a:extLst>
                <a:ext uri="{FF2B5EF4-FFF2-40B4-BE49-F238E27FC236}">
                  <a16:creationId xmlns:a16="http://schemas.microsoft.com/office/drawing/2014/main" id="{29E658C2-783A-8D50-911D-9AF76153A0F8}"/>
                </a:ext>
              </a:extLst>
            </p:cNvPr>
            <p:cNvSpPr/>
            <p:nvPr/>
          </p:nvSpPr>
          <p:spPr>
            <a:xfrm>
              <a:off x="478792" y="4821128"/>
              <a:ext cx="2716306" cy="55567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800" kern="100" dirty="0">
                  <a:solidFill>
                    <a:srgbClr val="0F4761"/>
                  </a:solidFill>
                  <a:ea typeface="Times New Roman" panose="02020603050405020304" pitchFamily="18" charset="0"/>
                  <a:cs typeface="Times New Roman" panose="02020603050405020304" pitchFamily="18" charset="0"/>
                </a:rPr>
                <a:t>Excuse his French</a:t>
              </a:r>
              <a:endParaRPr lang="en-GB" sz="2800" dirty="0"/>
            </a:p>
          </p:txBody>
        </p:sp>
        <p:cxnSp>
          <p:nvCxnSpPr>
            <p:cNvPr id="24" name="Straight Connector 23">
              <a:extLst>
                <a:ext uri="{FF2B5EF4-FFF2-40B4-BE49-F238E27FC236}">
                  <a16:creationId xmlns:a16="http://schemas.microsoft.com/office/drawing/2014/main" id="{FEE66712-4CD1-3A63-37B8-DBABA3E27D5B}"/>
                </a:ext>
              </a:extLst>
            </p:cNvPr>
            <p:cNvCxnSpPr>
              <a:cxnSpLocks/>
              <a:stCxn id="22" idx="2"/>
              <a:endCxn id="23" idx="0"/>
            </p:cNvCxnSpPr>
            <p:nvPr/>
          </p:nvCxnSpPr>
          <p:spPr>
            <a:xfrm>
              <a:off x="1560356" y="4414690"/>
              <a:ext cx="276589" cy="4064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DE006C99-4E57-41F9-C571-3EA57D7D83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0094" y="1268413"/>
            <a:ext cx="3339156" cy="4254190"/>
          </a:xfrm>
          <a:prstGeom prst="rect">
            <a:avLst/>
          </a:prstGeom>
        </p:spPr>
      </p:pic>
      <p:sp>
        <p:nvSpPr>
          <p:cNvPr id="13" name="Rectangle 12">
            <a:extLst>
              <a:ext uri="{FF2B5EF4-FFF2-40B4-BE49-F238E27FC236}">
                <a16:creationId xmlns:a16="http://schemas.microsoft.com/office/drawing/2014/main" id="{16DFDAC6-A816-6282-CE45-E91077EB4EAC}"/>
              </a:ext>
            </a:extLst>
          </p:cNvPr>
          <p:cNvSpPr/>
          <p:nvPr/>
        </p:nvSpPr>
        <p:spPr>
          <a:xfrm>
            <a:off x="356050" y="2508532"/>
            <a:ext cx="4235000" cy="1491968"/>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dirty="0"/>
              <a:t>SNAFU, Trough of Disillusionment, or Fear of Becoming Obsolete?</a:t>
            </a:r>
          </a:p>
        </p:txBody>
      </p:sp>
    </p:spTree>
    <p:extLst>
      <p:ext uri="{BB962C8B-B14F-4D97-AF65-F5344CB8AC3E}">
        <p14:creationId xmlns:p14="http://schemas.microsoft.com/office/powerpoint/2010/main" val="426667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C066-6F71-F3A3-42FC-58ACBD5F4DC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DE4D3C7-1B64-CDA8-FD62-4B0FEB343021}"/>
              </a:ext>
            </a:extLst>
          </p:cNvPr>
          <p:cNvPicPr>
            <a:picLocks noChangeAspect="1"/>
          </p:cNvPicPr>
          <p:nvPr/>
        </p:nvPicPr>
        <p:blipFill>
          <a:blip r:embed="rId3">
            <a:extLst>
              <a:ext uri="{28A0092B-C50C-407E-A947-70E740481C1C}">
                <a14:useLocalDpi xmlns:a14="http://schemas.microsoft.com/office/drawing/2010/main" val="0"/>
              </a:ext>
            </a:extLst>
          </a:blip>
          <a:srcRect l="26932"/>
          <a:stretch>
            <a:fillRect/>
          </a:stretch>
        </p:blipFill>
        <p:spPr>
          <a:xfrm>
            <a:off x="0" y="0"/>
            <a:ext cx="4119613" cy="3498685"/>
          </a:xfrm>
          <a:prstGeom prst="rect">
            <a:avLst/>
          </a:prstGeom>
        </p:spPr>
      </p:pic>
      <p:pic>
        <p:nvPicPr>
          <p:cNvPr id="29" name="Picture 28">
            <a:extLst>
              <a:ext uri="{FF2B5EF4-FFF2-40B4-BE49-F238E27FC236}">
                <a16:creationId xmlns:a16="http://schemas.microsoft.com/office/drawing/2014/main" id="{ED618090-3E24-3478-3A49-FED9D0359F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572" y="3444140"/>
            <a:ext cx="3925343" cy="3413859"/>
          </a:xfrm>
          <a:prstGeom prst="rect">
            <a:avLst/>
          </a:prstGeom>
        </p:spPr>
      </p:pic>
      <p:pic>
        <p:nvPicPr>
          <p:cNvPr id="33" name="Picture 32">
            <a:extLst>
              <a:ext uri="{FF2B5EF4-FFF2-40B4-BE49-F238E27FC236}">
                <a16:creationId xmlns:a16="http://schemas.microsoft.com/office/drawing/2014/main" id="{AACCB969-897E-5863-F4DC-DAB34D754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403" y="0"/>
            <a:ext cx="2551666" cy="3718918"/>
          </a:xfrm>
          <a:prstGeom prst="rect">
            <a:avLst/>
          </a:prstGeom>
        </p:spPr>
      </p:pic>
      <p:pic>
        <p:nvPicPr>
          <p:cNvPr id="41" name="Picture 40">
            <a:extLst>
              <a:ext uri="{FF2B5EF4-FFF2-40B4-BE49-F238E27FC236}">
                <a16:creationId xmlns:a16="http://schemas.microsoft.com/office/drawing/2014/main" id="{DEEA438D-EF38-7AA1-BC7E-F9840D574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048" y="0"/>
            <a:ext cx="2788273" cy="3490270"/>
          </a:xfrm>
          <a:prstGeom prst="rect">
            <a:avLst/>
          </a:prstGeom>
        </p:spPr>
      </p:pic>
      <p:pic>
        <p:nvPicPr>
          <p:cNvPr id="47" name="Picture 46">
            <a:extLst>
              <a:ext uri="{FF2B5EF4-FFF2-40B4-BE49-F238E27FC236}">
                <a16:creationId xmlns:a16="http://schemas.microsoft.com/office/drawing/2014/main" id="{295108ED-0324-987F-A475-CD96F77376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700" y="1134535"/>
            <a:ext cx="2246130" cy="4861192"/>
          </a:xfrm>
          <a:prstGeom prst="rect">
            <a:avLst/>
          </a:prstGeom>
        </p:spPr>
      </p:pic>
      <p:pic>
        <p:nvPicPr>
          <p:cNvPr id="80" name="Picture 79">
            <a:extLst>
              <a:ext uri="{FF2B5EF4-FFF2-40B4-BE49-F238E27FC236}">
                <a16:creationId xmlns:a16="http://schemas.microsoft.com/office/drawing/2014/main" id="{E12D52F3-B28A-628D-B275-00DA620F01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0094" y="1268413"/>
            <a:ext cx="3339156" cy="4254190"/>
          </a:xfrm>
          <a:prstGeom prst="rect">
            <a:avLst/>
          </a:prstGeom>
        </p:spPr>
      </p:pic>
      <p:pic>
        <p:nvPicPr>
          <p:cNvPr id="71" name="Picture 70">
            <a:extLst>
              <a:ext uri="{FF2B5EF4-FFF2-40B4-BE49-F238E27FC236}">
                <a16:creationId xmlns:a16="http://schemas.microsoft.com/office/drawing/2014/main" id="{35761EF7-C670-6D59-571E-4C51518BDE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2367" y="3475191"/>
            <a:ext cx="5509698" cy="3366390"/>
          </a:xfrm>
          <a:prstGeom prst="rect">
            <a:avLst/>
          </a:prstGeom>
        </p:spPr>
      </p:pic>
      <p:sp>
        <p:nvSpPr>
          <p:cNvPr id="74" name="Rectangle 73">
            <a:extLst>
              <a:ext uri="{FF2B5EF4-FFF2-40B4-BE49-F238E27FC236}">
                <a16:creationId xmlns:a16="http://schemas.microsoft.com/office/drawing/2014/main" id="{D72D5047-DBF8-E95A-7F4E-842ACDB8A197}"/>
              </a:ext>
            </a:extLst>
          </p:cNvPr>
          <p:cNvSpPr/>
          <p:nvPr/>
        </p:nvSpPr>
        <p:spPr>
          <a:xfrm>
            <a:off x="4716160" y="1628775"/>
            <a:ext cx="3923248" cy="502558"/>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dirty="0"/>
              <a:t>Future Skills and Job Market?</a:t>
            </a:r>
          </a:p>
        </p:txBody>
      </p:sp>
      <p:sp>
        <p:nvSpPr>
          <p:cNvPr id="77" name="Oval 76">
            <a:extLst>
              <a:ext uri="{FF2B5EF4-FFF2-40B4-BE49-F238E27FC236}">
                <a16:creationId xmlns:a16="http://schemas.microsoft.com/office/drawing/2014/main" id="{693FB707-7ADC-5762-5287-921B1631FDAF}"/>
              </a:ext>
            </a:extLst>
          </p:cNvPr>
          <p:cNvSpPr/>
          <p:nvPr/>
        </p:nvSpPr>
        <p:spPr>
          <a:xfrm>
            <a:off x="4928840" y="4582108"/>
            <a:ext cx="4259765" cy="223025"/>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2" name="Rectangle 81">
            <a:extLst>
              <a:ext uri="{FF2B5EF4-FFF2-40B4-BE49-F238E27FC236}">
                <a16:creationId xmlns:a16="http://schemas.microsoft.com/office/drawing/2014/main" id="{B076783B-6BAE-2354-F214-2FF90B68BAE0}"/>
              </a:ext>
            </a:extLst>
          </p:cNvPr>
          <p:cNvSpPr/>
          <p:nvPr/>
        </p:nvSpPr>
        <p:spPr>
          <a:xfrm>
            <a:off x="5735638" y="4944628"/>
            <a:ext cx="3099798" cy="7497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t>Software and Application Developers</a:t>
            </a:r>
          </a:p>
        </p:txBody>
      </p:sp>
      <p:sp>
        <p:nvSpPr>
          <p:cNvPr id="2" name="Rectangle 1">
            <a:extLst>
              <a:ext uri="{FF2B5EF4-FFF2-40B4-BE49-F238E27FC236}">
                <a16:creationId xmlns:a16="http://schemas.microsoft.com/office/drawing/2014/main" id="{54F8E1BA-1EEB-209C-2C20-DA9A76D4CFCE}"/>
              </a:ext>
            </a:extLst>
          </p:cNvPr>
          <p:cNvSpPr/>
          <p:nvPr/>
        </p:nvSpPr>
        <p:spPr>
          <a:xfrm>
            <a:off x="356050" y="2508532"/>
            <a:ext cx="4235000" cy="1491968"/>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dirty="0"/>
              <a:t>SNAFU, Trough of Disillusionment, or Fear of Becoming Obsolete?</a:t>
            </a:r>
          </a:p>
        </p:txBody>
      </p:sp>
    </p:spTree>
    <p:extLst>
      <p:ext uri="{BB962C8B-B14F-4D97-AF65-F5344CB8AC3E}">
        <p14:creationId xmlns:p14="http://schemas.microsoft.com/office/powerpoint/2010/main" val="14910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8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P spid="77" grpId="1" animBg="1"/>
      <p:bldP spid="82" grpId="0" animBg="1"/>
      <p:bldP spid="8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FEDC-957D-F60F-1A4B-2E214271918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CF85AA0-B834-3082-81CD-E659502F5789}"/>
              </a:ext>
            </a:extLst>
          </p:cNvPr>
          <p:cNvPicPr>
            <a:picLocks noChangeAspect="1"/>
          </p:cNvPicPr>
          <p:nvPr/>
        </p:nvPicPr>
        <p:blipFill>
          <a:blip r:embed="rId3">
            <a:extLst>
              <a:ext uri="{28A0092B-C50C-407E-A947-70E740481C1C}">
                <a14:useLocalDpi xmlns:a14="http://schemas.microsoft.com/office/drawing/2010/main" val="0"/>
              </a:ext>
            </a:extLst>
          </a:blip>
          <a:srcRect l="26932"/>
          <a:stretch>
            <a:fillRect/>
          </a:stretch>
        </p:blipFill>
        <p:spPr>
          <a:xfrm>
            <a:off x="0" y="0"/>
            <a:ext cx="4119613" cy="3498685"/>
          </a:xfrm>
          <a:prstGeom prst="rect">
            <a:avLst/>
          </a:prstGeom>
        </p:spPr>
      </p:pic>
      <p:pic>
        <p:nvPicPr>
          <p:cNvPr id="29" name="Picture 28">
            <a:extLst>
              <a:ext uri="{FF2B5EF4-FFF2-40B4-BE49-F238E27FC236}">
                <a16:creationId xmlns:a16="http://schemas.microsoft.com/office/drawing/2014/main" id="{C85F32E1-7AE8-E2E9-8E12-25527E965D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572" y="3444140"/>
            <a:ext cx="3925343" cy="3413859"/>
          </a:xfrm>
          <a:prstGeom prst="rect">
            <a:avLst/>
          </a:prstGeom>
        </p:spPr>
      </p:pic>
      <p:pic>
        <p:nvPicPr>
          <p:cNvPr id="33" name="Picture 32">
            <a:extLst>
              <a:ext uri="{FF2B5EF4-FFF2-40B4-BE49-F238E27FC236}">
                <a16:creationId xmlns:a16="http://schemas.microsoft.com/office/drawing/2014/main" id="{25458962-4AD9-40BA-0530-5DAF1B4BA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403" y="0"/>
            <a:ext cx="2551666" cy="3718918"/>
          </a:xfrm>
          <a:prstGeom prst="rect">
            <a:avLst/>
          </a:prstGeom>
        </p:spPr>
      </p:pic>
      <p:pic>
        <p:nvPicPr>
          <p:cNvPr id="41" name="Picture 40">
            <a:extLst>
              <a:ext uri="{FF2B5EF4-FFF2-40B4-BE49-F238E27FC236}">
                <a16:creationId xmlns:a16="http://schemas.microsoft.com/office/drawing/2014/main" id="{F1D36B59-8A22-C681-EE2E-6C7912C28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5048" y="0"/>
            <a:ext cx="2788273" cy="3490270"/>
          </a:xfrm>
          <a:prstGeom prst="rect">
            <a:avLst/>
          </a:prstGeom>
        </p:spPr>
      </p:pic>
      <p:pic>
        <p:nvPicPr>
          <p:cNvPr id="47" name="Picture 46">
            <a:extLst>
              <a:ext uri="{FF2B5EF4-FFF2-40B4-BE49-F238E27FC236}">
                <a16:creationId xmlns:a16="http://schemas.microsoft.com/office/drawing/2014/main" id="{EE28FCC2-2B01-C63B-E34E-6EE12BFD0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700" y="1134535"/>
            <a:ext cx="2246130" cy="4861192"/>
          </a:xfrm>
          <a:prstGeom prst="rect">
            <a:avLst/>
          </a:prstGeom>
        </p:spPr>
      </p:pic>
      <p:pic>
        <p:nvPicPr>
          <p:cNvPr id="80" name="Picture 79">
            <a:extLst>
              <a:ext uri="{FF2B5EF4-FFF2-40B4-BE49-F238E27FC236}">
                <a16:creationId xmlns:a16="http://schemas.microsoft.com/office/drawing/2014/main" id="{80C5FC57-5B87-1AD8-E1D7-B8472E4A40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0094" y="1268413"/>
            <a:ext cx="3339156" cy="4254190"/>
          </a:xfrm>
          <a:prstGeom prst="rect">
            <a:avLst/>
          </a:prstGeom>
        </p:spPr>
      </p:pic>
      <p:pic>
        <p:nvPicPr>
          <p:cNvPr id="59" name="Picture 58">
            <a:extLst>
              <a:ext uri="{FF2B5EF4-FFF2-40B4-BE49-F238E27FC236}">
                <a16:creationId xmlns:a16="http://schemas.microsoft.com/office/drawing/2014/main" id="{82193C96-13AE-5E0B-E08E-93E04737B5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3835" y="0"/>
            <a:ext cx="3880867" cy="3791785"/>
          </a:xfrm>
          <a:prstGeom prst="rect">
            <a:avLst/>
          </a:prstGeom>
        </p:spPr>
      </p:pic>
      <p:pic>
        <p:nvPicPr>
          <p:cNvPr id="71" name="Picture 70">
            <a:extLst>
              <a:ext uri="{FF2B5EF4-FFF2-40B4-BE49-F238E27FC236}">
                <a16:creationId xmlns:a16="http://schemas.microsoft.com/office/drawing/2014/main" id="{C177A2F3-8069-2132-D084-216F770DC6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2367" y="3475183"/>
            <a:ext cx="5509698" cy="3366390"/>
          </a:xfrm>
          <a:prstGeom prst="rect">
            <a:avLst/>
          </a:prstGeom>
        </p:spPr>
      </p:pic>
      <p:sp>
        <p:nvSpPr>
          <p:cNvPr id="74" name="Rectangle 73">
            <a:extLst>
              <a:ext uri="{FF2B5EF4-FFF2-40B4-BE49-F238E27FC236}">
                <a16:creationId xmlns:a16="http://schemas.microsoft.com/office/drawing/2014/main" id="{7A60C94D-18CC-742E-EA48-EE0011BC7517}"/>
              </a:ext>
            </a:extLst>
          </p:cNvPr>
          <p:cNvSpPr/>
          <p:nvPr/>
        </p:nvSpPr>
        <p:spPr>
          <a:xfrm>
            <a:off x="4716160" y="1628775"/>
            <a:ext cx="3923248" cy="502558"/>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dirty="0"/>
              <a:t>Future Skills and Job Market?</a:t>
            </a:r>
          </a:p>
        </p:txBody>
      </p:sp>
      <p:pic>
        <p:nvPicPr>
          <p:cNvPr id="57" name="Picture 56">
            <a:extLst>
              <a:ext uri="{FF2B5EF4-FFF2-40B4-BE49-F238E27FC236}">
                <a16:creationId xmlns:a16="http://schemas.microsoft.com/office/drawing/2014/main" id="{2EA3817E-970A-2F31-2C06-4EEA07E4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5638" y="2801498"/>
            <a:ext cx="2799052" cy="3327840"/>
          </a:xfrm>
          <a:prstGeom prst="rect">
            <a:avLst/>
          </a:prstGeom>
        </p:spPr>
      </p:pic>
      <p:sp>
        <p:nvSpPr>
          <p:cNvPr id="76" name="Rectangle 75">
            <a:extLst>
              <a:ext uri="{FF2B5EF4-FFF2-40B4-BE49-F238E27FC236}">
                <a16:creationId xmlns:a16="http://schemas.microsoft.com/office/drawing/2014/main" id="{99C9C8B6-740E-800D-C6FE-80154E737810}"/>
              </a:ext>
            </a:extLst>
          </p:cNvPr>
          <p:cNvSpPr/>
          <p:nvPr/>
        </p:nvSpPr>
        <p:spPr>
          <a:xfrm>
            <a:off x="5735638" y="4028892"/>
            <a:ext cx="2761591" cy="922249"/>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dirty="0"/>
              <a:t>(Online) Assessment in the Age of AI?</a:t>
            </a:r>
          </a:p>
        </p:txBody>
      </p:sp>
      <p:sp>
        <p:nvSpPr>
          <p:cNvPr id="2" name="Rectangle 1">
            <a:extLst>
              <a:ext uri="{FF2B5EF4-FFF2-40B4-BE49-F238E27FC236}">
                <a16:creationId xmlns:a16="http://schemas.microsoft.com/office/drawing/2014/main" id="{AD186499-D671-BE61-B403-13A3F7A75414}"/>
              </a:ext>
            </a:extLst>
          </p:cNvPr>
          <p:cNvSpPr/>
          <p:nvPr/>
        </p:nvSpPr>
        <p:spPr>
          <a:xfrm>
            <a:off x="356050" y="2508532"/>
            <a:ext cx="4235000" cy="1491968"/>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dirty="0"/>
              <a:t>SNAFU, Trough of Disillusionment, or Fear of Becoming Obsolete?</a:t>
            </a:r>
          </a:p>
        </p:txBody>
      </p:sp>
      <p:pic>
        <p:nvPicPr>
          <p:cNvPr id="3" name="Picture 2">
            <a:extLst>
              <a:ext uri="{FF2B5EF4-FFF2-40B4-BE49-F238E27FC236}">
                <a16:creationId xmlns:a16="http://schemas.microsoft.com/office/drawing/2014/main" id="{988599B6-42E7-F532-CF64-AFC8158B17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5082" y="-167748"/>
            <a:ext cx="2460682" cy="5325535"/>
          </a:xfrm>
          <a:prstGeom prst="rect">
            <a:avLst/>
          </a:prstGeom>
        </p:spPr>
      </p:pic>
      <p:pic>
        <p:nvPicPr>
          <p:cNvPr id="37" name="Picture 36">
            <a:extLst>
              <a:ext uri="{FF2B5EF4-FFF2-40B4-BE49-F238E27FC236}">
                <a16:creationId xmlns:a16="http://schemas.microsoft.com/office/drawing/2014/main" id="{BE154780-A704-D8B3-D6E1-EACA85675A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67972" y="3799121"/>
            <a:ext cx="3124028" cy="3058879"/>
          </a:xfrm>
          <a:prstGeom prst="rect">
            <a:avLst/>
          </a:prstGeom>
        </p:spPr>
      </p:pic>
      <p:sp>
        <p:nvSpPr>
          <p:cNvPr id="75" name="Rectangle 74">
            <a:extLst>
              <a:ext uri="{FF2B5EF4-FFF2-40B4-BE49-F238E27FC236}">
                <a16:creationId xmlns:a16="http://schemas.microsoft.com/office/drawing/2014/main" id="{C9DFD379-BEA5-23E9-0987-54393409CB55}"/>
              </a:ext>
            </a:extLst>
          </p:cNvPr>
          <p:cNvSpPr/>
          <p:nvPr/>
        </p:nvSpPr>
        <p:spPr>
          <a:xfrm>
            <a:off x="9223452" y="3752286"/>
            <a:ext cx="2737386" cy="675095"/>
          </a:xfrm>
          <a:prstGeom prst="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DE" sz="2400" dirty="0"/>
              <a:t>Online vs. On-Premise University?</a:t>
            </a:r>
          </a:p>
        </p:txBody>
      </p:sp>
    </p:spTree>
    <p:extLst>
      <p:ext uri="{BB962C8B-B14F-4D97-AF65-F5344CB8AC3E}">
        <p14:creationId xmlns:p14="http://schemas.microsoft.com/office/powerpoint/2010/main" val="346537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BBA18-D5FA-FE67-8EDD-B7B83C4E387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ABDB39-5892-B109-B668-2944F8439991}"/>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1778D5BA-6DB4-6164-857C-2060BAAA5742}"/>
              </a:ext>
            </a:extLst>
          </p:cNvPr>
          <p:cNvSpPr>
            <a:spLocks noGrp="1"/>
          </p:cNvSpPr>
          <p:nvPr>
            <p:ph type="title"/>
          </p:nvPr>
        </p:nvSpPr>
        <p:spPr/>
        <p:txBody>
          <a:bodyPr/>
          <a:lstStyle/>
          <a:p>
            <a:r>
              <a:rPr lang="de-DE" dirty="0">
                <a:solidFill>
                  <a:srgbClr val="3D4559"/>
                </a:solidFill>
              </a:rPr>
              <a:t>How</a:t>
            </a:r>
            <a:r>
              <a:rPr lang="de-DE" dirty="0"/>
              <a:t> </a:t>
            </a:r>
            <a:r>
              <a:rPr lang="de-DE" dirty="0" err="1"/>
              <a:t>to</a:t>
            </a:r>
            <a:r>
              <a:rPr lang="de-DE" dirty="0"/>
              <a:t> Teach/Learn?</a:t>
            </a:r>
          </a:p>
        </p:txBody>
      </p:sp>
      <p:sp>
        <p:nvSpPr>
          <p:cNvPr id="5" name="Slide Number Placeholder 4">
            <a:extLst>
              <a:ext uri="{FF2B5EF4-FFF2-40B4-BE49-F238E27FC236}">
                <a16:creationId xmlns:a16="http://schemas.microsoft.com/office/drawing/2014/main" id="{811D0F02-D644-DB73-A8D9-E139B8E2F4C6}"/>
              </a:ext>
            </a:extLst>
          </p:cNvPr>
          <p:cNvSpPr>
            <a:spLocks noGrp="1"/>
          </p:cNvSpPr>
          <p:nvPr>
            <p:ph type="sldNum" sz="quarter" idx="4"/>
          </p:nvPr>
        </p:nvSpPr>
        <p:spPr/>
        <p:txBody>
          <a:bodyPr/>
          <a:lstStyle/>
          <a:p>
            <a:fld id="{97B5D6F4-5899-4B75-B7B0-EBB32E782A5F}" type="slidenum">
              <a:rPr lang="en-GB" smtClean="0"/>
              <a:pPr/>
              <a:t>8</a:t>
            </a:fld>
            <a:endParaRPr lang="en-GB" dirty="0"/>
          </a:p>
        </p:txBody>
      </p:sp>
      <p:sp>
        <p:nvSpPr>
          <p:cNvPr id="6" name="Text Placeholder 3">
            <a:extLst>
              <a:ext uri="{FF2B5EF4-FFF2-40B4-BE49-F238E27FC236}">
                <a16:creationId xmlns:a16="http://schemas.microsoft.com/office/drawing/2014/main" id="{33552DE0-105E-B87A-066B-AE5FEB71B404}"/>
              </a:ext>
            </a:extLst>
          </p:cNvPr>
          <p:cNvSpPr txBox="1">
            <a:spLocks/>
          </p:cNvSpPr>
          <p:nvPr/>
        </p:nvSpPr>
        <p:spPr>
          <a:xfrm>
            <a:off x="7509701" y="4875827"/>
            <a:ext cx="4131437" cy="846548"/>
          </a:xfrm>
          <a:prstGeom prst="rect">
            <a:avLst/>
          </a:prstGeom>
        </p:spPr>
        <p:txBody>
          <a:bodyPr vert="horz" lIns="0" tIns="0" rIns="0" bIns="0" numCol="1" spcCol="720000" rtlCol="0">
            <a:noAutofit/>
          </a:bodyPr>
          <a:lstStyle>
            <a:lvl1pPr marL="312738" indent="-312738"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3"/>
                    </a:ext>
                  </a:extLst>
                </a:blip>
              </a:buBlip>
              <a:tabLst/>
              <a:defRPr sz="2000" b="0" kern="1200" spc="0">
                <a:solidFill>
                  <a:schemeClr val="tx2"/>
                </a:solidFill>
                <a:latin typeface="Century Gothic" panose="020B0502020202020204" pitchFamily="34" charset="0"/>
                <a:ea typeface="+mn-ea"/>
                <a:cs typeface="Arial" panose="020B0604020202020204" pitchFamily="34" charset="0"/>
              </a:defRPr>
            </a:lvl1pPr>
            <a:lvl2pPr marL="668338" indent="-355600"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4"/>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2pPr>
            <a:lvl3pPr marL="1023938" indent="-355600" algn="l" defTabSz="914400" rtl="0" eaLnBrk="1" latinLnBrk="0" hangingPunct="1">
              <a:lnSpc>
                <a:spcPct val="130000"/>
              </a:lnSpc>
              <a:spcBef>
                <a:spcPts val="600"/>
              </a:spcBef>
              <a:spcAft>
                <a:spcPts val="0"/>
              </a:spcAft>
              <a:buClr>
                <a:schemeClr val="tx2"/>
              </a:buClr>
              <a:buSzPct val="100000"/>
              <a:buFontTx/>
              <a:buBlip>
                <a:blip>
                  <a:extLst>
                    <a:ext uri="{96DAC541-7B7A-43D3-8B79-37D633B846F1}">
                      <asvg:svgBlip xmlns:asvg="http://schemas.microsoft.com/office/drawing/2016/SVG/main" r:embed="rId5"/>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3pPr>
            <a:lvl4pPr marL="1379538" indent="-355600" algn="l" defTabSz="914400" rtl="0" eaLnBrk="1" latinLnBrk="0" hangingPunct="1">
              <a:lnSpc>
                <a:spcPct val="130000"/>
              </a:lnSpc>
              <a:spcBef>
                <a:spcPts val="600"/>
              </a:spcBef>
              <a:spcAft>
                <a:spcPts val="0"/>
              </a:spcAft>
              <a:buClrTx/>
              <a:buSzPct val="100000"/>
              <a:buFontTx/>
              <a:buBlip>
                <a:blip>
                  <a:extLst>
                    <a:ext uri="{96DAC541-7B7A-43D3-8B79-37D633B846F1}">
                      <asvg:svgBlip xmlns:asvg="http://schemas.microsoft.com/office/drawing/2016/SVG/main" r:embed="rId6"/>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4pPr>
            <a:lvl5pPr marL="1646238" indent="-266700" algn="l" defTabSz="914400" rtl="0" eaLnBrk="1" latinLnBrk="0" hangingPunct="1">
              <a:lnSpc>
                <a:spcPct val="130000"/>
              </a:lnSpc>
              <a:spcBef>
                <a:spcPts val="600"/>
              </a:spcBef>
              <a:spcAft>
                <a:spcPts val="0"/>
              </a:spcAft>
              <a:buClr>
                <a:schemeClr val="tx2"/>
              </a:buClr>
              <a:buSzPct val="100000"/>
              <a:buFont typeface="Symbol" pitchFamily="2" charset="2"/>
              <a:buChar char="-"/>
              <a:tabLst/>
              <a:defRPr sz="2000" kern="1200" spc="0">
                <a:solidFill>
                  <a:schemeClr val="tx2"/>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ym typeface="Wingdings" pitchFamily="2" charset="2"/>
              </a:rPr>
              <a:t>Adjustments required to cope with developments in Gen AI</a:t>
            </a:r>
            <a:endParaRPr lang="en-GB" dirty="0"/>
          </a:p>
          <a:p>
            <a:endParaRPr lang="en-GB" dirty="0"/>
          </a:p>
        </p:txBody>
      </p:sp>
      <p:sp>
        <p:nvSpPr>
          <p:cNvPr id="17" name="Right Arrow 16">
            <a:extLst>
              <a:ext uri="{FF2B5EF4-FFF2-40B4-BE49-F238E27FC236}">
                <a16:creationId xmlns:a16="http://schemas.microsoft.com/office/drawing/2014/main" id="{99AB520C-B808-8168-2F3F-A2E92EF8105F}"/>
              </a:ext>
            </a:extLst>
          </p:cNvPr>
          <p:cNvSpPr/>
          <p:nvPr/>
        </p:nvSpPr>
        <p:spPr>
          <a:xfrm>
            <a:off x="6185694" y="5081182"/>
            <a:ext cx="541337" cy="336550"/>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DE"/>
          </a:p>
        </p:txBody>
      </p:sp>
      <p:grpSp>
        <p:nvGrpSpPr>
          <p:cNvPr id="33" name="Group 32">
            <a:extLst>
              <a:ext uri="{FF2B5EF4-FFF2-40B4-BE49-F238E27FC236}">
                <a16:creationId xmlns:a16="http://schemas.microsoft.com/office/drawing/2014/main" id="{6E1A0675-5A57-55FC-6ED7-8AB748C472B4}"/>
              </a:ext>
            </a:extLst>
          </p:cNvPr>
          <p:cNvGrpSpPr/>
          <p:nvPr/>
        </p:nvGrpSpPr>
        <p:grpSpPr>
          <a:xfrm>
            <a:off x="550863" y="1628775"/>
            <a:ext cx="5184775" cy="900000"/>
            <a:chOff x="550863" y="1628775"/>
            <a:chExt cx="5184775" cy="900000"/>
          </a:xfrm>
        </p:grpSpPr>
        <p:sp>
          <p:nvSpPr>
            <p:cNvPr id="18" name="Rectangle 17">
              <a:extLst>
                <a:ext uri="{FF2B5EF4-FFF2-40B4-BE49-F238E27FC236}">
                  <a16:creationId xmlns:a16="http://schemas.microsoft.com/office/drawing/2014/main" id="{8761C83F-823E-FEEA-5184-72CED7F05272}"/>
                </a:ext>
              </a:extLst>
            </p:cNvPr>
            <p:cNvSpPr/>
            <p:nvPr/>
          </p:nvSpPr>
          <p:spPr>
            <a:xfrm>
              <a:off x="550863" y="162877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           Meaningful content</a:t>
              </a:r>
            </a:p>
          </p:txBody>
        </p:sp>
        <p:pic>
          <p:nvPicPr>
            <p:cNvPr id="9" name="Picture 8">
              <a:extLst>
                <a:ext uri="{FF2B5EF4-FFF2-40B4-BE49-F238E27FC236}">
                  <a16:creationId xmlns:a16="http://schemas.microsoft.com/office/drawing/2014/main" id="{8822CAE9-FB44-9B89-12D1-49430580E242}"/>
                </a:ext>
              </a:extLst>
            </p:cNvPr>
            <p:cNvPicPr>
              <a:picLocks noChangeAspect="1"/>
            </p:cNvPicPr>
            <p:nvPr/>
          </p:nvPicPr>
          <p:blipFill>
            <a:blip r:embed="rId7">
              <a:grayscl/>
              <a:extLst>
                <a:ext uri="{28A0092B-C50C-407E-A947-70E740481C1C}">
                  <a14:useLocalDpi xmlns:a14="http://schemas.microsoft.com/office/drawing/2010/main" val="0"/>
                </a:ext>
              </a:extLst>
            </a:blip>
            <a:srcRect l="57120" t="35961" r="38033" b="36102"/>
            <a:stretch>
              <a:fillRect/>
            </a:stretch>
          </p:blipFill>
          <p:spPr>
            <a:xfrm>
              <a:off x="742183" y="1687767"/>
              <a:ext cx="724775" cy="770747"/>
            </a:xfrm>
            <a:prstGeom prst="rect">
              <a:avLst/>
            </a:prstGeom>
          </p:spPr>
        </p:pic>
      </p:grpSp>
      <p:grpSp>
        <p:nvGrpSpPr>
          <p:cNvPr id="34" name="Group 33">
            <a:extLst>
              <a:ext uri="{FF2B5EF4-FFF2-40B4-BE49-F238E27FC236}">
                <a16:creationId xmlns:a16="http://schemas.microsoft.com/office/drawing/2014/main" id="{F40B3BDF-4162-F486-8053-66AEA2EC0F8D}"/>
              </a:ext>
            </a:extLst>
          </p:cNvPr>
          <p:cNvGrpSpPr/>
          <p:nvPr/>
        </p:nvGrpSpPr>
        <p:grpSpPr>
          <a:xfrm>
            <a:off x="550863" y="2667000"/>
            <a:ext cx="5184775" cy="900000"/>
            <a:chOff x="550863" y="2667000"/>
            <a:chExt cx="5184775" cy="900000"/>
          </a:xfrm>
        </p:grpSpPr>
        <p:sp>
          <p:nvSpPr>
            <p:cNvPr id="20" name="Rectangle 19">
              <a:extLst>
                <a:ext uri="{FF2B5EF4-FFF2-40B4-BE49-F238E27FC236}">
                  <a16:creationId xmlns:a16="http://schemas.microsoft.com/office/drawing/2014/main" id="{D3BE5129-F9E2-4C61-B50A-EC335044BC38}"/>
                </a:ext>
              </a:extLst>
            </p:cNvPr>
            <p:cNvSpPr/>
            <p:nvPr/>
          </p:nvSpPr>
          <p:spPr>
            <a:xfrm>
              <a:off x="550863" y="2667000"/>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Hands-on learning, interesting challenges, impactful solutions</a:t>
              </a:r>
            </a:p>
          </p:txBody>
        </p:sp>
        <p:pic>
          <p:nvPicPr>
            <p:cNvPr id="11" name="Picture 10">
              <a:extLst>
                <a:ext uri="{FF2B5EF4-FFF2-40B4-BE49-F238E27FC236}">
                  <a16:creationId xmlns:a16="http://schemas.microsoft.com/office/drawing/2014/main" id="{CC42EC9C-A959-DC7E-346F-2EEAB5F535B8}"/>
                </a:ext>
              </a:extLst>
            </p:cNvPr>
            <p:cNvPicPr>
              <a:picLocks noChangeAspect="1"/>
            </p:cNvPicPr>
            <p:nvPr/>
          </p:nvPicPr>
          <p:blipFill>
            <a:blip r:embed="rId8">
              <a:grayscl/>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l="95478" t="74589" r="-325" b="-2526"/>
            <a:stretch>
              <a:fillRect/>
            </a:stretch>
          </p:blipFill>
          <p:spPr>
            <a:xfrm>
              <a:off x="725831" y="2750472"/>
              <a:ext cx="757479" cy="805525"/>
            </a:xfrm>
            <a:prstGeom prst="rect">
              <a:avLst/>
            </a:prstGeom>
          </p:spPr>
        </p:pic>
      </p:grpSp>
      <p:grpSp>
        <p:nvGrpSpPr>
          <p:cNvPr id="35" name="Group 34">
            <a:extLst>
              <a:ext uri="{FF2B5EF4-FFF2-40B4-BE49-F238E27FC236}">
                <a16:creationId xmlns:a16="http://schemas.microsoft.com/office/drawing/2014/main" id="{B8092A53-2F49-39C1-C5A5-05A0A6D6E7E9}"/>
              </a:ext>
            </a:extLst>
          </p:cNvPr>
          <p:cNvGrpSpPr/>
          <p:nvPr/>
        </p:nvGrpSpPr>
        <p:grpSpPr>
          <a:xfrm>
            <a:off x="550863" y="3696315"/>
            <a:ext cx="5184775" cy="900000"/>
            <a:chOff x="550863" y="3696315"/>
            <a:chExt cx="5184775" cy="900000"/>
          </a:xfrm>
        </p:grpSpPr>
        <p:sp>
          <p:nvSpPr>
            <p:cNvPr id="22" name="Rectangle 21">
              <a:extLst>
                <a:ext uri="{FF2B5EF4-FFF2-40B4-BE49-F238E27FC236}">
                  <a16:creationId xmlns:a16="http://schemas.microsoft.com/office/drawing/2014/main" id="{2AD8628F-795D-8CC6-FBFF-A83C5791EB11}"/>
                </a:ext>
              </a:extLst>
            </p:cNvPr>
            <p:cNvSpPr/>
            <p:nvPr/>
          </p:nvSpPr>
          <p:spPr>
            <a:xfrm>
              <a:off x="550863" y="369631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Collaborative approaches</a:t>
              </a:r>
            </a:p>
          </p:txBody>
        </p:sp>
        <p:grpSp>
          <p:nvGrpSpPr>
            <p:cNvPr id="15" name="Group 14">
              <a:extLst>
                <a:ext uri="{FF2B5EF4-FFF2-40B4-BE49-F238E27FC236}">
                  <a16:creationId xmlns:a16="http://schemas.microsoft.com/office/drawing/2014/main" id="{5B8C839F-5975-8873-A1E2-47C22CC4C242}"/>
                </a:ext>
              </a:extLst>
            </p:cNvPr>
            <p:cNvGrpSpPr/>
            <p:nvPr/>
          </p:nvGrpSpPr>
          <p:grpSpPr>
            <a:xfrm>
              <a:off x="613239" y="3863463"/>
              <a:ext cx="982662" cy="704852"/>
              <a:chOff x="23813" y="3144837"/>
              <a:chExt cx="876734" cy="628890"/>
            </a:xfrm>
          </p:grpSpPr>
          <p:pic>
            <p:nvPicPr>
              <p:cNvPr id="12" name="Picture 11">
                <a:extLst>
                  <a:ext uri="{FF2B5EF4-FFF2-40B4-BE49-F238E27FC236}">
                    <a16:creationId xmlns:a16="http://schemas.microsoft.com/office/drawing/2014/main" id="{2D6D9434-D23B-41F1-07FB-68A9DF648D52}"/>
                  </a:ext>
                </a:extLst>
              </p:cNvPr>
              <p:cNvPicPr>
                <a:picLocks noChangeAspect="1"/>
              </p:cNvPicPr>
              <p:nvPr/>
            </p:nvPicPr>
            <p:blipFill>
              <a:blip r:embed="rId7">
                <a:grayscl/>
                <a:extLst>
                  <a:ext uri="{28A0092B-C50C-407E-A947-70E740481C1C}">
                    <a14:useLocalDpi xmlns:a14="http://schemas.microsoft.com/office/drawing/2010/main" val="0"/>
                  </a:ext>
                </a:extLst>
              </a:blip>
              <a:srcRect l="82613" t="46664" r="12540" b="36102"/>
              <a:stretch>
                <a:fillRect/>
              </a:stretch>
            </p:blipFill>
            <p:spPr>
              <a:xfrm>
                <a:off x="23813" y="3198571"/>
                <a:ext cx="876734" cy="575156"/>
              </a:xfrm>
              <a:prstGeom prst="rect">
                <a:avLst/>
              </a:prstGeom>
            </p:spPr>
          </p:pic>
          <p:sp>
            <p:nvSpPr>
              <p:cNvPr id="14" name="Rectangle 13">
                <a:extLst>
                  <a:ext uri="{FF2B5EF4-FFF2-40B4-BE49-F238E27FC236}">
                    <a16:creationId xmlns:a16="http://schemas.microsoft.com/office/drawing/2014/main" id="{9C76E470-E614-4EB3-FA74-6BC5E3B55967}"/>
                  </a:ext>
                </a:extLst>
              </p:cNvPr>
              <p:cNvSpPr/>
              <p:nvPr/>
            </p:nvSpPr>
            <p:spPr>
              <a:xfrm>
                <a:off x="341308" y="3144837"/>
                <a:ext cx="242895" cy="857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grpSp>
      <p:sp>
        <p:nvSpPr>
          <p:cNvPr id="25" name="Text Placeholder 3">
            <a:extLst>
              <a:ext uri="{FF2B5EF4-FFF2-40B4-BE49-F238E27FC236}">
                <a16:creationId xmlns:a16="http://schemas.microsoft.com/office/drawing/2014/main" id="{55F24D8A-C4A6-85FB-909B-C5879A3E02C9}"/>
              </a:ext>
            </a:extLst>
          </p:cNvPr>
          <p:cNvSpPr txBox="1">
            <a:spLocks/>
          </p:cNvSpPr>
          <p:nvPr/>
        </p:nvSpPr>
        <p:spPr>
          <a:xfrm>
            <a:off x="7467198" y="1979165"/>
            <a:ext cx="4173940" cy="2209377"/>
          </a:xfrm>
          <a:prstGeom prst="rect">
            <a:avLst/>
          </a:prstGeom>
        </p:spPr>
        <p:txBody>
          <a:bodyPr vert="horz" lIns="0" tIns="0" rIns="0" bIns="0" numCol="1" spcCol="720000" rtlCol="0">
            <a:noAutofit/>
          </a:bodyPr>
          <a:lstStyle>
            <a:lvl1pPr marL="312738" indent="-312738"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3"/>
                    </a:ext>
                  </a:extLst>
                </a:blip>
              </a:buBlip>
              <a:tabLst/>
              <a:defRPr sz="2000" b="0" kern="1200" spc="0">
                <a:solidFill>
                  <a:schemeClr val="tx2"/>
                </a:solidFill>
                <a:latin typeface="Century Gothic" panose="020B0502020202020204" pitchFamily="34" charset="0"/>
                <a:ea typeface="+mn-ea"/>
                <a:cs typeface="Arial" panose="020B0604020202020204" pitchFamily="34" charset="0"/>
              </a:defRPr>
            </a:lvl1pPr>
            <a:lvl2pPr marL="668338" indent="-355600"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4"/>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2pPr>
            <a:lvl3pPr marL="1023938" indent="-355600" algn="l" defTabSz="914400" rtl="0" eaLnBrk="1" latinLnBrk="0" hangingPunct="1">
              <a:lnSpc>
                <a:spcPct val="130000"/>
              </a:lnSpc>
              <a:spcBef>
                <a:spcPts val="600"/>
              </a:spcBef>
              <a:spcAft>
                <a:spcPts val="0"/>
              </a:spcAft>
              <a:buClr>
                <a:schemeClr val="tx2"/>
              </a:buClr>
              <a:buSzPct val="100000"/>
              <a:buFontTx/>
              <a:buBlip>
                <a:blip>
                  <a:extLst>
                    <a:ext uri="{96DAC541-7B7A-43D3-8B79-37D633B846F1}">
                      <asvg:svgBlip xmlns:asvg="http://schemas.microsoft.com/office/drawing/2016/SVG/main" r:embed="rId5"/>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3pPr>
            <a:lvl4pPr marL="1379538" indent="-355600" algn="l" defTabSz="914400" rtl="0" eaLnBrk="1" latinLnBrk="0" hangingPunct="1">
              <a:lnSpc>
                <a:spcPct val="130000"/>
              </a:lnSpc>
              <a:spcBef>
                <a:spcPts val="600"/>
              </a:spcBef>
              <a:spcAft>
                <a:spcPts val="0"/>
              </a:spcAft>
              <a:buClrTx/>
              <a:buSzPct val="100000"/>
              <a:buFontTx/>
              <a:buBlip>
                <a:blip>
                  <a:extLst>
                    <a:ext uri="{96DAC541-7B7A-43D3-8B79-37D633B846F1}">
                      <asvg:svgBlip xmlns:asvg="http://schemas.microsoft.com/office/drawing/2016/SVG/main" r:embed="rId6"/>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4pPr>
            <a:lvl5pPr marL="1646238" indent="-266700" algn="l" defTabSz="914400" rtl="0" eaLnBrk="1" latinLnBrk="0" hangingPunct="1">
              <a:lnSpc>
                <a:spcPct val="130000"/>
              </a:lnSpc>
              <a:spcBef>
                <a:spcPts val="600"/>
              </a:spcBef>
              <a:spcAft>
                <a:spcPts val="0"/>
              </a:spcAft>
              <a:buClr>
                <a:schemeClr val="tx2"/>
              </a:buClr>
              <a:buSzPct val="100000"/>
              <a:buFont typeface="Symbol" pitchFamily="2" charset="2"/>
              <a:buChar char="-"/>
              <a:tabLst/>
              <a:defRPr sz="2000" kern="1200" spc="0">
                <a:solidFill>
                  <a:schemeClr val="tx2"/>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ym typeface="Wingdings" pitchFamily="2" charset="2"/>
              </a:rPr>
              <a:t>Nothing new </a:t>
            </a:r>
          </a:p>
          <a:p>
            <a:pPr marL="0" indent="0">
              <a:buNone/>
            </a:pPr>
            <a:r>
              <a:rPr lang="en-GB" b="1" dirty="0">
                <a:sym typeface="Wingdings" pitchFamily="2" charset="2"/>
              </a:rPr>
              <a:t>We’ve been doing this since decades</a:t>
            </a:r>
          </a:p>
          <a:p>
            <a:pPr marL="0" indent="0">
              <a:buNone/>
            </a:pPr>
            <a:r>
              <a:rPr lang="en-GB" b="1" dirty="0">
                <a:sym typeface="Wingdings" pitchFamily="2" charset="2"/>
              </a:rPr>
              <a:t>Transformation needed for the online context</a:t>
            </a:r>
            <a:endParaRPr lang="en-GB" dirty="0"/>
          </a:p>
        </p:txBody>
      </p:sp>
      <p:grpSp>
        <p:nvGrpSpPr>
          <p:cNvPr id="36" name="Group 35">
            <a:extLst>
              <a:ext uri="{FF2B5EF4-FFF2-40B4-BE49-F238E27FC236}">
                <a16:creationId xmlns:a16="http://schemas.microsoft.com/office/drawing/2014/main" id="{8A567411-F9B4-9180-2B1B-CEDA784AF4E5}"/>
              </a:ext>
            </a:extLst>
          </p:cNvPr>
          <p:cNvGrpSpPr/>
          <p:nvPr/>
        </p:nvGrpSpPr>
        <p:grpSpPr>
          <a:xfrm>
            <a:off x="550863" y="4777864"/>
            <a:ext cx="5184775" cy="900000"/>
            <a:chOff x="550863" y="4777864"/>
            <a:chExt cx="5184775" cy="900000"/>
          </a:xfrm>
        </p:grpSpPr>
        <p:sp>
          <p:nvSpPr>
            <p:cNvPr id="27" name="Rectangle 26">
              <a:extLst>
                <a:ext uri="{FF2B5EF4-FFF2-40B4-BE49-F238E27FC236}">
                  <a16:creationId xmlns:a16="http://schemas.microsoft.com/office/drawing/2014/main" id="{DFB8E862-C08A-0F00-124B-9E9FB2D70303}"/>
                </a:ext>
              </a:extLst>
            </p:cNvPr>
            <p:cNvSpPr/>
            <p:nvPr/>
          </p:nvSpPr>
          <p:spPr>
            <a:xfrm>
              <a:off x="550863" y="4777864"/>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Appropriate Assessment</a:t>
              </a:r>
            </a:p>
          </p:txBody>
        </p:sp>
        <p:pic>
          <p:nvPicPr>
            <p:cNvPr id="10" name="Picture 9">
              <a:extLst>
                <a:ext uri="{FF2B5EF4-FFF2-40B4-BE49-F238E27FC236}">
                  <a16:creationId xmlns:a16="http://schemas.microsoft.com/office/drawing/2014/main" id="{F98045B7-9DA6-9A54-7E0F-D2A59A0AD8F2}"/>
                </a:ext>
              </a:extLst>
            </p:cNvPr>
            <p:cNvPicPr>
              <a:picLocks noChangeAspect="1"/>
            </p:cNvPicPr>
            <p:nvPr/>
          </p:nvPicPr>
          <p:blipFill>
            <a:blip r:embed="rId7">
              <a:grayscl/>
              <a:extLst>
                <a:ext uri="{28A0092B-C50C-407E-A947-70E740481C1C}">
                  <a14:useLocalDpi xmlns:a14="http://schemas.microsoft.com/office/drawing/2010/main" val="0"/>
                </a:ext>
              </a:extLst>
            </a:blip>
            <a:srcRect l="19056" t="74133" r="76097" b="-2070"/>
            <a:stretch>
              <a:fillRect/>
            </a:stretch>
          </p:blipFill>
          <p:spPr>
            <a:xfrm>
              <a:off x="771313" y="4896925"/>
              <a:ext cx="725507" cy="771525"/>
            </a:xfrm>
            <a:prstGeom prst="rect">
              <a:avLst/>
            </a:prstGeom>
          </p:spPr>
        </p:pic>
      </p:grpSp>
      <p:sp>
        <p:nvSpPr>
          <p:cNvPr id="32" name="Right Arrow 31">
            <a:extLst>
              <a:ext uri="{FF2B5EF4-FFF2-40B4-BE49-F238E27FC236}">
                <a16:creationId xmlns:a16="http://schemas.microsoft.com/office/drawing/2014/main" id="{059BE6F6-3BA1-2898-EB7A-B211D14D869A}"/>
              </a:ext>
            </a:extLst>
          </p:cNvPr>
          <p:cNvSpPr/>
          <p:nvPr/>
        </p:nvSpPr>
        <p:spPr>
          <a:xfrm>
            <a:off x="6185694" y="1628775"/>
            <a:ext cx="541337" cy="2790983"/>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0505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17" grpId="0" animBg="1"/>
      <p:bldP spid="25" grpId="0"/>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7099C-B4BB-1866-2492-D0E1160EBA4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429AFA-B6B1-62FE-EEE7-D5883CFC6D28}"/>
              </a:ext>
            </a:extLst>
          </p:cNvPr>
          <p:cNvSpPr>
            <a:spLocks noGrp="1"/>
          </p:cNvSpPr>
          <p:nvPr>
            <p:ph type="ftr" sz="quarter" idx="3"/>
          </p:nvPr>
        </p:nvSpPr>
        <p:spPr/>
        <p:txBody>
          <a:bodyPr/>
          <a:lstStyle/>
          <a:p>
            <a:r>
              <a:rPr lang="de-DE" dirty="0"/>
              <a:t>Prof. Dr. Thomas Staubitz | German UDS</a:t>
            </a:r>
          </a:p>
        </p:txBody>
      </p:sp>
      <p:sp>
        <p:nvSpPr>
          <p:cNvPr id="3" name="Title 2">
            <a:extLst>
              <a:ext uri="{FF2B5EF4-FFF2-40B4-BE49-F238E27FC236}">
                <a16:creationId xmlns:a16="http://schemas.microsoft.com/office/drawing/2014/main" id="{905A70B3-C2C2-C187-A3B8-356DB28705D5}"/>
              </a:ext>
            </a:extLst>
          </p:cNvPr>
          <p:cNvSpPr>
            <a:spLocks noGrp="1"/>
          </p:cNvSpPr>
          <p:nvPr>
            <p:ph type="title"/>
          </p:nvPr>
        </p:nvSpPr>
        <p:spPr/>
        <p:txBody>
          <a:bodyPr/>
          <a:lstStyle/>
          <a:p>
            <a:r>
              <a:rPr lang="de-DE" dirty="0" err="1">
                <a:solidFill>
                  <a:srgbClr val="3D4559"/>
                </a:solidFill>
              </a:rPr>
              <a:t>What</a:t>
            </a:r>
            <a:r>
              <a:rPr lang="de-DE" dirty="0"/>
              <a:t> </a:t>
            </a:r>
            <a:r>
              <a:rPr lang="de-DE" dirty="0" err="1"/>
              <a:t>to</a:t>
            </a:r>
            <a:r>
              <a:rPr lang="de-DE" dirty="0"/>
              <a:t> Teach/Learn?</a:t>
            </a:r>
          </a:p>
        </p:txBody>
      </p:sp>
      <p:sp>
        <p:nvSpPr>
          <p:cNvPr id="5" name="Slide Number Placeholder 4">
            <a:extLst>
              <a:ext uri="{FF2B5EF4-FFF2-40B4-BE49-F238E27FC236}">
                <a16:creationId xmlns:a16="http://schemas.microsoft.com/office/drawing/2014/main" id="{C6ABA3E8-15C5-A366-8227-EDDCE6271D38}"/>
              </a:ext>
            </a:extLst>
          </p:cNvPr>
          <p:cNvSpPr>
            <a:spLocks noGrp="1"/>
          </p:cNvSpPr>
          <p:nvPr>
            <p:ph type="sldNum" sz="quarter" idx="4"/>
          </p:nvPr>
        </p:nvSpPr>
        <p:spPr/>
        <p:txBody>
          <a:bodyPr/>
          <a:lstStyle/>
          <a:p>
            <a:fld id="{97B5D6F4-5899-4B75-B7B0-EBB32E782A5F}" type="slidenum">
              <a:rPr lang="en-GB" smtClean="0"/>
              <a:pPr/>
              <a:t>9</a:t>
            </a:fld>
            <a:endParaRPr lang="en-GB" dirty="0"/>
          </a:p>
        </p:txBody>
      </p:sp>
      <p:grpSp>
        <p:nvGrpSpPr>
          <p:cNvPr id="19" name="Group 18">
            <a:extLst>
              <a:ext uri="{FF2B5EF4-FFF2-40B4-BE49-F238E27FC236}">
                <a16:creationId xmlns:a16="http://schemas.microsoft.com/office/drawing/2014/main" id="{45670188-730B-BEF6-FCBA-21B88F02D374}"/>
              </a:ext>
            </a:extLst>
          </p:cNvPr>
          <p:cNvGrpSpPr/>
          <p:nvPr/>
        </p:nvGrpSpPr>
        <p:grpSpPr>
          <a:xfrm>
            <a:off x="550863" y="1525539"/>
            <a:ext cx="5184775" cy="1003236"/>
            <a:chOff x="1120776" y="1525539"/>
            <a:chExt cx="5184775" cy="1003236"/>
          </a:xfrm>
        </p:grpSpPr>
        <p:sp>
          <p:nvSpPr>
            <p:cNvPr id="18" name="Rectangle 17">
              <a:extLst>
                <a:ext uri="{FF2B5EF4-FFF2-40B4-BE49-F238E27FC236}">
                  <a16:creationId xmlns:a16="http://schemas.microsoft.com/office/drawing/2014/main" id="{CD645EB9-3C20-0538-8713-78E2B18C7004}"/>
                </a:ext>
              </a:extLst>
            </p:cNvPr>
            <p:cNvSpPr/>
            <p:nvPr/>
          </p:nvSpPr>
          <p:spPr>
            <a:xfrm>
              <a:off x="1120776" y="162877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          Just coding skills?</a:t>
              </a:r>
            </a:p>
          </p:txBody>
        </p:sp>
        <p:pic>
          <p:nvPicPr>
            <p:cNvPr id="9" name="Picture 8">
              <a:extLst>
                <a:ext uri="{FF2B5EF4-FFF2-40B4-BE49-F238E27FC236}">
                  <a16:creationId xmlns:a16="http://schemas.microsoft.com/office/drawing/2014/main" id="{CAA98FB3-C2DB-A480-B54D-BA20344FBF9F}"/>
                </a:ext>
              </a:extLst>
            </p:cNvPr>
            <p:cNvPicPr>
              <a:picLocks noChangeAspect="1"/>
            </p:cNvPicPr>
            <p:nvPr/>
          </p:nvPicPr>
          <p:blipFill>
            <a:blip r:embed="rId3">
              <a:grayscl/>
              <a:extLst>
                <a:ext uri="{28A0092B-C50C-407E-A947-70E740481C1C}">
                  <a14:useLocalDpi xmlns:a14="http://schemas.microsoft.com/office/drawing/2010/main" val="0"/>
                </a:ext>
              </a:extLst>
            </a:blip>
            <a:srcRect l="25534" t="32871" r="69619" b="39192"/>
            <a:stretch>
              <a:fillRect/>
            </a:stretch>
          </p:blipFill>
          <p:spPr>
            <a:xfrm>
              <a:off x="1157748" y="1525539"/>
              <a:ext cx="850953" cy="904928"/>
            </a:xfrm>
            <a:prstGeom prst="rect">
              <a:avLst/>
            </a:prstGeom>
          </p:spPr>
        </p:pic>
      </p:grpSp>
      <p:grpSp>
        <p:nvGrpSpPr>
          <p:cNvPr id="21" name="Group 20">
            <a:extLst>
              <a:ext uri="{FF2B5EF4-FFF2-40B4-BE49-F238E27FC236}">
                <a16:creationId xmlns:a16="http://schemas.microsoft.com/office/drawing/2014/main" id="{083AB3F1-CDE0-FE7A-FD31-5F6D80859CC3}"/>
              </a:ext>
            </a:extLst>
          </p:cNvPr>
          <p:cNvGrpSpPr/>
          <p:nvPr/>
        </p:nvGrpSpPr>
        <p:grpSpPr>
          <a:xfrm>
            <a:off x="550863" y="2667000"/>
            <a:ext cx="5184775" cy="900000"/>
            <a:chOff x="1514475" y="2643188"/>
            <a:chExt cx="5184775" cy="900000"/>
          </a:xfrm>
        </p:grpSpPr>
        <p:sp>
          <p:nvSpPr>
            <p:cNvPr id="20" name="Rectangle 19">
              <a:extLst>
                <a:ext uri="{FF2B5EF4-FFF2-40B4-BE49-F238E27FC236}">
                  <a16:creationId xmlns:a16="http://schemas.microsoft.com/office/drawing/2014/main" id="{22F7FC8D-A3BF-731C-5AB1-94BB77EF7343}"/>
                </a:ext>
              </a:extLst>
            </p:cNvPr>
            <p:cNvSpPr/>
            <p:nvPr/>
          </p:nvSpPr>
          <p:spPr>
            <a:xfrm>
              <a:off x="1514475" y="2643188"/>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Syntax, logic, etc.</a:t>
              </a:r>
            </a:p>
          </p:txBody>
        </p:sp>
        <p:pic>
          <p:nvPicPr>
            <p:cNvPr id="11" name="Picture 10">
              <a:extLst>
                <a:ext uri="{FF2B5EF4-FFF2-40B4-BE49-F238E27FC236}">
                  <a16:creationId xmlns:a16="http://schemas.microsoft.com/office/drawing/2014/main" id="{8BD0D3FC-53B8-6634-75E8-B27F40B9C8F6}"/>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95478" t="34811" r="-325" b="37252"/>
            <a:stretch>
              <a:fillRect/>
            </a:stretch>
          </p:blipFill>
          <p:spPr>
            <a:xfrm>
              <a:off x="1615160" y="2667668"/>
              <a:ext cx="757479" cy="805525"/>
            </a:xfrm>
            <a:prstGeom prst="rect">
              <a:avLst/>
            </a:prstGeom>
          </p:spPr>
        </p:pic>
      </p:grpSp>
      <p:grpSp>
        <p:nvGrpSpPr>
          <p:cNvPr id="42" name="Group 41">
            <a:extLst>
              <a:ext uri="{FF2B5EF4-FFF2-40B4-BE49-F238E27FC236}">
                <a16:creationId xmlns:a16="http://schemas.microsoft.com/office/drawing/2014/main" id="{764E6420-0A13-B752-D7E8-FAE09C90FA27}"/>
              </a:ext>
            </a:extLst>
          </p:cNvPr>
          <p:cNvGrpSpPr/>
          <p:nvPr/>
        </p:nvGrpSpPr>
        <p:grpSpPr>
          <a:xfrm>
            <a:off x="6456363" y="2014999"/>
            <a:ext cx="5184775" cy="901818"/>
            <a:chOff x="6456363" y="2014999"/>
            <a:chExt cx="5184775" cy="901818"/>
          </a:xfrm>
        </p:grpSpPr>
        <p:sp>
          <p:nvSpPr>
            <p:cNvPr id="22" name="Rectangle 21">
              <a:extLst>
                <a:ext uri="{FF2B5EF4-FFF2-40B4-BE49-F238E27FC236}">
                  <a16:creationId xmlns:a16="http://schemas.microsoft.com/office/drawing/2014/main" id="{43812136-9A1A-A848-73C3-10C12B48A428}"/>
                </a:ext>
              </a:extLst>
            </p:cNvPr>
            <p:cNvSpPr/>
            <p:nvPr/>
          </p:nvSpPr>
          <p:spPr>
            <a:xfrm>
              <a:off x="6456363" y="2014999"/>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Applying domain knowledge?</a:t>
              </a:r>
            </a:p>
          </p:txBody>
        </p:sp>
        <p:pic>
          <p:nvPicPr>
            <p:cNvPr id="12" name="Picture 11">
              <a:extLst>
                <a:ext uri="{FF2B5EF4-FFF2-40B4-BE49-F238E27FC236}">
                  <a16:creationId xmlns:a16="http://schemas.microsoft.com/office/drawing/2014/main" id="{28F8174E-29F6-0ED1-F0B2-A60ECDC97366}"/>
                </a:ext>
              </a:extLst>
            </p:cNvPr>
            <p:cNvPicPr>
              <a:picLocks noChangeAspect="1"/>
            </p:cNvPicPr>
            <p:nvPr/>
          </p:nvPicPr>
          <p:blipFill>
            <a:blip r:embed="rId3">
              <a:grayscl/>
              <a:extLst>
                <a:ext uri="{28A0092B-C50C-407E-A947-70E740481C1C}">
                  <a14:useLocalDpi xmlns:a14="http://schemas.microsoft.com/office/drawing/2010/main" val="0"/>
                </a:ext>
              </a:extLst>
            </a:blip>
            <a:srcRect l="88780" t="-1851" r="6066" b="75137"/>
            <a:stretch>
              <a:fillRect/>
            </a:stretch>
          </p:blipFill>
          <p:spPr>
            <a:xfrm>
              <a:off x="6575633" y="2092186"/>
              <a:ext cx="862456" cy="824631"/>
            </a:xfrm>
            <a:prstGeom prst="rect">
              <a:avLst/>
            </a:prstGeom>
          </p:spPr>
        </p:pic>
      </p:grpSp>
      <p:sp>
        <p:nvSpPr>
          <p:cNvPr id="4" name="Text Placeholder 3">
            <a:extLst>
              <a:ext uri="{FF2B5EF4-FFF2-40B4-BE49-F238E27FC236}">
                <a16:creationId xmlns:a16="http://schemas.microsoft.com/office/drawing/2014/main" id="{A0CA76FE-8D19-46A6-AB5C-BA62C50D9633}"/>
              </a:ext>
            </a:extLst>
          </p:cNvPr>
          <p:cNvSpPr txBox="1">
            <a:spLocks/>
          </p:cNvSpPr>
          <p:nvPr/>
        </p:nvSpPr>
        <p:spPr>
          <a:xfrm>
            <a:off x="6456363" y="1628775"/>
            <a:ext cx="5184775" cy="318012"/>
          </a:xfrm>
          <a:prstGeom prst="rect">
            <a:avLst/>
          </a:prstGeom>
        </p:spPr>
        <p:txBody>
          <a:bodyPr vert="horz" lIns="0" tIns="0" rIns="0" bIns="0" numCol="1" spcCol="720000" rtlCol="0">
            <a:noAutofit/>
          </a:bodyPr>
          <a:lstStyle>
            <a:lvl1pPr marL="312738" indent="-312738"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6"/>
                    </a:ext>
                  </a:extLst>
                </a:blip>
              </a:buBlip>
              <a:tabLst/>
              <a:defRPr sz="2000" b="0" kern="1200" spc="0">
                <a:solidFill>
                  <a:schemeClr val="tx2"/>
                </a:solidFill>
                <a:latin typeface="Century Gothic" panose="020B0502020202020204" pitchFamily="34" charset="0"/>
                <a:ea typeface="+mn-ea"/>
                <a:cs typeface="Arial" panose="020B0604020202020204" pitchFamily="34" charset="0"/>
              </a:defRPr>
            </a:lvl1pPr>
            <a:lvl2pPr marL="668338" indent="-355600" algn="l" defTabSz="914400" rtl="0" eaLnBrk="1" latinLnBrk="0" hangingPunct="1">
              <a:lnSpc>
                <a:spcPct val="130000"/>
              </a:lnSpc>
              <a:spcBef>
                <a:spcPts val="600"/>
              </a:spcBef>
              <a:spcAft>
                <a:spcPts val="0"/>
              </a:spcAft>
              <a:buClr>
                <a:schemeClr val="accent3"/>
              </a:buClr>
              <a:buSzPct val="100000"/>
              <a:buFontTx/>
              <a:buBlip>
                <a:blip>
                  <a:extLst>
                    <a:ext uri="{96DAC541-7B7A-43D3-8B79-37D633B846F1}">
                      <asvg:svgBlip xmlns:asvg="http://schemas.microsoft.com/office/drawing/2016/SVG/main" r:embed="rId7"/>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2pPr>
            <a:lvl3pPr marL="1023938" indent="-355600" algn="l" defTabSz="914400" rtl="0" eaLnBrk="1" latinLnBrk="0" hangingPunct="1">
              <a:lnSpc>
                <a:spcPct val="130000"/>
              </a:lnSpc>
              <a:spcBef>
                <a:spcPts val="600"/>
              </a:spcBef>
              <a:spcAft>
                <a:spcPts val="0"/>
              </a:spcAft>
              <a:buClr>
                <a:schemeClr val="tx2"/>
              </a:buClr>
              <a:buSzPct val="100000"/>
              <a:buFontTx/>
              <a:buBlip>
                <a:blip>
                  <a:extLst>
                    <a:ext uri="{96DAC541-7B7A-43D3-8B79-37D633B846F1}">
                      <asvg:svgBlip xmlns:asvg="http://schemas.microsoft.com/office/drawing/2016/SVG/main" r:embed="rId8"/>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3pPr>
            <a:lvl4pPr marL="1379538" indent="-355600" algn="l" defTabSz="914400" rtl="0" eaLnBrk="1" latinLnBrk="0" hangingPunct="1">
              <a:lnSpc>
                <a:spcPct val="130000"/>
              </a:lnSpc>
              <a:spcBef>
                <a:spcPts val="600"/>
              </a:spcBef>
              <a:spcAft>
                <a:spcPts val="0"/>
              </a:spcAft>
              <a:buClrTx/>
              <a:buSzPct val="100000"/>
              <a:buFontTx/>
              <a:buBlip>
                <a:blip>
                  <a:extLst>
                    <a:ext uri="{96DAC541-7B7A-43D3-8B79-37D633B846F1}">
                      <asvg:svgBlip xmlns:asvg="http://schemas.microsoft.com/office/drawing/2016/SVG/main" r:embed="rId9"/>
                    </a:ext>
                  </a:extLst>
                </a:blip>
              </a:buBlip>
              <a:tabLst/>
              <a:defRPr sz="2000" kern="1200" spc="0">
                <a:solidFill>
                  <a:schemeClr val="tx2"/>
                </a:solidFill>
                <a:latin typeface="Century Gothic" panose="020B0502020202020204" pitchFamily="34" charset="0"/>
                <a:ea typeface="+mn-ea"/>
                <a:cs typeface="Arial" panose="020B0604020202020204" pitchFamily="34" charset="0"/>
              </a:defRPr>
            </a:lvl4pPr>
            <a:lvl5pPr marL="1646238" indent="-266700" algn="l" defTabSz="914400" rtl="0" eaLnBrk="1" latinLnBrk="0" hangingPunct="1">
              <a:lnSpc>
                <a:spcPct val="130000"/>
              </a:lnSpc>
              <a:spcBef>
                <a:spcPts val="600"/>
              </a:spcBef>
              <a:spcAft>
                <a:spcPts val="0"/>
              </a:spcAft>
              <a:buClr>
                <a:schemeClr val="tx2"/>
              </a:buClr>
              <a:buSzPct val="100000"/>
              <a:buFont typeface="Symbol" pitchFamily="2" charset="2"/>
              <a:buChar char="-"/>
              <a:tabLst/>
              <a:defRPr sz="2000" kern="1200" spc="0">
                <a:solidFill>
                  <a:schemeClr val="tx2"/>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What about:</a:t>
            </a:r>
          </a:p>
          <a:p>
            <a:pPr marL="0" indent="0">
              <a:buNone/>
            </a:pPr>
            <a:endParaRPr lang="en-GB" dirty="0"/>
          </a:p>
        </p:txBody>
      </p:sp>
      <p:grpSp>
        <p:nvGrpSpPr>
          <p:cNvPr id="43" name="Group 42">
            <a:extLst>
              <a:ext uri="{FF2B5EF4-FFF2-40B4-BE49-F238E27FC236}">
                <a16:creationId xmlns:a16="http://schemas.microsoft.com/office/drawing/2014/main" id="{C8CBA141-163E-A252-C457-241E84D6557D}"/>
              </a:ext>
            </a:extLst>
          </p:cNvPr>
          <p:cNvGrpSpPr/>
          <p:nvPr/>
        </p:nvGrpSpPr>
        <p:grpSpPr>
          <a:xfrm>
            <a:off x="6456363" y="3096548"/>
            <a:ext cx="5184775" cy="900000"/>
            <a:chOff x="6456363" y="3096548"/>
            <a:chExt cx="5184775" cy="900000"/>
          </a:xfrm>
        </p:grpSpPr>
        <p:grpSp>
          <p:nvGrpSpPr>
            <p:cNvPr id="25" name="Group 24">
              <a:extLst>
                <a:ext uri="{FF2B5EF4-FFF2-40B4-BE49-F238E27FC236}">
                  <a16:creationId xmlns:a16="http://schemas.microsoft.com/office/drawing/2014/main" id="{D1FED5CF-1F2F-124B-C936-ED4E1971BDB0}"/>
                </a:ext>
              </a:extLst>
            </p:cNvPr>
            <p:cNvGrpSpPr/>
            <p:nvPr/>
          </p:nvGrpSpPr>
          <p:grpSpPr>
            <a:xfrm>
              <a:off x="6456363" y="3096548"/>
              <a:ext cx="5184775" cy="900000"/>
              <a:chOff x="550863" y="3696315"/>
              <a:chExt cx="5184775" cy="900000"/>
            </a:xfrm>
          </p:grpSpPr>
          <p:sp>
            <p:nvSpPr>
              <p:cNvPr id="26" name="Rectangle 25">
                <a:extLst>
                  <a:ext uri="{FF2B5EF4-FFF2-40B4-BE49-F238E27FC236}">
                    <a16:creationId xmlns:a16="http://schemas.microsoft.com/office/drawing/2014/main" id="{614F6220-5AAE-D43B-D29F-4E5DF40AEE67}"/>
                  </a:ext>
                </a:extLst>
              </p:cNvPr>
              <p:cNvSpPr/>
              <p:nvPr/>
            </p:nvSpPr>
            <p:spPr>
              <a:xfrm>
                <a:off x="550863" y="369631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Dealing with customers, </a:t>
                </a:r>
              </a:p>
              <a:p>
                <a:pPr algn="r"/>
                <a:r>
                  <a:rPr lang="en-GB" sz="2400" b="1" dirty="0"/>
                  <a:t>marketing, management?</a:t>
                </a:r>
              </a:p>
            </p:txBody>
          </p:sp>
          <p:sp>
            <p:nvSpPr>
              <p:cNvPr id="29" name="Rectangle 28">
                <a:extLst>
                  <a:ext uri="{FF2B5EF4-FFF2-40B4-BE49-F238E27FC236}">
                    <a16:creationId xmlns:a16="http://schemas.microsoft.com/office/drawing/2014/main" id="{41BBD9C8-98E2-BB21-1835-3DCA50963093}"/>
                  </a:ext>
                </a:extLst>
              </p:cNvPr>
              <p:cNvSpPr/>
              <p:nvPr/>
            </p:nvSpPr>
            <p:spPr>
              <a:xfrm>
                <a:off x="969094" y="3863463"/>
                <a:ext cx="272242" cy="960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35" name="Picture 34">
              <a:extLst>
                <a:ext uri="{FF2B5EF4-FFF2-40B4-BE49-F238E27FC236}">
                  <a16:creationId xmlns:a16="http://schemas.microsoft.com/office/drawing/2014/main" id="{6BAAD26A-DAE3-934A-CDF8-70D34F86A42C}"/>
                </a:ext>
              </a:extLst>
            </p:cNvPr>
            <p:cNvPicPr>
              <a:picLocks noChangeAspect="1"/>
            </p:cNvPicPr>
            <p:nvPr/>
          </p:nvPicPr>
          <p:blipFill>
            <a:blip r:embed="rId3">
              <a:grayscl/>
              <a:extLst>
                <a:ext uri="{28A0092B-C50C-407E-A947-70E740481C1C}">
                  <a14:useLocalDpi xmlns:a14="http://schemas.microsoft.com/office/drawing/2010/main" val="0"/>
                </a:ext>
              </a:extLst>
            </a:blip>
            <a:srcRect l="95256" t="-2585" r="-410" b="75871"/>
            <a:stretch>
              <a:fillRect/>
            </a:stretch>
          </p:blipFill>
          <p:spPr>
            <a:xfrm>
              <a:off x="6643366" y="3142053"/>
              <a:ext cx="862456" cy="824631"/>
            </a:xfrm>
            <a:prstGeom prst="rect">
              <a:avLst/>
            </a:prstGeom>
          </p:spPr>
        </p:pic>
      </p:grpSp>
      <p:grpSp>
        <p:nvGrpSpPr>
          <p:cNvPr id="44" name="Group 43">
            <a:extLst>
              <a:ext uri="{FF2B5EF4-FFF2-40B4-BE49-F238E27FC236}">
                <a16:creationId xmlns:a16="http://schemas.microsoft.com/office/drawing/2014/main" id="{20B05E29-7FBD-DCDA-8A47-EA2F0305B319}"/>
              </a:ext>
            </a:extLst>
          </p:cNvPr>
          <p:cNvGrpSpPr/>
          <p:nvPr/>
        </p:nvGrpSpPr>
        <p:grpSpPr>
          <a:xfrm>
            <a:off x="6456363" y="4167454"/>
            <a:ext cx="5184775" cy="900000"/>
            <a:chOff x="6456363" y="4167454"/>
            <a:chExt cx="5184775" cy="900000"/>
          </a:xfrm>
        </p:grpSpPr>
        <p:grpSp>
          <p:nvGrpSpPr>
            <p:cNvPr id="7" name="Group 6">
              <a:extLst>
                <a:ext uri="{FF2B5EF4-FFF2-40B4-BE49-F238E27FC236}">
                  <a16:creationId xmlns:a16="http://schemas.microsoft.com/office/drawing/2014/main" id="{9FB8096D-8DC9-0BD7-7443-9F8FEDACB6B4}"/>
                </a:ext>
              </a:extLst>
            </p:cNvPr>
            <p:cNvGrpSpPr/>
            <p:nvPr/>
          </p:nvGrpSpPr>
          <p:grpSpPr>
            <a:xfrm>
              <a:off x="6456363" y="4167454"/>
              <a:ext cx="5184775" cy="900000"/>
              <a:chOff x="550863" y="3696315"/>
              <a:chExt cx="5184775" cy="900000"/>
            </a:xfrm>
          </p:grpSpPr>
          <p:sp>
            <p:nvSpPr>
              <p:cNvPr id="8" name="Rectangle 7">
                <a:extLst>
                  <a:ext uri="{FF2B5EF4-FFF2-40B4-BE49-F238E27FC236}">
                    <a16:creationId xmlns:a16="http://schemas.microsoft.com/office/drawing/2014/main" id="{4398738D-7C2A-E3D2-6F33-7C9EAF72238F}"/>
                  </a:ext>
                </a:extLst>
              </p:cNvPr>
              <p:cNvSpPr/>
              <p:nvPr/>
            </p:nvSpPr>
            <p:spPr>
              <a:xfrm>
                <a:off x="550863" y="369631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Working in </a:t>
                </a:r>
              </a:p>
              <a:p>
                <a:pPr algn="r"/>
                <a:r>
                  <a:rPr lang="en-GB" sz="2400" b="1" dirty="0"/>
                  <a:t>development teams?</a:t>
                </a:r>
              </a:p>
            </p:txBody>
          </p:sp>
          <p:sp>
            <p:nvSpPr>
              <p:cNvPr id="23" name="Rectangle 22">
                <a:extLst>
                  <a:ext uri="{FF2B5EF4-FFF2-40B4-BE49-F238E27FC236}">
                    <a16:creationId xmlns:a16="http://schemas.microsoft.com/office/drawing/2014/main" id="{6B700A0B-B222-FA43-5E12-5703D7ED1FC6}"/>
                  </a:ext>
                </a:extLst>
              </p:cNvPr>
              <p:cNvSpPr/>
              <p:nvPr/>
            </p:nvSpPr>
            <p:spPr>
              <a:xfrm>
                <a:off x="969094" y="3863463"/>
                <a:ext cx="272242" cy="960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40" name="Group 39">
              <a:extLst>
                <a:ext uri="{FF2B5EF4-FFF2-40B4-BE49-F238E27FC236}">
                  <a16:creationId xmlns:a16="http://schemas.microsoft.com/office/drawing/2014/main" id="{8789F03E-1384-F1DA-76FA-84378CE7A9BA}"/>
                </a:ext>
              </a:extLst>
            </p:cNvPr>
            <p:cNvGrpSpPr/>
            <p:nvPr/>
          </p:nvGrpSpPr>
          <p:grpSpPr>
            <a:xfrm>
              <a:off x="6574897" y="4276586"/>
              <a:ext cx="1300667" cy="701814"/>
              <a:chOff x="6287766" y="4191920"/>
              <a:chExt cx="1810723" cy="977030"/>
            </a:xfrm>
          </p:grpSpPr>
          <p:pic>
            <p:nvPicPr>
              <p:cNvPr id="36" name="Picture 35">
                <a:extLst>
                  <a:ext uri="{FF2B5EF4-FFF2-40B4-BE49-F238E27FC236}">
                    <a16:creationId xmlns:a16="http://schemas.microsoft.com/office/drawing/2014/main" id="{104524D4-050C-CDE7-5D0B-CE9B628E918A}"/>
                  </a:ext>
                </a:extLst>
              </p:cNvPr>
              <p:cNvPicPr>
                <a:picLocks noChangeAspect="1"/>
              </p:cNvPicPr>
              <p:nvPr/>
            </p:nvPicPr>
            <p:blipFill>
              <a:blip r:embed="rId3">
                <a:grayscl/>
                <a:extLst>
                  <a:ext uri="{28A0092B-C50C-407E-A947-70E740481C1C}">
                    <a14:useLocalDpi xmlns:a14="http://schemas.microsoft.com/office/drawing/2010/main" val="0"/>
                  </a:ext>
                </a:extLst>
              </a:blip>
              <a:srcRect l="95256" t="-2585" r="-410" b="75871"/>
              <a:stretch>
                <a:fillRect/>
              </a:stretch>
            </p:blipFill>
            <p:spPr>
              <a:xfrm>
                <a:off x="6592566" y="4191920"/>
                <a:ext cx="862456" cy="824631"/>
              </a:xfrm>
              <a:prstGeom prst="rect">
                <a:avLst/>
              </a:prstGeom>
            </p:spPr>
          </p:pic>
          <p:pic>
            <p:nvPicPr>
              <p:cNvPr id="37" name="Picture 36">
                <a:extLst>
                  <a:ext uri="{FF2B5EF4-FFF2-40B4-BE49-F238E27FC236}">
                    <a16:creationId xmlns:a16="http://schemas.microsoft.com/office/drawing/2014/main" id="{E4C9FC99-BC88-4B1D-6212-FFE7A26D7CAB}"/>
                  </a:ext>
                </a:extLst>
              </p:cNvPr>
              <p:cNvPicPr>
                <a:picLocks noChangeAspect="1"/>
              </p:cNvPicPr>
              <p:nvPr/>
            </p:nvPicPr>
            <p:blipFill>
              <a:blip r:embed="rId3">
                <a:grayscl/>
                <a:extLst>
                  <a:ext uri="{28A0092B-C50C-407E-A947-70E740481C1C}">
                    <a14:useLocalDpi xmlns:a14="http://schemas.microsoft.com/office/drawing/2010/main" val="0"/>
                  </a:ext>
                </a:extLst>
              </a:blip>
              <a:srcRect l="88780" t="-1851" r="6066" b="75137"/>
              <a:stretch>
                <a:fillRect/>
              </a:stretch>
            </p:blipFill>
            <p:spPr>
              <a:xfrm>
                <a:off x="6931233" y="4276586"/>
                <a:ext cx="862456" cy="824631"/>
              </a:xfrm>
              <a:prstGeom prst="rect">
                <a:avLst/>
              </a:prstGeom>
            </p:spPr>
          </p:pic>
          <p:pic>
            <p:nvPicPr>
              <p:cNvPr id="38" name="Picture 37">
                <a:extLst>
                  <a:ext uri="{FF2B5EF4-FFF2-40B4-BE49-F238E27FC236}">
                    <a16:creationId xmlns:a16="http://schemas.microsoft.com/office/drawing/2014/main" id="{A15093FE-8AD1-793B-317B-967D6262B178}"/>
                  </a:ext>
                </a:extLst>
              </p:cNvPr>
              <p:cNvPicPr>
                <a:picLocks noChangeAspect="1"/>
              </p:cNvPicPr>
              <p:nvPr/>
            </p:nvPicPr>
            <p:blipFill>
              <a:blip r:embed="rId3">
                <a:grayscl/>
                <a:extLst>
                  <a:ext uri="{28A0092B-C50C-407E-A947-70E740481C1C}">
                    <a14:useLocalDpi xmlns:a14="http://schemas.microsoft.com/office/drawing/2010/main" val="0"/>
                  </a:ext>
                </a:extLst>
              </a:blip>
              <a:srcRect l="95256" t="-2585" r="-410" b="75871"/>
              <a:stretch>
                <a:fillRect/>
              </a:stretch>
            </p:blipFill>
            <p:spPr>
              <a:xfrm>
                <a:off x="7236033" y="4344319"/>
                <a:ext cx="862456" cy="824631"/>
              </a:xfrm>
              <a:prstGeom prst="rect">
                <a:avLst/>
              </a:prstGeom>
            </p:spPr>
          </p:pic>
          <p:pic>
            <p:nvPicPr>
              <p:cNvPr id="39" name="Picture 38">
                <a:extLst>
                  <a:ext uri="{FF2B5EF4-FFF2-40B4-BE49-F238E27FC236}">
                    <a16:creationId xmlns:a16="http://schemas.microsoft.com/office/drawing/2014/main" id="{870DA542-6090-7516-4AAD-E49C5F2DF15B}"/>
                  </a:ext>
                </a:extLst>
              </p:cNvPr>
              <p:cNvPicPr>
                <a:picLocks noChangeAspect="1"/>
              </p:cNvPicPr>
              <p:nvPr/>
            </p:nvPicPr>
            <p:blipFill>
              <a:blip r:embed="rId3">
                <a:grayscl/>
                <a:extLst>
                  <a:ext uri="{28A0092B-C50C-407E-A947-70E740481C1C}">
                    <a14:useLocalDpi xmlns:a14="http://schemas.microsoft.com/office/drawing/2010/main" val="0"/>
                  </a:ext>
                </a:extLst>
              </a:blip>
              <a:srcRect l="88780" t="-1851" r="6066" b="75137"/>
              <a:stretch>
                <a:fillRect/>
              </a:stretch>
            </p:blipFill>
            <p:spPr>
              <a:xfrm>
                <a:off x="6287766" y="4310453"/>
                <a:ext cx="862456" cy="824631"/>
              </a:xfrm>
              <a:prstGeom prst="rect">
                <a:avLst/>
              </a:prstGeom>
            </p:spPr>
          </p:pic>
        </p:grpSp>
      </p:grpSp>
      <p:grpSp>
        <p:nvGrpSpPr>
          <p:cNvPr id="45" name="Group 44">
            <a:extLst>
              <a:ext uri="{FF2B5EF4-FFF2-40B4-BE49-F238E27FC236}">
                <a16:creationId xmlns:a16="http://schemas.microsoft.com/office/drawing/2014/main" id="{FD104E2B-5328-89F8-06AC-9BDEEAE89F23}"/>
              </a:ext>
            </a:extLst>
          </p:cNvPr>
          <p:cNvGrpSpPr/>
          <p:nvPr/>
        </p:nvGrpSpPr>
        <p:grpSpPr>
          <a:xfrm>
            <a:off x="6456363" y="5229338"/>
            <a:ext cx="5184775" cy="900000"/>
            <a:chOff x="6456363" y="5229338"/>
            <a:chExt cx="5184775" cy="900000"/>
          </a:xfrm>
        </p:grpSpPr>
        <p:grpSp>
          <p:nvGrpSpPr>
            <p:cNvPr id="30" name="Group 29">
              <a:extLst>
                <a:ext uri="{FF2B5EF4-FFF2-40B4-BE49-F238E27FC236}">
                  <a16:creationId xmlns:a16="http://schemas.microsoft.com/office/drawing/2014/main" id="{6C100822-3150-4223-42A5-177ED65CE4A1}"/>
                </a:ext>
              </a:extLst>
            </p:cNvPr>
            <p:cNvGrpSpPr/>
            <p:nvPr/>
          </p:nvGrpSpPr>
          <p:grpSpPr>
            <a:xfrm>
              <a:off x="6456363" y="5229338"/>
              <a:ext cx="5184775" cy="900000"/>
              <a:chOff x="550863" y="3696315"/>
              <a:chExt cx="5184775" cy="900000"/>
            </a:xfrm>
          </p:grpSpPr>
          <p:sp>
            <p:nvSpPr>
              <p:cNvPr id="31" name="Rectangle 30">
                <a:extLst>
                  <a:ext uri="{FF2B5EF4-FFF2-40B4-BE49-F238E27FC236}">
                    <a16:creationId xmlns:a16="http://schemas.microsoft.com/office/drawing/2014/main" id="{753F97A9-6C56-BB1C-0AC6-36B9B5499C44}"/>
                  </a:ext>
                </a:extLst>
              </p:cNvPr>
              <p:cNvSpPr/>
              <p:nvPr/>
            </p:nvSpPr>
            <p:spPr>
              <a:xfrm>
                <a:off x="550863" y="3696315"/>
                <a:ext cx="5184775" cy="9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b="1" dirty="0"/>
                  <a:t>Working with AI support </a:t>
                </a:r>
              </a:p>
              <a:p>
                <a:pPr algn="r"/>
                <a:r>
                  <a:rPr lang="en-GB" sz="2400" b="1" dirty="0"/>
                  <a:t>or in agentic teams?</a:t>
                </a:r>
              </a:p>
            </p:txBody>
          </p:sp>
          <p:sp>
            <p:nvSpPr>
              <p:cNvPr id="34" name="Rectangle 33">
                <a:extLst>
                  <a:ext uri="{FF2B5EF4-FFF2-40B4-BE49-F238E27FC236}">
                    <a16:creationId xmlns:a16="http://schemas.microsoft.com/office/drawing/2014/main" id="{808AD55A-7F8D-1841-F055-D1D54038592A}"/>
                  </a:ext>
                </a:extLst>
              </p:cNvPr>
              <p:cNvSpPr/>
              <p:nvPr/>
            </p:nvSpPr>
            <p:spPr>
              <a:xfrm>
                <a:off x="969094" y="3863463"/>
                <a:ext cx="272242" cy="960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41" name="Picture 40">
              <a:extLst>
                <a:ext uri="{FF2B5EF4-FFF2-40B4-BE49-F238E27FC236}">
                  <a16:creationId xmlns:a16="http://schemas.microsoft.com/office/drawing/2014/main" id="{67E8FB0A-C632-B224-E834-1A3BDC74E208}"/>
                </a:ext>
              </a:extLst>
            </p:cNvPr>
            <p:cNvPicPr>
              <a:picLocks noChangeAspect="1"/>
            </p:cNvPicPr>
            <p:nvPr/>
          </p:nvPicPr>
          <p:blipFill>
            <a:blip r:embed="rId3">
              <a:grayscl/>
              <a:extLst>
                <a:ext uri="{28A0092B-C50C-407E-A947-70E740481C1C}">
                  <a14:useLocalDpi xmlns:a14="http://schemas.microsoft.com/office/drawing/2010/main" val="0"/>
                </a:ext>
              </a:extLst>
            </a:blip>
            <a:srcRect l="-271" t="36363" r="95117" b="36924"/>
            <a:stretch>
              <a:fillRect/>
            </a:stretch>
          </p:blipFill>
          <p:spPr>
            <a:xfrm>
              <a:off x="6660303" y="5253908"/>
              <a:ext cx="862456" cy="824631"/>
            </a:xfrm>
            <a:prstGeom prst="rect">
              <a:avLst/>
            </a:prstGeom>
          </p:spPr>
        </p:pic>
      </p:grpSp>
    </p:spTree>
    <p:extLst>
      <p:ext uri="{BB962C8B-B14F-4D97-AF65-F5344CB8AC3E}">
        <p14:creationId xmlns:p14="http://schemas.microsoft.com/office/powerpoint/2010/main" val="38822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MvpK34R2tT61Xy9GrHYbx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0ed8FCNriiiyHnwdNto1W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s5ENorQzwHYNRnLBLgqnY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jwQ._dT4a.6KmIceDCEIc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jwQ._dT4a.6KmIceDCEIc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jwQ._dT4a.6KmIceDCEIc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wQ._dT4a.6KmIceDCEIc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vpK34R2tT61Xy9GrHYbx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MvpK34R2tT61Xy9GrHYbx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ed8FCNriiiyHnwdNto1W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s5ENorQzwHYNRnLBLgqnY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jwQ._dT4a.6KmIceDCEIc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jwQ._dT4a.6KmIceDCEIc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DS PPT Master Basis">
  <a:themeElements>
    <a:clrScheme name="Benutzerdefiniert 1">
      <a:dk1>
        <a:srgbClr val="000000"/>
      </a:dk1>
      <a:lt1>
        <a:srgbClr val="FFFFFF"/>
      </a:lt1>
      <a:dk2>
        <a:srgbClr val="000060"/>
      </a:dk2>
      <a:lt2>
        <a:srgbClr val="D9D8E6"/>
      </a:lt2>
      <a:accent1>
        <a:srgbClr val="84B4F6"/>
      </a:accent1>
      <a:accent2>
        <a:srgbClr val="66659F"/>
      </a:accent2>
      <a:accent3>
        <a:srgbClr val="FB8D2D"/>
      </a:accent3>
      <a:accent4>
        <a:srgbClr val="B3B2CE"/>
      </a:accent4>
      <a:accent5>
        <a:srgbClr val="C2DAFB"/>
      </a:accent5>
      <a:accent6>
        <a:srgbClr val="FDC688"/>
      </a:accent6>
      <a:hlink>
        <a:srgbClr val="000060"/>
      </a:hlink>
      <a:folHlink>
        <a:srgbClr val="00006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DS PPT Master Bild In Bild">
  <a:themeElements>
    <a:clrScheme name="Benutzerdefiniert 1">
      <a:dk1>
        <a:srgbClr val="000000"/>
      </a:dk1>
      <a:lt1>
        <a:srgbClr val="FFFFFF"/>
      </a:lt1>
      <a:dk2>
        <a:srgbClr val="000060"/>
      </a:dk2>
      <a:lt2>
        <a:srgbClr val="D9D8E6"/>
      </a:lt2>
      <a:accent1>
        <a:srgbClr val="84B4F6"/>
      </a:accent1>
      <a:accent2>
        <a:srgbClr val="66659F"/>
      </a:accent2>
      <a:accent3>
        <a:srgbClr val="FB8D2D"/>
      </a:accent3>
      <a:accent4>
        <a:srgbClr val="B3B2CE"/>
      </a:accent4>
      <a:accent5>
        <a:srgbClr val="C2DAFB"/>
      </a:accent5>
      <a:accent6>
        <a:srgbClr val="FDC688"/>
      </a:accent6>
      <a:hlink>
        <a:srgbClr val="000060"/>
      </a:hlink>
      <a:folHlink>
        <a:srgbClr val="00006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f32fe439732489e8c500e26f83134c8 xmlns="ae5cef7e-7215-451d-8b43-810658de71e3">
      <Terms xmlns="http://schemas.microsoft.com/office/infopath/2007/PartnerControls"/>
    </if32fe439732489e8c500e26f83134c8>
    <TaxCatchAll xmlns="bf201ea1-5e65-46a9-8141-782025fb41fe"/>
    <d8096c3a07a2418fa3a9334b8b2cff27 xmlns="ae5cef7e-7215-451d-8b43-810658de71e3">
      <Terms xmlns="http://schemas.microsoft.com/office/infopath/2007/PartnerControls"/>
    </d8096c3a07a2418fa3a9334b8b2cff27>
    <TaxKeywordTaxHTField xmlns="bf201ea1-5e65-46a9-8141-782025fb41fe">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83862F4893BBE478174A831F0D0B0FE" ma:contentTypeVersion="18" ma:contentTypeDescription="Ein neues Dokument erstellen." ma:contentTypeScope="" ma:versionID="bf5268634f0db54b783d21384258e70b">
  <xsd:schema xmlns:xsd="http://www.w3.org/2001/XMLSchema" xmlns:xs="http://www.w3.org/2001/XMLSchema" xmlns:p="http://schemas.microsoft.com/office/2006/metadata/properties" xmlns:ns2="ae5cef7e-7215-451d-8b43-810658de71e3" xmlns:ns3="bf201ea1-5e65-46a9-8141-782025fb41fe" targetNamespace="http://schemas.microsoft.com/office/2006/metadata/properties" ma:root="true" ma:fieldsID="14c5f1319b9d09ef1cd5a74bf6ecd626" ns2:_="" ns3:_="">
    <xsd:import namespace="ae5cef7e-7215-451d-8b43-810658de71e3"/>
    <xsd:import namespace="bf201ea1-5e65-46a9-8141-782025fb41f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d8096c3a07a2418fa3a9334b8b2cff27" minOccurs="0"/>
                <xsd:element ref="ns3:TaxCatchAll" minOccurs="0"/>
                <xsd:element ref="ns2:if32fe439732489e8c500e26f83134c8" minOccurs="0"/>
                <xsd:element ref="ns3:TaxKeywordTaxHTField"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5cef7e-7215-451d-8b43-810658de71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d8096c3a07a2418fa3a9334b8b2cff27" ma:index="14" ma:taxonomy="true" ma:internalName="d8096c3a07a2418fa3a9334b8b2cff27" ma:taxonomyFieldName="Kategorie" ma:displayName="Kategorie" ma:readOnly="false" ma:default="" ma:fieldId="{d8096c3a-07a2-418f-a3a9-334b8b2cff27}" ma:sspId="18585dd9-08bf-4ae9-865e-f47d7bdc18c4" ma:termSetId="73e3a731-a5bd-4fce-973f-918d5c037155" ma:anchorId="00000000-0000-0000-0000-000000000000" ma:open="false" ma:isKeyword="false">
      <xsd:complexType>
        <xsd:sequence>
          <xsd:element ref="pc:Terms" minOccurs="0" maxOccurs="1"/>
        </xsd:sequence>
      </xsd:complexType>
    </xsd:element>
    <xsd:element name="if32fe439732489e8c500e26f83134c8" ma:index="17" nillable="true" ma:taxonomy="true" ma:internalName="if32fe439732489e8c500e26f83134c8" ma:taxonomyFieldName="Dokumententyp" ma:displayName="Dokumententyp" ma:default="" ma:fieldId="{2f32fe43-9732-489e-8c50-0e26f83134c8}" ma:sspId="18585dd9-08bf-4ae9-865e-f47d7bdc18c4" ma:termSetId="4d4ec6db-e39c-4d8b-9aab-e4beafd54fa4" ma:anchorId="00000000-0000-0000-0000-000000000000" ma:open="false" ma:isKeyword="false">
      <xsd:complexType>
        <xsd:sequence>
          <xsd:element ref="pc:Terms" minOccurs="0" maxOccurs="1"/>
        </xsd:sequence>
      </xsd:complex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201ea1-5e65-46a9-8141-782025fb41f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a787023-c359-4bf7-bcd8-fad8a81f57f1}" ma:internalName="TaxCatchAll" ma:showField="CatchAllData" ma:web="bf201ea1-5e65-46a9-8141-782025fb41fe">
      <xsd:complexType>
        <xsd:complexContent>
          <xsd:extension base="dms:MultiChoiceLookup">
            <xsd:sequence>
              <xsd:element name="Value" type="dms:Lookup" maxOccurs="unbounded" minOccurs="0" nillable="true"/>
            </xsd:sequence>
          </xsd:extension>
        </xsd:complexContent>
      </xsd:complexType>
    </xsd:element>
    <xsd:element name="TaxKeywordTaxHTField" ma:index="19" nillable="true" ma:taxonomy="true" ma:internalName="TaxKeywordTaxHTField" ma:taxonomyFieldName="TaxKeyword" ma:displayName="Unternehmensstichwörter" ma:fieldId="{23f27201-bee3-471e-b2e7-b64fd8b7ca38}" ma:taxonomyMulti="true" ma:sspId="18585dd9-08bf-4ae9-865e-f47d7bdc18c4" ma:termSetId="00000000-0000-0000-0000-000000000000" ma:anchorId="00000000-0000-0000-0000-000000000000" ma:open="true" ma:isKeyword="true">
      <xsd:complexType>
        <xsd:sequence>
          <xsd:element ref="pc:Terms" minOccurs="0" maxOccurs="1"/>
        </xsd:sequence>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haltstyp"/>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ADF3EA-850D-479B-8170-E91BD2553C22}">
  <ds:schemaRefs>
    <ds:schemaRef ds:uri="http://schemas.microsoft.com/sharepoint/v3/contenttype/forms"/>
  </ds:schemaRefs>
</ds:datastoreItem>
</file>

<file path=customXml/itemProps2.xml><?xml version="1.0" encoding="utf-8"?>
<ds:datastoreItem xmlns:ds="http://schemas.openxmlformats.org/officeDocument/2006/customXml" ds:itemID="{98213BE9-797F-46C1-94C7-76A63FE04F40}">
  <ds:schemaRefs>
    <ds:schemaRef ds:uri="http://purl.org/dc/dcmitype/"/>
    <ds:schemaRef ds:uri="bf201ea1-5e65-46a9-8141-782025fb41fe"/>
    <ds:schemaRef ds:uri="http://schemas.microsoft.com/office/2006/metadata/properties"/>
    <ds:schemaRef ds:uri="http://schemas.openxmlformats.org/package/2006/metadata/core-properties"/>
    <ds:schemaRef ds:uri="ae5cef7e-7215-451d-8b43-810658de71e3"/>
    <ds:schemaRef ds:uri="http://purl.org/dc/terms/"/>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6C49C0BB-DD6A-432C-BB00-C3BD7C9095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5cef7e-7215-451d-8b43-810658de71e3"/>
    <ds:schemaRef ds:uri="bf201ea1-5e65-46a9-8141-782025fb41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Kloeckner_PPT_Master_2018</Template>
  <TotalTime>116423</TotalTime>
  <Words>9019</Words>
  <Application>Microsoft Macintosh PowerPoint</Application>
  <PresentationFormat>Widescreen</PresentationFormat>
  <Paragraphs>990</Paragraphs>
  <Slides>39</Slides>
  <Notes>38</Notes>
  <HiddenSlides>4</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53" baseType="lpstr">
      <vt:lpstr>Aptos</vt:lpstr>
      <vt:lpstr>Arial</vt:lpstr>
      <vt:lpstr>Calibri</vt:lpstr>
      <vt:lpstr>Century Gothic</vt:lpstr>
      <vt:lpstr>Kl Bliss Office</vt:lpstr>
      <vt:lpstr>Kl Bliss Regular</vt:lpstr>
      <vt:lpstr>Stencil</vt:lpstr>
      <vt:lpstr>Symbol</vt:lpstr>
      <vt:lpstr>Times New Roman</vt:lpstr>
      <vt:lpstr>Verdana</vt:lpstr>
      <vt:lpstr>Wingdings</vt:lpstr>
      <vt:lpstr>UDS PPT Master Basis</vt:lpstr>
      <vt:lpstr>UDS PPT Master Bild In Bild</vt:lpstr>
      <vt:lpstr>think-cell Folie</vt:lpstr>
      <vt:lpstr>Authentic Assessment in Computer Science</vt:lpstr>
      <vt:lpstr>My Background</vt:lpstr>
      <vt:lpstr>PowerPoint Presentation</vt:lpstr>
      <vt:lpstr>European Study Programs</vt:lpstr>
      <vt:lpstr>PowerPoint Presentation</vt:lpstr>
      <vt:lpstr>PowerPoint Presentation</vt:lpstr>
      <vt:lpstr>PowerPoint Presentation</vt:lpstr>
      <vt:lpstr>How to Teach/Learn?</vt:lpstr>
      <vt:lpstr>What to Teach/Learn?</vt:lpstr>
      <vt:lpstr>PowerPoint Presentation</vt:lpstr>
      <vt:lpstr>Learning  Digital Learning</vt:lpstr>
      <vt:lpstr>Excursion on Behaviourism</vt:lpstr>
      <vt:lpstr>Learning Theories and AI-Tools</vt:lpstr>
      <vt:lpstr>PowerPoint Presentation</vt:lpstr>
      <vt:lpstr>PowerPoint Presentation</vt:lpstr>
      <vt:lpstr>Vygotsky  Mitra</vt:lpstr>
      <vt:lpstr>PowerPoint Presentation</vt:lpstr>
      <vt:lpstr>PowerPoint Presentation</vt:lpstr>
      <vt:lpstr>Requested Skills – WEF Jobs Report 2025</vt:lpstr>
      <vt:lpstr>Project-based Learning (PjBL)</vt:lpstr>
      <vt:lpstr>MOOC: Introduction to Successful Remote Teamwork (2019)</vt:lpstr>
      <vt:lpstr>Assessment in the Age of AI – Prioritize Process over Product</vt:lpstr>
      <vt:lpstr>Assessment in the Age of AI – Prioritize Process over Product</vt:lpstr>
      <vt:lpstr>Preventing and Detecting Free-Riding (2016 - 2021)</vt:lpstr>
      <vt:lpstr>PowerPoint Presentation</vt:lpstr>
      <vt:lpstr>Module Structure – 12 Weeks – 5 ECTS</vt:lpstr>
      <vt:lpstr>Student Population</vt:lpstr>
      <vt:lpstr>Project-Based Learning – Assessment</vt:lpstr>
      <vt:lpstr>Project-Based Learning – Assessment</vt:lpstr>
      <vt:lpstr>Success Stories</vt:lpstr>
      <vt:lpstr>Student Feedback</vt:lpstr>
      <vt:lpstr>Conclusions</vt:lpstr>
      <vt:lpstr>Sources</vt:lpstr>
      <vt:lpstr>Sources</vt:lpstr>
      <vt:lpstr>Images</vt:lpstr>
      <vt:lpstr>PowerPoint Presentation</vt:lpstr>
      <vt:lpstr>Study Programs</vt:lpstr>
      <vt:lpstr>PowerPoint Presentation</vt:lpstr>
      <vt:lpstr>Project 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Marc Grewe</dc:creator>
  <cp:lastModifiedBy>Thomas Staubitz</cp:lastModifiedBy>
  <cp:revision>592</cp:revision>
  <cp:lastPrinted>2016-02-07T22:02:52Z</cp:lastPrinted>
  <dcterms:created xsi:type="dcterms:W3CDTF">2018-03-08T14:48:33Z</dcterms:created>
  <dcterms:modified xsi:type="dcterms:W3CDTF">2026-05-19T13:49:44Z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0x010100083862F4893BBE478174A831F0D0B0FE</vt:lpwstr>
  </property>
  <property fmtid="{D5CDD505-2E9C-101B-9397-08002B2CF9AE}" pid="3" name="Order">
    <vt:r8>7922700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Kategorie">
    <vt:lpwstr/>
  </property>
  <property fmtid="{D5CDD505-2E9C-101B-9397-08002B2CF9AE}" pid="9" name="Dokumententyp">
    <vt:lpwstr/>
  </property>
  <property fmtid="{D5CDD505-2E9C-101B-9397-08002B2CF9AE}" pid="10" name="TaxKeyword">
    <vt:lpwstr/>
  </property>
</Properties>
</file>