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6"/>
  </p:notesMasterIdLst>
  <p:sldIdLst>
    <p:sldId id="282" r:id="rId5"/>
    <p:sldId id="337" r:id="rId6"/>
    <p:sldId id="280" r:id="rId7"/>
    <p:sldId id="483" r:id="rId8"/>
    <p:sldId id="341" r:id="rId9"/>
    <p:sldId id="340" r:id="rId10"/>
    <p:sldId id="453" r:id="rId11"/>
    <p:sldId id="454" r:id="rId12"/>
    <p:sldId id="424" r:id="rId13"/>
    <p:sldId id="452" r:id="rId14"/>
    <p:sldId id="455" r:id="rId15"/>
    <p:sldId id="467" r:id="rId16"/>
    <p:sldId id="456" r:id="rId17"/>
    <p:sldId id="457" r:id="rId18"/>
    <p:sldId id="458" r:id="rId19"/>
    <p:sldId id="476" r:id="rId20"/>
    <p:sldId id="353" r:id="rId21"/>
    <p:sldId id="478" r:id="rId22"/>
    <p:sldId id="444" r:id="rId23"/>
    <p:sldId id="490" r:id="rId24"/>
    <p:sldId id="491" r:id="rId25"/>
    <p:sldId id="492" r:id="rId26"/>
    <p:sldId id="493" r:id="rId27"/>
    <p:sldId id="494" r:id="rId28"/>
    <p:sldId id="496" r:id="rId29"/>
    <p:sldId id="497" r:id="rId30"/>
    <p:sldId id="495" r:id="rId31"/>
    <p:sldId id="469" r:id="rId32"/>
    <p:sldId id="427" r:id="rId33"/>
    <p:sldId id="484" r:id="rId34"/>
    <p:sldId id="475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505428-3436-4144-972A-BD7C7C7D4A5F}" v="841" dt="2023-04-23T10:35:16.9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603" autoAdjust="0"/>
    <p:restoredTop sz="86322" autoAdjust="0"/>
  </p:normalViewPr>
  <p:slideViewPr>
    <p:cSldViewPr snapToGrid="0" snapToObjects="1">
      <p:cViewPr varScale="1">
        <p:scale>
          <a:sx n="57" d="100"/>
          <a:sy n="57" d="100"/>
        </p:scale>
        <p:origin x="836" y="52"/>
      </p:cViewPr>
      <p:guideLst/>
    </p:cSldViewPr>
  </p:slideViewPr>
  <p:outlineViewPr>
    <p:cViewPr>
      <p:scale>
        <a:sx n="33" d="100"/>
        <a:sy n="33" d="100"/>
      </p:scale>
      <p:origin x="0" y="-210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ia Dimitrova" userId="14e91bea-a3b4-4821-9b85-7aef3a4ea495" providerId="ADAL" clId="{CE505428-3436-4144-972A-BD7C7C7D4A5F}"/>
    <pc:docChg chg="undo custSel addSld delSld modSld sldOrd">
      <pc:chgData name="Vania Dimitrova" userId="14e91bea-a3b4-4821-9b85-7aef3a4ea495" providerId="ADAL" clId="{CE505428-3436-4144-972A-BD7C7C7D4A5F}" dt="2023-04-23T10:39:42.327" v="3254" actId="47"/>
      <pc:docMkLst>
        <pc:docMk/>
      </pc:docMkLst>
      <pc:sldChg chg="addSp delSp modSp add mod modAnim">
        <pc:chgData name="Vania Dimitrova" userId="14e91bea-a3b4-4821-9b85-7aef3a4ea495" providerId="ADAL" clId="{CE505428-3436-4144-972A-BD7C7C7D4A5F}" dt="2023-04-23T09:35:43.193" v="3095" actId="20577"/>
        <pc:sldMkLst>
          <pc:docMk/>
          <pc:sldMk cId="0" sldId="280"/>
        </pc:sldMkLst>
        <pc:spChg chg="add del mod">
          <ac:chgData name="Vania Dimitrova" userId="14e91bea-a3b4-4821-9b85-7aef3a4ea495" providerId="ADAL" clId="{CE505428-3436-4144-972A-BD7C7C7D4A5F}" dt="2023-04-22T16:32:03.309" v="273" actId="478"/>
          <ac:spMkLst>
            <pc:docMk/>
            <pc:sldMk cId="0" sldId="280"/>
            <ac:spMk id="3" creationId="{D27564B0-82DB-057D-44AC-E71E2D7BCBDF}"/>
          </ac:spMkLst>
        </pc:spChg>
        <pc:spChg chg="add mod">
          <ac:chgData name="Vania Dimitrova" userId="14e91bea-a3b4-4821-9b85-7aef3a4ea495" providerId="ADAL" clId="{CE505428-3436-4144-972A-BD7C7C7D4A5F}" dt="2023-04-23T09:35:43.193" v="3095" actId="20577"/>
          <ac:spMkLst>
            <pc:docMk/>
            <pc:sldMk cId="0" sldId="280"/>
            <ac:spMk id="4" creationId="{9046807D-0254-F28E-E574-25D1A9709CDD}"/>
          </ac:spMkLst>
        </pc:spChg>
        <pc:spChg chg="del">
          <ac:chgData name="Vania Dimitrova" userId="14e91bea-a3b4-4821-9b85-7aef3a4ea495" providerId="ADAL" clId="{CE505428-3436-4144-972A-BD7C7C7D4A5F}" dt="2023-04-22T16:31:59.693" v="272" actId="478"/>
          <ac:spMkLst>
            <pc:docMk/>
            <pc:sldMk cId="0" sldId="280"/>
            <ac:spMk id="481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2T16:33:32.292" v="323" actId="2711"/>
          <ac:spMkLst>
            <pc:docMk/>
            <pc:sldMk cId="0" sldId="280"/>
            <ac:spMk id="482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2T16:34:58.456" v="388" actId="1036"/>
          <ac:spMkLst>
            <pc:docMk/>
            <pc:sldMk cId="0" sldId="280"/>
            <ac:spMk id="483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2T16:34:58.456" v="388" actId="1036"/>
          <ac:spMkLst>
            <pc:docMk/>
            <pc:sldMk cId="0" sldId="280"/>
            <ac:spMk id="484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2T16:33:51.380" v="325" actId="478"/>
          <ac:spMkLst>
            <pc:docMk/>
            <pc:sldMk cId="0" sldId="280"/>
            <ac:spMk id="485" creationId="{00000000-0000-0000-0000-000000000000}"/>
          </ac:spMkLst>
        </pc:spChg>
        <pc:picChg chg="mod ord">
          <ac:chgData name="Vania Dimitrova" userId="14e91bea-a3b4-4821-9b85-7aef3a4ea495" providerId="ADAL" clId="{CE505428-3436-4144-972A-BD7C7C7D4A5F}" dt="2023-04-22T16:32:33.856" v="315" actId="1076"/>
          <ac:picMkLst>
            <pc:docMk/>
            <pc:sldMk cId="0" sldId="280"/>
            <ac:picMk id="486" creationId="{00000000-0000-0000-0000-000000000000}"/>
          </ac:picMkLst>
        </pc:picChg>
      </pc:sldChg>
      <pc:sldChg chg="modSp mod">
        <pc:chgData name="Vania Dimitrova" userId="14e91bea-a3b4-4821-9b85-7aef3a4ea495" providerId="ADAL" clId="{CE505428-3436-4144-972A-BD7C7C7D4A5F}" dt="2023-04-22T16:05:58.368" v="4" actId="6549"/>
        <pc:sldMkLst>
          <pc:docMk/>
          <pc:sldMk cId="753150340" sldId="282"/>
        </pc:sldMkLst>
        <pc:spChg chg="mod">
          <ac:chgData name="Vania Dimitrova" userId="14e91bea-a3b4-4821-9b85-7aef3a4ea495" providerId="ADAL" clId="{CE505428-3436-4144-972A-BD7C7C7D4A5F}" dt="2023-04-22T16:05:58.368" v="4" actId="6549"/>
          <ac:spMkLst>
            <pc:docMk/>
            <pc:sldMk cId="753150340" sldId="282"/>
            <ac:spMk id="2" creationId="{00000000-0000-0000-0000-000000000000}"/>
          </ac:spMkLst>
        </pc:spChg>
      </pc:sldChg>
      <pc:sldChg chg="del">
        <pc:chgData name="Vania Dimitrova" userId="14e91bea-a3b4-4821-9b85-7aef3a4ea495" providerId="ADAL" clId="{CE505428-3436-4144-972A-BD7C7C7D4A5F}" dt="2023-04-22T22:32:03.479" v="1000" actId="47"/>
        <pc:sldMkLst>
          <pc:docMk/>
          <pc:sldMk cId="1479136093" sldId="331"/>
        </pc:sldMkLst>
      </pc:sldChg>
      <pc:sldChg chg="modSp add mod">
        <pc:chgData name="Vania Dimitrova" userId="14e91bea-a3b4-4821-9b85-7aef3a4ea495" providerId="ADAL" clId="{CE505428-3436-4144-972A-BD7C7C7D4A5F}" dt="2023-04-23T07:24:15.903" v="1035" actId="6549"/>
        <pc:sldMkLst>
          <pc:docMk/>
          <pc:sldMk cId="1225500462" sldId="337"/>
        </pc:sldMkLst>
        <pc:spChg chg="mod">
          <ac:chgData name="Vania Dimitrova" userId="14e91bea-a3b4-4821-9b85-7aef3a4ea495" providerId="ADAL" clId="{CE505428-3436-4144-972A-BD7C7C7D4A5F}" dt="2023-04-22T16:29:49.431" v="270" actId="20577"/>
          <ac:spMkLst>
            <pc:docMk/>
            <pc:sldMk cId="1225500462" sldId="337"/>
            <ac:spMk id="16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3T07:24:15.903" v="1035" actId="6549"/>
          <ac:spMkLst>
            <pc:docMk/>
            <pc:sldMk cId="1225500462" sldId="337"/>
            <ac:spMk id="18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2T16:29:45.630" v="268" actId="1038"/>
          <ac:spMkLst>
            <pc:docMk/>
            <pc:sldMk cId="1225500462" sldId="337"/>
            <ac:spMk id="20" creationId="{00000000-0000-0000-0000-000000000000}"/>
          </ac:spMkLst>
        </pc:spChg>
        <pc:graphicFrameChg chg="mod modGraphic">
          <ac:chgData name="Vania Dimitrova" userId="14e91bea-a3b4-4821-9b85-7aef3a4ea495" providerId="ADAL" clId="{CE505428-3436-4144-972A-BD7C7C7D4A5F}" dt="2023-04-22T16:29:30.051" v="238" actId="404"/>
          <ac:graphicFrameMkLst>
            <pc:docMk/>
            <pc:sldMk cId="1225500462" sldId="337"/>
            <ac:graphicFrameMk id="14" creationId="{00000000-0000-0000-0000-000000000000}"/>
          </ac:graphicFrameMkLst>
        </pc:graphicFrameChg>
      </pc:sldChg>
      <pc:sldChg chg="addSp delSp modSp mod">
        <pc:chgData name="Vania Dimitrova" userId="14e91bea-a3b4-4821-9b85-7aef3a4ea495" providerId="ADAL" clId="{CE505428-3436-4144-972A-BD7C7C7D4A5F}" dt="2023-04-23T07:28:08.821" v="1057"/>
        <pc:sldMkLst>
          <pc:docMk/>
          <pc:sldMk cId="37413442" sldId="340"/>
        </pc:sldMkLst>
        <pc:spChg chg="mod">
          <ac:chgData name="Vania Dimitrova" userId="14e91bea-a3b4-4821-9b85-7aef3a4ea495" providerId="ADAL" clId="{CE505428-3436-4144-972A-BD7C7C7D4A5F}" dt="2023-04-22T21:25:48.589" v="455" actId="20577"/>
          <ac:spMkLst>
            <pc:docMk/>
            <pc:sldMk cId="37413442" sldId="340"/>
            <ac:spMk id="3" creationId="{00000000-0000-0000-0000-000000000000}"/>
          </ac:spMkLst>
        </pc:spChg>
        <pc:grpChg chg="add del mod">
          <ac:chgData name="Vania Dimitrova" userId="14e91bea-a3b4-4821-9b85-7aef3a4ea495" providerId="ADAL" clId="{CE505428-3436-4144-972A-BD7C7C7D4A5F}" dt="2023-04-23T07:28:00.382" v="1056" actId="478"/>
          <ac:grpSpMkLst>
            <pc:docMk/>
            <pc:sldMk cId="37413442" sldId="340"/>
            <ac:grpSpMk id="6" creationId="{D28F0210-81CA-F79B-1300-A3BFC5976F74}"/>
          </ac:grpSpMkLst>
        </pc:grpChg>
        <pc:picChg chg="del">
          <ac:chgData name="Vania Dimitrova" userId="14e91bea-a3b4-4821-9b85-7aef3a4ea495" providerId="ADAL" clId="{CE505428-3436-4144-972A-BD7C7C7D4A5F}" dt="2023-04-22T16:26:11.293" v="147" actId="478"/>
          <ac:picMkLst>
            <pc:docMk/>
            <pc:sldMk cId="37413442" sldId="340"/>
            <ac:picMk id="4" creationId="{00000000-0000-0000-0000-000000000000}"/>
          </ac:picMkLst>
        </pc:picChg>
        <pc:picChg chg="add mod">
          <ac:chgData name="Vania Dimitrova" userId="14e91bea-a3b4-4821-9b85-7aef3a4ea495" providerId="ADAL" clId="{CE505428-3436-4144-972A-BD7C7C7D4A5F}" dt="2023-04-23T07:28:08.821" v="1057"/>
          <ac:picMkLst>
            <pc:docMk/>
            <pc:sldMk cId="37413442" sldId="340"/>
            <ac:picMk id="4" creationId="{EB74441E-187F-5D45-1358-E916FACA4965}"/>
          </ac:picMkLst>
        </pc:picChg>
        <pc:picChg chg="mod topLvl">
          <ac:chgData name="Vania Dimitrova" userId="14e91bea-a3b4-4821-9b85-7aef3a4ea495" providerId="ADAL" clId="{CE505428-3436-4144-972A-BD7C7C7D4A5F}" dt="2023-04-23T07:27:58.286" v="1055" actId="165"/>
          <ac:picMkLst>
            <pc:docMk/>
            <pc:sldMk cId="37413442" sldId="340"/>
            <ac:picMk id="8" creationId="{FDDADA29-66CB-34DE-C76E-9A851E2B5029}"/>
          </ac:picMkLst>
        </pc:picChg>
        <pc:picChg chg="mod topLvl">
          <ac:chgData name="Vania Dimitrova" userId="14e91bea-a3b4-4821-9b85-7aef3a4ea495" providerId="ADAL" clId="{CE505428-3436-4144-972A-BD7C7C7D4A5F}" dt="2023-04-23T07:27:58.286" v="1055" actId="165"/>
          <ac:picMkLst>
            <pc:docMk/>
            <pc:sldMk cId="37413442" sldId="340"/>
            <ac:picMk id="9" creationId="{BCB7DCB0-A372-A44D-8B41-8A0EBC671429}"/>
          </ac:picMkLst>
        </pc:picChg>
        <pc:picChg chg="mod topLvl">
          <ac:chgData name="Vania Dimitrova" userId="14e91bea-a3b4-4821-9b85-7aef3a4ea495" providerId="ADAL" clId="{CE505428-3436-4144-972A-BD7C7C7D4A5F}" dt="2023-04-23T07:27:58.286" v="1055" actId="165"/>
          <ac:picMkLst>
            <pc:docMk/>
            <pc:sldMk cId="37413442" sldId="340"/>
            <ac:picMk id="10" creationId="{06F733FA-8B1F-F634-804C-95A75D7FB66F}"/>
          </ac:picMkLst>
        </pc:picChg>
        <pc:picChg chg="mod topLvl">
          <ac:chgData name="Vania Dimitrova" userId="14e91bea-a3b4-4821-9b85-7aef3a4ea495" providerId="ADAL" clId="{CE505428-3436-4144-972A-BD7C7C7D4A5F}" dt="2023-04-23T07:27:58.286" v="1055" actId="165"/>
          <ac:picMkLst>
            <pc:docMk/>
            <pc:sldMk cId="37413442" sldId="340"/>
            <ac:picMk id="11" creationId="{B4C4A1D1-68C4-BA55-0AC4-9897D35E6639}"/>
          </ac:picMkLst>
        </pc:picChg>
      </pc:sldChg>
      <pc:sldChg chg="addSp delSp modSp mod">
        <pc:chgData name="Vania Dimitrova" userId="14e91bea-a3b4-4821-9b85-7aef3a4ea495" providerId="ADAL" clId="{CE505428-3436-4144-972A-BD7C7C7D4A5F}" dt="2023-04-23T07:25:58.358" v="1045" actId="1035"/>
        <pc:sldMkLst>
          <pc:docMk/>
          <pc:sldMk cId="221101547" sldId="341"/>
        </pc:sldMkLst>
        <pc:spChg chg="mod">
          <ac:chgData name="Vania Dimitrova" userId="14e91bea-a3b4-4821-9b85-7aef3a4ea495" providerId="ADAL" clId="{CE505428-3436-4144-972A-BD7C7C7D4A5F}" dt="2023-04-22T21:25:26.660" v="424" actId="113"/>
          <ac:spMkLst>
            <pc:docMk/>
            <pc:sldMk cId="221101547" sldId="341"/>
            <ac:spMk id="3" creationId="{00000000-0000-0000-0000-000000000000}"/>
          </ac:spMkLst>
        </pc:spChg>
        <pc:grpChg chg="add del mod">
          <ac:chgData name="Vania Dimitrova" userId="14e91bea-a3b4-4821-9b85-7aef3a4ea495" providerId="ADAL" clId="{CE505428-3436-4144-972A-BD7C7C7D4A5F}" dt="2023-04-22T16:23:46.836" v="140" actId="165"/>
          <ac:grpSpMkLst>
            <pc:docMk/>
            <pc:sldMk cId="221101547" sldId="341"/>
            <ac:grpSpMk id="21" creationId="{B397B36F-D0A7-A81B-4B14-07F4D0B768A4}"/>
          </ac:grpSpMkLst>
        </pc:grpChg>
        <pc:grpChg chg="add del mod">
          <ac:chgData name="Vania Dimitrova" userId="14e91bea-a3b4-4821-9b85-7aef3a4ea495" providerId="ADAL" clId="{CE505428-3436-4144-972A-BD7C7C7D4A5F}" dt="2023-04-23T07:25:24.046" v="1036" actId="478"/>
          <ac:grpSpMkLst>
            <pc:docMk/>
            <pc:sldMk cId="221101547" sldId="341"/>
            <ac:grpSpMk id="22" creationId="{328BBF27-EDB4-BD1F-3D32-01E2BE1A71DE}"/>
          </ac:grpSpMkLst>
        </pc:grpChg>
        <pc:picChg chg="del mod">
          <ac:chgData name="Vania Dimitrova" userId="14e91bea-a3b4-4821-9b85-7aef3a4ea495" providerId="ADAL" clId="{CE505428-3436-4144-972A-BD7C7C7D4A5F}" dt="2023-04-22T16:18:51.648" v="51" actId="478"/>
          <ac:picMkLst>
            <pc:docMk/>
            <pc:sldMk cId="221101547" sldId="341"/>
            <ac:picMk id="4" creationId="{00000000-0000-0000-0000-000000000000}"/>
          </ac:picMkLst>
        </pc:picChg>
        <pc:picChg chg="add mod topLvl">
          <ac:chgData name="Vania Dimitrova" userId="14e91bea-a3b4-4821-9b85-7aef3a4ea495" providerId="ADAL" clId="{CE505428-3436-4144-972A-BD7C7C7D4A5F}" dt="2023-04-22T16:24:12.244" v="146" actId="164"/>
          <ac:picMkLst>
            <pc:docMk/>
            <pc:sldMk cId="221101547" sldId="341"/>
            <ac:picMk id="5" creationId="{8082FEF7-2177-1523-51C5-DA0599464B41}"/>
          </ac:picMkLst>
        </pc:picChg>
        <pc:picChg chg="add mod">
          <ac:chgData name="Vania Dimitrova" userId="14e91bea-a3b4-4821-9b85-7aef3a4ea495" providerId="ADAL" clId="{CE505428-3436-4144-972A-BD7C7C7D4A5F}" dt="2023-04-23T07:25:58.358" v="1045" actId="1035"/>
          <ac:picMkLst>
            <pc:docMk/>
            <pc:sldMk cId="221101547" sldId="341"/>
            <ac:picMk id="6" creationId="{6660828B-5D0C-B4EA-9A23-DD72DFE2A590}"/>
          </ac:picMkLst>
        </pc:picChg>
        <pc:picChg chg="add mod topLvl">
          <ac:chgData name="Vania Dimitrova" userId="14e91bea-a3b4-4821-9b85-7aef3a4ea495" providerId="ADAL" clId="{CE505428-3436-4144-972A-BD7C7C7D4A5F}" dt="2023-04-22T16:24:12.244" v="146" actId="164"/>
          <ac:picMkLst>
            <pc:docMk/>
            <pc:sldMk cId="221101547" sldId="341"/>
            <ac:picMk id="7" creationId="{197CDB60-7AF3-0B7E-5738-06ED42391FEB}"/>
          </ac:picMkLst>
        </pc:picChg>
        <pc:picChg chg="add mod topLvl">
          <ac:chgData name="Vania Dimitrova" userId="14e91bea-a3b4-4821-9b85-7aef3a4ea495" providerId="ADAL" clId="{CE505428-3436-4144-972A-BD7C7C7D4A5F}" dt="2023-04-22T16:24:12.244" v="146" actId="164"/>
          <ac:picMkLst>
            <pc:docMk/>
            <pc:sldMk cId="221101547" sldId="341"/>
            <ac:picMk id="16" creationId="{470A4B94-CFAF-8E87-430C-5D1A5F890B56}"/>
          </ac:picMkLst>
        </pc:picChg>
        <pc:picChg chg="add mod topLvl">
          <ac:chgData name="Vania Dimitrova" userId="14e91bea-a3b4-4821-9b85-7aef3a4ea495" providerId="ADAL" clId="{CE505428-3436-4144-972A-BD7C7C7D4A5F}" dt="2023-04-22T16:24:12.244" v="146" actId="164"/>
          <ac:picMkLst>
            <pc:docMk/>
            <pc:sldMk cId="221101547" sldId="341"/>
            <ac:picMk id="19" creationId="{21157700-72F0-418C-671C-261720884865}"/>
          </ac:picMkLst>
        </pc:picChg>
      </pc:sldChg>
      <pc:sldChg chg="addSp delSp modSp add del mod">
        <pc:chgData name="Vania Dimitrova" userId="14e91bea-a3b4-4821-9b85-7aef3a4ea495" providerId="ADAL" clId="{CE505428-3436-4144-972A-BD7C7C7D4A5F}" dt="2023-04-23T07:27:11.151" v="1048" actId="47"/>
        <pc:sldMkLst>
          <pc:docMk/>
          <pc:sldMk cId="0" sldId="348"/>
        </pc:sldMkLst>
        <pc:spChg chg="add mod">
          <ac:chgData name="Vania Dimitrova" userId="14e91bea-a3b4-4821-9b85-7aef3a4ea495" providerId="ADAL" clId="{CE505428-3436-4144-972A-BD7C7C7D4A5F}" dt="2023-04-22T16:37:21.129" v="391"/>
          <ac:spMkLst>
            <pc:docMk/>
            <pc:sldMk cId="0" sldId="348"/>
            <ac:spMk id="2" creationId="{293F36D8-EA16-772E-FDE5-870A780705B0}"/>
          </ac:spMkLst>
        </pc:spChg>
        <pc:spChg chg="mod">
          <ac:chgData name="Vania Dimitrova" userId="14e91bea-a3b4-4821-9b85-7aef3a4ea495" providerId="ADAL" clId="{CE505428-3436-4144-972A-BD7C7C7D4A5F}" dt="2023-04-22T16:37:37.114" v="416" actId="20577"/>
          <ac:spMkLst>
            <pc:docMk/>
            <pc:sldMk cId="0" sldId="348"/>
            <ac:spMk id="1022" creationId="{00000000-0000-0000-0000-000000000000}"/>
          </ac:spMkLst>
        </pc:spChg>
        <pc:picChg chg="del">
          <ac:chgData name="Vania Dimitrova" userId="14e91bea-a3b4-4821-9b85-7aef3a4ea495" providerId="ADAL" clId="{CE505428-3436-4144-972A-BD7C7C7D4A5F}" dt="2023-04-23T07:26:57.121" v="1046" actId="478"/>
          <ac:picMkLst>
            <pc:docMk/>
            <pc:sldMk cId="0" sldId="348"/>
            <ac:picMk id="1024" creationId="{00000000-0000-0000-0000-000000000000}"/>
          </ac:picMkLst>
        </pc:picChg>
      </pc:sldChg>
      <pc:sldChg chg="add del">
        <pc:chgData name="Vania Dimitrova" userId="14e91bea-a3b4-4821-9b85-7aef3a4ea495" providerId="ADAL" clId="{CE505428-3436-4144-972A-BD7C7C7D4A5F}" dt="2023-04-23T08:19:35.200" v="1774" actId="47"/>
        <pc:sldMkLst>
          <pc:docMk/>
          <pc:sldMk cId="3197456203" sldId="352"/>
        </pc:sldMkLst>
      </pc:sldChg>
      <pc:sldChg chg="addSp modSp add del mod ord modAnim">
        <pc:chgData name="Vania Dimitrova" userId="14e91bea-a3b4-4821-9b85-7aef3a4ea495" providerId="ADAL" clId="{CE505428-3436-4144-972A-BD7C7C7D4A5F}" dt="2023-04-23T08:26:13.746" v="1873" actId="1076"/>
        <pc:sldMkLst>
          <pc:docMk/>
          <pc:sldMk cId="2038547080" sldId="353"/>
        </pc:sldMkLst>
        <pc:spChg chg="mod">
          <ac:chgData name="Vania Dimitrova" userId="14e91bea-a3b4-4821-9b85-7aef3a4ea495" providerId="ADAL" clId="{CE505428-3436-4144-972A-BD7C7C7D4A5F}" dt="2023-04-23T08:15:17.669" v="1644"/>
          <ac:spMkLst>
            <pc:docMk/>
            <pc:sldMk cId="2038547080" sldId="353"/>
            <ac:spMk id="4" creationId="{7589B518-A6B0-DF91-4B0D-B2E9495B5D19}"/>
          </ac:spMkLst>
        </pc:spChg>
        <pc:spChg chg="mod">
          <ac:chgData name="Vania Dimitrova" userId="14e91bea-a3b4-4821-9b85-7aef3a4ea495" providerId="ADAL" clId="{CE505428-3436-4144-972A-BD7C7C7D4A5F}" dt="2023-04-23T08:12:50.221" v="1619" actId="113"/>
          <ac:spMkLst>
            <pc:docMk/>
            <pc:sldMk cId="2038547080" sldId="353"/>
            <ac:spMk id="6" creationId="{00000000-0000-0000-0000-000000000000}"/>
          </ac:spMkLst>
        </pc:spChg>
        <pc:grpChg chg="add mod">
          <ac:chgData name="Vania Dimitrova" userId="14e91bea-a3b4-4821-9b85-7aef3a4ea495" providerId="ADAL" clId="{CE505428-3436-4144-972A-BD7C7C7D4A5F}" dt="2023-04-23T08:15:17.669" v="1644"/>
          <ac:grpSpMkLst>
            <pc:docMk/>
            <pc:sldMk cId="2038547080" sldId="353"/>
            <ac:grpSpMk id="3" creationId="{235FD69B-B310-3314-E2A6-0F260EC1F96D}"/>
          </ac:grpSpMkLst>
        </pc:grpChg>
        <pc:grpChg chg="mod">
          <ac:chgData name="Vania Dimitrova" userId="14e91bea-a3b4-4821-9b85-7aef3a4ea495" providerId="ADAL" clId="{CE505428-3436-4144-972A-BD7C7C7D4A5F}" dt="2023-04-23T08:26:13.746" v="1873" actId="1076"/>
          <ac:grpSpMkLst>
            <pc:docMk/>
            <pc:sldMk cId="2038547080" sldId="353"/>
            <ac:grpSpMk id="74" creationId="{00000000-0000-0000-0000-000000000000}"/>
          </ac:grpSpMkLst>
        </pc:grpChg>
        <pc:picChg chg="mod">
          <ac:chgData name="Vania Dimitrova" userId="14e91bea-a3b4-4821-9b85-7aef3a4ea495" providerId="ADAL" clId="{CE505428-3436-4144-972A-BD7C7C7D4A5F}" dt="2023-04-23T08:15:17.669" v="1644"/>
          <ac:picMkLst>
            <pc:docMk/>
            <pc:sldMk cId="2038547080" sldId="353"/>
            <ac:picMk id="5" creationId="{C7D54661-70E8-9A55-7892-C029852E0B3E}"/>
          </ac:picMkLst>
        </pc:picChg>
        <pc:picChg chg="add mod">
          <ac:chgData name="Vania Dimitrova" userId="14e91bea-a3b4-4821-9b85-7aef3a4ea495" providerId="ADAL" clId="{CE505428-3436-4144-972A-BD7C7C7D4A5F}" dt="2023-04-23T08:21:06.981" v="1781"/>
          <ac:picMkLst>
            <pc:docMk/>
            <pc:sldMk cId="2038547080" sldId="353"/>
            <ac:picMk id="8" creationId="{D8860B9B-D96A-6342-433D-A68614754536}"/>
          </ac:picMkLst>
        </pc:picChg>
      </pc:sldChg>
      <pc:sldChg chg="add del">
        <pc:chgData name="Vania Dimitrova" userId="14e91bea-a3b4-4821-9b85-7aef3a4ea495" providerId="ADAL" clId="{CE505428-3436-4144-972A-BD7C7C7D4A5F}" dt="2023-04-23T08:52:43.697" v="2250" actId="47"/>
        <pc:sldMkLst>
          <pc:docMk/>
          <pc:sldMk cId="1143721576" sldId="362"/>
        </pc:sldMkLst>
      </pc:sldChg>
      <pc:sldChg chg="add del">
        <pc:chgData name="Vania Dimitrova" userId="14e91bea-a3b4-4821-9b85-7aef3a4ea495" providerId="ADAL" clId="{CE505428-3436-4144-972A-BD7C7C7D4A5F}" dt="2023-04-23T08:23:19.181" v="1786" actId="47"/>
        <pc:sldMkLst>
          <pc:docMk/>
          <pc:sldMk cId="2553294178" sldId="363"/>
        </pc:sldMkLst>
      </pc:sldChg>
      <pc:sldChg chg="add del">
        <pc:chgData name="Vania Dimitrova" userId="14e91bea-a3b4-4821-9b85-7aef3a4ea495" providerId="ADAL" clId="{CE505428-3436-4144-972A-BD7C7C7D4A5F}" dt="2023-04-23T08:23:19.181" v="1786" actId="47"/>
        <pc:sldMkLst>
          <pc:docMk/>
          <pc:sldMk cId="1077044984" sldId="364"/>
        </pc:sldMkLst>
      </pc:sldChg>
      <pc:sldChg chg="del">
        <pc:chgData name="Vania Dimitrova" userId="14e91bea-a3b4-4821-9b85-7aef3a4ea495" providerId="ADAL" clId="{CE505428-3436-4144-972A-BD7C7C7D4A5F}" dt="2023-04-22T22:32:03.479" v="1000" actId="47"/>
        <pc:sldMkLst>
          <pc:docMk/>
          <pc:sldMk cId="1882287824" sldId="365"/>
        </pc:sldMkLst>
      </pc:sldChg>
      <pc:sldChg chg="add del">
        <pc:chgData name="Vania Dimitrova" userId="14e91bea-a3b4-4821-9b85-7aef3a4ea495" providerId="ADAL" clId="{CE505428-3436-4144-972A-BD7C7C7D4A5F}" dt="2023-04-23T08:23:19.181" v="1786" actId="47"/>
        <pc:sldMkLst>
          <pc:docMk/>
          <pc:sldMk cId="3400732272" sldId="385"/>
        </pc:sldMkLst>
      </pc:sldChg>
      <pc:sldChg chg="del">
        <pc:chgData name="Vania Dimitrova" userId="14e91bea-a3b4-4821-9b85-7aef3a4ea495" providerId="ADAL" clId="{CE505428-3436-4144-972A-BD7C7C7D4A5F}" dt="2023-04-22T22:32:03.479" v="1000" actId="47"/>
        <pc:sldMkLst>
          <pc:docMk/>
          <pc:sldMk cId="928554262" sldId="398"/>
        </pc:sldMkLst>
      </pc:sldChg>
      <pc:sldChg chg="add del">
        <pc:chgData name="Vania Dimitrova" userId="14e91bea-a3b4-4821-9b85-7aef3a4ea495" providerId="ADAL" clId="{CE505428-3436-4144-972A-BD7C7C7D4A5F}" dt="2023-04-23T08:23:19.181" v="1786" actId="47"/>
        <pc:sldMkLst>
          <pc:docMk/>
          <pc:sldMk cId="2551688923" sldId="403"/>
        </pc:sldMkLst>
      </pc:sldChg>
      <pc:sldChg chg="add del">
        <pc:chgData name="Vania Dimitrova" userId="14e91bea-a3b4-4821-9b85-7aef3a4ea495" providerId="ADAL" clId="{CE505428-3436-4144-972A-BD7C7C7D4A5F}" dt="2023-04-23T08:23:19.181" v="1786" actId="47"/>
        <pc:sldMkLst>
          <pc:docMk/>
          <pc:sldMk cId="3889219512" sldId="404"/>
        </pc:sldMkLst>
      </pc:sldChg>
      <pc:sldChg chg="del">
        <pc:chgData name="Vania Dimitrova" userId="14e91bea-a3b4-4821-9b85-7aef3a4ea495" providerId="ADAL" clId="{CE505428-3436-4144-972A-BD7C7C7D4A5F}" dt="2023-04-22T21:23:02.021" v="420" actId="47"/>
        <pc:sldMkLst>
          <pc:docMk/>
          <pc:sldMk cId="2889793421" sldId="405"/>
        </pc:sldMkLst>
      </pc:sldChg>
      <pc:sldChg chg="del">
        <pc:chgData name="Vania Dimitrova" userId="14e91bea-a3b4-4821-9b85-7aef3a4ea495" providerId="ADAL" clId="{CE505428-3436-4144-972A-BD7C7C7D4A5F}" dt="2023-04-22T21:23:02.021" v="420" actId="47"/>
        <pc:sldMkLst>
          <pc:docMk/>
          <pc:sldMk cId="831158309" sldId="410"/>
        </pc:sldMkLst>
      </pc:sldChg>
      <pc:sldChg chg="del">
        <pc:chgData name="Vania Dimitrova" userId="14e91bea-a3b4-4821-9b85-7aef3a4ea495" providerId="ADAL" clId="{CE505428-3436-4144-972A-BD7C7C7D4A5F}" dt="2023-04-22T21:23:02.021" v="420" actId="47"/>
        <pc:sldMkLst>
          <pc:docMk/>
          <pc:sldMk cId="2139884801" sldId="422"/>
        </pc:sldMkLst>
      </pc:sldChg>
      <pc:sldChg chg="addSp delSp modSp mod modAnim">
        <pc:chgData name="Vania Dimitrova" userId="14e91bea-a3b4-4821-9b85-7aef3a4ea495" providerId="ADAL" clId="{CE505428-3436-4144-972A-BD7C7C7D4A5F}" dt="2023-04-23T07:40:39.377" v="1228" actId="5793"/>
        <pc:sldMkLst>
          <pc:docMk/>
          <pc:sldMk cId="2270985937" sldId="424"/>
        </pc:sldMkLst>
        <pc:spChg chg="del">
          <ac:chgData name="Vania Dimitrova" userId="14e91bea-a3b4-4821-9b85-7aef3a4ea495" providerId="ADAL" clId="{CE505428-3436-4144-972A-BD7C7C7D4A5F}" dt="2023-04-22T21:53:49.315" v="671" actId="478"/>
          <ac:spMkLst>
            <pc:docMk/>
            <pc:sldMk cId="2270985937" sldId="424"/>
            <ac:spMk id="3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2T21:53:49.315" v="671" actId="478"/>
          <ac:spMkLst>
            <pc:docMk/>
            <pc:sldMk cId="2270985937" sldId="424"/>
            <ac:spMk id="4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2T21:53:49.315" v="671" actId="478"/>
          <ac:spMkLst>
            <pc:docMk/>
            <pc:sldMk cId="2270985937" sldId="424"/>
            <ac:spMk id="5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2T21:53:49.315" v="671" actId="478"/>
          <ac:spMkLst>
            <pc:docMk/>
            <pc:sldMk cId="2270985937" sldId="424"/>
            <ac:spMk id="6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2T21:53:42.082" v="670" actId="20577"/>
          <ac:spMkLst>
            <pc:docMk/>
            <pc:sldMk cId="2270985937" sldId="424"/>
            <ac:spMk id="7" creationId="{00000000-0000-0000-0000-000000000000}"/>
          </ac:spMkLst>
        </pc:spChg>
        <pc:spChg chg="add mod">
          <ac:chgData name="Vania Dimitrova" userId="14e91bea-a3b4-4821-9b85-7aef3a4ea495" providerId="ADAL" clId="{CE505428-3436-4144-972A-BD7C7C7D4A5F}" dt="2023-04-22T21:57:06.496" v="754" actId="14100"/>
          <ac:spMkLst>
            <pc:docMk/>
            <pc:sldMk cId="2270985937" sldId="424"/>
            <ac:spMk id="9" creationId="{47C01845-7A6C-7E10-AE99-32B15643BB73}"/>
          </ac:spMkLst>
        </pc:spChg>
        <pc:spChg chg="add mod">
          <ac:chgData name="Vania Dimitrova" userId="14e91bea-a3b4-4821-9b85-7aef3a4ea495" providerId="ADAL" clId="{CE505428-3436-4144-972A-BD7C7C7D4A5F}" dt="2023-04-23T07:40:39.377" v="1228" actId="5793"/>
          <ac:spMkLst>
            <pc:docMk/>
            <pc:sldMk cId="2270985937" sldId="424"/>
            <ac:spMk id="10" creationId="{488BDF26-ECDC-6752-5555-165534A9F0D8}"/>
          </ac:spMkLst>
        </pc:spChg>
        <pc:spChg chg="del">
          <ac:chgData name="Vania Dimitrova" userId="14e91bea-a3b4-4821-9b85-7aef3a4ea495" providerId="ADAL" clId="{CE505428-3436-4144-972A-BD7C7C7D4A5F}" dt="2023-04-22T21:53:49.315" v="671" actId="478"/>
          <ac:spMkLst>
            <pc:docMk/>
            <pc:sldMk cId="2270985937" sldId="424"/>
            <ac:spMk id="13" creationId="{00000000-0000-0000-0000-000000000000}"/>
          </ac:spMkLst>
        </pc:spChg>
        <pc:picChg chg="del">
          <ac:chgData name="Vania Dimitrova" userId="14e91bea-a3b4-4821-9b85-7aef3a4ea495" providerId="ADAL" clId="{CE505428-3436-4144-972A-BD7C7C7D4A5F}" dt="2023-04-22T21:53:49.315" v="671" actId="478"/>
          <ac:picMkLst>
            <pc:docMk/>
            <pc:sldMk cId="2270985937" sldId="424"/>
            <ac:picMk id="2" creationId="{00000000-0000-0000-0000-000000000000}"/>
          </ac:picMkLst>
        </pc:picChg>
        <pc:picChg chg="add mod">
          <ac:chgData name="Vania Dimitrova" userId="14e91bea-a3b4-4821-9b85-7aef3a4ea495" providerId="ADAL" clId="{CE505428-3436-4144-972A-BD7C7C7D4A5F}" dt="2023-04-22T21:55:15.843" v="676" actId="1076"/>
          <ac:picMkLst>
            <pc:docMk/>
            <pc:sldMk cId="2270985937" sldId="424"/>
            <ac:picMk id="8" creationId="{CB0AD0FE-B6F5-7571-AD20-3831BC5661E0}"/>
          </ac:picMkLst>
        </pc:picChg>
      </pc:sldChg>
      <pc:sldChg chg="del">
        <pc:chgData name="Vania Dimitrova" userId="14e91bea-a3b4-4821-9b85-7aef3a4ea495" providerId="ADAL" clId="{CE505428-3436-4144-972A-BD7C7C7D4A5F}" dt="2023-04-22T22:32:03.479" v="1000" actId="47"/>
        <pc:sldMkLst>
          <pc:docMk/>
          <pc:sldMk cId="1292305112" sldId="425"/>
        </pc:sldMkLst>
      </pc:sldChg>
      <pc:sldChg chg="del">
        <pc:chgData name="Vania Dimitrova" userId="14e91bea-a3b4-4821-9b85-7aef3a4ea495" providerId="ADAL" clId="{CE505428-3436-4144-972A-BD7C7C7D4A5F}" dt="2023-04-22T22:32:03.479" v="1000" actId="47"/>
        <pc:sldMkLst>
          <pc:docMk/>
          <pc:sldMk cId="43524220" sldId="426"/>
        </pc:sldMkLst>
      </pc:sldChg>
      <pc:sldChg chg="del">
        <pc:chgData name="Vania Dimitrova" userId="14e91bea-a3b4-4821-9b85-7aef3a4ea495" providerId="ADAL" clId="{CE505428-3436-4144-972A-BD7C7C7D4A5F}" dt="2023-04-22T22:23:33.203" v="886" actId="2696"/>
        <pc:sldMkLst>
          <pc:docMk/>
          <pc:sldMk cId="155469366" sldId="427"/>
        </pc:sldMkLst>
      </pc:sldChg>
      <pc:sldChg chg="addSp modSp add mod modAnim">
        <pc:chgData name="Vania Dimitrova" userId="14e91bea-a3b4-4821-9b85-7aef3a4ea495" providerId="ADAL" clId="{CE505428-3436-4144-972A-BD7C7C7D4A5F}" dt="2023-04-23T10:35:36.006" v="3212" actId="1038"/>
        <pc:sldMkLst>
          <pc:docMk/>
          <pc:sldMk cId="1510374387" sldId="427"/>
        </pc:sldMkLst>
        <pc:spChg chg="add mod">
          <ac:chgData name="Vania Dimitrova" userId="14e91bea-a3b4-4821-9b85-7aef3a4ea495" providerId="ADAL" clId="{CE505428-3436-4144-972A-BD7C7C7D4A5F}" dt="2023-04-23T10:35:36.006" v="3212" actId="1038"/>
          <ac:spMkLst>
            <pc:docMk/>
            <pc:sldMk cId="1510374387" sldId="427"/>
            <ac:spMk id="2" creationId="{029B0D7E-E088-7BB4-D78E-06E7D82D47F3}"/>
          </ac:spMkLst>
        </pc:spChg>
        <pc:spChg chg="add mod">
          <ac:chgData name="Vania Dimitrova" userId="14e91bea-a3b4-4821-9b85-7aef3a4ea495" providerId="ADAL" clId="{CE505428-3436-4144-972A-BD7C7C7D4A5F}" dt="2023-04-23T10:35:36.006" v="3212" actId="1038"/>
          <ac:spMkLst>
            <pc:docMk/>
            <pc:sldMk cId="1510374387" sldId="427"/>
            <ac:spMk id="4" creationId="{C4F2789A-3802-5E0F-71A2-B3B1F6703082}"/>
          </ac:spMkLst>
        </pc:spChg>
        <pc:spChg chg="add mod">
          <ac:chgData name="Vania Dimitrova" userId="14e91bea-a3b4-4821-9b85-7aef3a4ea495" providerId="ADAL" clId="{CE505428-3436-4144-972A-BD7C7C7D4A5F}" dt="2023-04-23T10:35:36.006" v="3212" actId="1038"/>
          <ac:spMkLst>
            <pc:docMk/>
            <pc:sldMk cId="1510374387" sldId="427"/>
            <ac:spMk id="6" creationId="{4C2DF20E-A9C3-94AA-663E-298D2C0A8B97}"/>
          </ac:spMkLst>
        </pc:spChg>
        <pc:spChg chg="add mod">
          <ac:chgData name="Vania Dimitrova" userId="14e91bea-a3b4-4821-9b85-7aef3a4ea495" providerId="ADAL" clId="{CE505428-3436-4144-972A-BD7C7C7D4A5F}" dt="2023-04-23T10:35:36.006" v="3212" actId="1038"/>
          <ac:spMkLst>
            <pc:docMk/>
            <pc:sldMk cId="1510374387" sldId="427"/>
            <ac:spMk id="8" creationId="{9C4EABD0-8467-2851-053D-A314587CB5BD}"/>
          </ac:spMkLst>
        </pc:spChg>
        <pc:spChg chg="add mod">
          <ac:chgData name="Vania Dimitrova" userId="14e91bea-a3b4-4821-9b85-7aef3a4ea495" providerId="ADAL" clId="{CE505428-3436-4144-972A-BD7C7C7D4A5F}" dt="2023-04-23T10:35:36.006" v="3212" actId="1038"/>
          <ac:spMkLst>
            <pc:docMk/>
            <pc:sldMk cId="1510374387" sldId="427"/>
            <ac:spMk id="9" creationId="{90EEDBE2-C5C8-000A-5AF4-8B2A70744EA7}"/>
          </ac:spMkLst>
        </pc:spChg>
        <pc:spChg chg="mod">
          <ac:chgData name="Vania Dimitrova" userId="14e91bea-a3b4-4821-9b85-7aef3a4ea495" providerId="ADAL" clId="{CE505428-3436-4144-972A-BD7C7C7D4A5F}" dt="2023-04-23T10:35:36.006" v="3212" actId="1038"/>
          <ac:spMkLst>
            <pc:docMk/>
            <pc:sldMk cId="1510374387" sldId="427"/>
            <ac:spMk id="10" creationId="{27F59A11-AFBA-A712-317C-59F208F9788D}"/>
          </ac:spMkLst>
        </pc:spChg>
        <pc:spChg chg="mod">
          <ac:chgData name="Vania Dimitrova" userId="14e91bea-a3b4-4821-9b85-7aef3a4ea495" providerId="ADAL" clId="{CE505428-3436-4144-972A-BD7C7C7D4A5F}" dt="2023-04-23T10:34:24.496" v="3191" actId="20577"/>
          <ac:spMkLst>
            <pc:docMk/>
            <pc:sldMk cId="1510374387" sldId="427"/>
            <ac:spMk id="11" creationId="{00000000-0000-0000-0000-000000000000}"/>
          </ac:spMkLst>
        </pc:spChg>
        <pc:spChg chg="add mod">
          <ac:chgData name="Vania Dimitrova" userId="14e91bea-a3b4-4821-9b85-7aef3a4ea495" providerId="ADAL" clId="{CE505428-3436-4144-972A-BD7C7C7D4A5F}" dt="2023-04-23T10:35:36.006" v="3212" actId="1038"/>
          <ac:spMkLst>
            <pc:docMk/>
            <pc:sldMk cId="1510374387" sldId="427"/>
            <ac:spMk id="12" creationId="{0402A493-D182-1F70-0B49-679017767C08}"/>
          </ac:spMkLst>
        </pc:spChg>
        <pc:spChg chg="add mod">
          <ac:chgData name="Vania Dimitrova" userId="14e91bea-a3b4-4821-9b85-7aef3a4ea495" providerId="ADAL" clId="{CE505428-3436-4144-972A-BD7C7C7D4A5F}" dt="2023-04-23T10:35:36.006" v="3212" actId="1038"/>
          <ac:spMkLst>
            <pc:docMk/>
            <pc:sldMk cId="1510374387" sldId="427"/>
            <ac:spMk id="13" creationId="{D6AE368C-775C-578E-C202-59DCDA7E1B32}"/>
          </ac:spMkLst>
        </pc:spChg>
        <pc:spChg chg="add mod">
          <ac:chgData name="Vania Dimitrova" userId="14e91bea-a3b4-4821-9b85-7aef3a4ea495" providerId="ADAL" clId="{CE505428-3436-4144-972A-BD7C7C7D4A5F}" dt="2023-04-23T10:35:36.006" v="3212" actId="1038"/>
          <ac:spMkLst>
            <pc:docMk/>
            <pc:sldMk cId="1510374387" sldId="427"/>
            <ac:spMk id="15" creationId="{3E161F48-687E-ED62-D79D-C10D5A1B2907}"/>
          </ac:spMkLst>
        </pc:spChg>
        <pc:spChg chg="add mod">
          <ac:chgData name="Vania Dimitrova" userId="14e91bea-a3b4-4821-9b85-7aef3a4ea495" providerId="ADAL" clId="{CE505428-3436-4144-972A-BD7C7C7D4A5F}" dt="2023-04-23T10:35:36.006" v="3212" actId="1038"/>
          <ac:spMkLst>
            <pc:docMk/>
            <pc:sldMk cId="1510374387" sldId="427"/>
            <ac:spMk id="16" creationId="{CEAC5DA7-791B-6B85-BC48-AD9AF9E29C05}"/>
          </ac:spMkLst>
        </pc:spChg>
        <pc:spChg chg="add mod">
          <ac:chgData name="Vania Dimitrova" userId="14e91bea-a3b4-4821-9b85-7aef3a4ea495" providerId="ADAL" clId="{CE505428-3436-4144-972A-BD7C7C7D4A5F}" dt="2023-04-23T10:35:36.006" v="3212" actId="1038"/>
          <ac:spMkLst>
            <pc:docMk/>
            <pc:sldMk cId="1510374387" sldId="427"/>
            <ac:spMk id="17" creationId="{39970B8A-A3B3-B213-1DAF-F2CCADF990F2}"/>
          </ac:spMkLst>
        </pc:spChg>
        <pc:spChg chg="add mod">
          <ac:chgData name="Vania Dimitrova" userId="14e91bea-a3b4-4821-9b85-7aef3a4ea495" providerId="ADAL" clId="{CE505428-3436-4144-972A-BD7C7C7D4A5F}" dt="2023-04-23T10:35:36.006" v="3212" actId="1038"/>
          <ac:spMkLst>
            <pc:docMk/>
            <pc:sldMk cId="1510374387" sldId="427"/>
            <ac:spMk id="18" creationId="{F51B3D23-CB13-0EF8-5059-D4A2ECACE633}"/>
          </ac:spMkLst>
        </pc:spChg>
        <pc:spChg chg="add mod">
          <ac:chgData name="Vania Dimitrova" userId="14e91bea-a3b4-4821-9b85-7aef3a4ea495" providerId="ADAL" clId="{CE505428-3436-4144-972A-BD7C7C7D4A5F}" dt="2023-04-23T10:35:36.006" v="3212" actId="1038"/>
          <ac:spMkLst>
            <pc:docMk/>
            <pc:sldMk cId="1510374387" sldId="427"/>
            <ac:spMk id="19" creationId="{F22F6281-24FD-612E-9A43-67E93E7ADAFA}"/>
          </ac:spMkLst>
        </pc:spChg>
        <pc:spChg chg="add mod">
          <ac:chgData name="Vania Dimitrova" userId="14e91bea-a3b4-4821-9b85-7aef3a4ea495" providerId="ADAL" clId="{CE505428-3436-4144-972A-BD7C7C7D4A5F}" dt="2023-04-23T10:35:36.006" v="3212" actId="1038"/>
          <ac:spMkLst>
            <pc:docMk/>
            <pc:sldMk cId="1510374387" sldId="427"/>
            <ac:spMk id="20" creationId="{FA73811C-5E84-D652-A1D4-43B9D5DEE93F}"/>
          </ac:spMkLst>
        </pc:spChg>
        <pc:spChg chg="add mod">
          <ac:chgData name="Vania Dimitrova" userId="14e91bea-a3b4-4821-9b85-7aef3a4ea495" providerId="ADAL" clId="{CE505428-3436-4144-972A-BD7C7C7D4A5F}" dt="2023-04-23T10:35:36.006" v="3212" actId="1038"/>
          <ac:spMkLst>
            <pc:docMk/>
            <pc:sldMk cId="1510374387" sldId="427"/>
            <ac:spMk id="21" creationId="{8BBF8973-FEB7-1102-CC72-0CCE478CDF8F}"/>
          </ac:spMkLst>
        </pc:spChg>
        <pc:grpChg chg="add mod">
          <ac:chgData name="Vania Dimitrova" userId="14e91bea-a3b4-4821-9b85-7aef3a4ea495" providerId="ADAL" clId="{CE505428-3436-4144-972A-BD7C7C7D4A5F}" dt="2023-04-23T09:21:02.127" v="2932" actId="1035"/>
          <ac:grpSpMkLst>
            <pc:docMk/>
            <pc:sldMk cId="1510374387" sldId="427"/>
            <ac:grpSpMk id="22" creationId="{B4261244-3C32-8696-2160-20B1E41C9468}"/>
          </ac:grpSpMkLst>
        </pc:grpChg>
        <pc:picChg chg="mod">
          <ac:chgData name="Vania Dimitrova" userId="14e91bea-a3b4-4821-9b85-7aef3a4ea495" providerId="ADAL" clId="{CE505428-3436-4144-972A-BD7C7C7D4A5F}" dt="2023-04-23T09:20:35.332" v="2903" actId="164"/>
          <ac:picMkLst>
            <pc:docMk/>
            <pc:sldMk cId="1510374387" sldId="427"/>
            <ac:picMk id="3" creationId="{00000000-0000-0000-0000-000000000000}"/>
          </ac:picMkLst>
        </pc:picChg>
        <pc:picChg chg="mod">
          <ac:chgData name="Vania Dimitrova" userId="14e91bea-a3b4-4821-9b85-7aef3a4ea495" providerId="ADAL" clId="{CE505428-3436-4144-972A-BD7C7C7D4A5F}" dt="2023-04-23T09:20:35.332" v="2903" actId="164"/>
          <ac:picMkLst>
            <pc:docMk/>
            <pc:sldMk cId="1510374387" sldId="427"/>
            <ac:picMk id="5" creationId="{00000000-0000-0000-0000-000000000000}"/>
          </ac:picMkLst>
        </pc:picChg>
        <pc:picChg chg="mod">
          <ac:chgData name="Vania Dimitrova" userId="14e91bea-a3b4-4821-9b85-7aef3a4ea495" providerId="ADAL" clId="{CE505428-3436-4144-972A-BD7C7C7D4A5F}" dt="2023-04-23T09:20:35.332" v="2903" actId="164"/>
          <ac:picMkLst>
            <pc:docMk/>
            <pc:sldMk cId="1510374387" sldId="427"/>
            <ac:picMk id="7" creationId="{5413EA91-1CCF-1990-827C-2D3F4CA3A377}"/>
          </ac:picMkLst>
        </pc:picChg>
        <pc:picChg chg="add mod">
          <ac:chgData name="Vania Dimitrova" userId="14e91bea-a3b4-4821-9b85-7aef3a4ea495" providerId="ADAL" clId="{CE505428-3436-4144-972A-BD7C7C7D4A5F}" dt="2023-04-23T10:35:16.905" v="3195" actId="1076"/>
          <ac:picMkLst>
            <pc:docMk/>
            <pc:sldMk cId="1510374387" sldId="427"/>
            <ac:picMk id="23" creationId="{C0CDC4F6-5044-BB2A-9373-150CB6F1220F}"/>
          </ac:picMkLst>
        </pc:picChg>
      </pc:sldChg>
      <pc:sldChg chg="addSp delSp modSp add del mod addAnim delAnim modAnim">
        <pc:chgData name="Vania Dimitrova" userId="14e91bea-a3b4-4821-9b85-7aef3a4ea495" providerId="ADAL" clId="{CE505428-3436-4144-972A-BD7C7C7D4A5F}" dt="2023-04-23T07:53:11.736" v="1360" actId="2696"/>
        <pc:sldMkLst>
          <pc:docMk/>
          <pc:sldMk cId="1701556106" sldId="427"/>
        </pc:sldMkLst>
        <pc:spChg chg="mod">
          <ac:chgData name="Vania Dimitrova" userId="14e91bea-a3b4-4821-9b85-7aef3a4ea495" providerId="ADAL" clId="{CE505428-3436-4144-972A-BD7C7C7D4A5F}" dt="2023-04-22T22:25:08.334" v="928" actId="164"/>
          <ac:spMkLst>
            <pc:docMk/>
            <pc:sldMk cId="1701556106" sldId="427"/>
            <ac:spMk id="8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2T22:25:08.334" v="928" actId="164"/>
          <ac:spMkLst>
            <pc:docMk/>
            <pc:sldMk cId="1701556106" sldId="427"/>
            <ac:spMk id="9" creationId="{00000000-0000-0000-0000-000000000000}"/>
          </ac:spMkLst>
        </pc:spChg>
        <pc:spChg chg="add mod">
          <ac:chgData name="Vania Dimitrova" userId="14e91bea-a3b4-4821-9b85-7aef3a4ea495" providerId="ADAL" clId="{CE505428-3436-4144-972A-BD7C7C7D4A5F}" dt="2023-04-23T07:53:00.114" v="1359" actId="207"/>
          <ac:spMkLst>
            <pc:docMk/>
            <pc:sldMk cId="1701556106" sldId="427"/>
            <ac:spMk id="10" creationId="{27F59A11-AFBA-A712-317C-59F208F9788D}"/>
          </ac:spMkLst>
        </pc:spChg>
        <pc:spChg chg="mod">
          <ac:chgData name="Vania Dimitrova" userId="14e91bea-a3b4-4821-9b85-7aef3a4ea495" providerId="ADAL" clId="{CE505428-3436-4144-972A-BD7C7C7D4A5F}" dt="2023-04-23T07:52:03.594" v="1349" actId="20577"/>
          <ac:spMkLst>
            <pc:docMk/>
            <pc:sldMk cId="1701556106" sldId="427"/>
            <ac:spMk id="11" creationId="{00000000-0000-0000-0000-000000000000}"/>
          </ac:spMkLst>
        </pc:spChg>
        <pc:spChg chg="del mod">
          <ac:chgData name="Vania Dimitrova" userId="14e91bea-a3b4-4821-9b85-7aef3a4ea495" providerId="ADAL" clId="{CE505428-3436-4144-972A-BD7C7C7D4A5F}" dt="2023-04-22T22:26:10.548" v="932" actId="478"/>
          <ac:spMkLst>
            <pc:docMk/>
            <pc:sldMk cId="1701556106" sldId="427"/>
            <ac:spMk id="12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2T22:25:08.334" v="928" actId="164"/>
          <ac:spMkLst>
            <pc:docMk/>
            <pc:sldMk cId="1701556106" sldId="427"/>
            <ac:spMk id="15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2T22:25:08.334" v="928" actId="164"/>
          <ac:spMkLst>
            <pc:docMk/>
            <pc:sldMk cId="1701556106" sldId="427"/>
            <ac:spMk id="16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2T22:25:08.334" v="928" actId="164"/>
          <ac:spMkLst>
            <pc:docMk/>
            <pc:sldMk cId="1701556106" sldId="427"/>
            <ac:spMk id="18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2T22:25:08.334" v="928" actId="164"/>
          <ac:spMkLst>
            <pc:docMk/>
            <pc:sldMk cId="1701556106" sldId="427"/>
            <ac:spMk id="21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2T22:25:08.334" v="928" actId="164"/>
          <ac:spMkLst>
            <pc:docMk/>
            <pc:sldMk cId="1701556106" sldId="427"/>
            <ac:spMk id="22" creationId="{00000000-0000-0000-0000-000000000000}"/>
          </ac:spMkLst>
        </pc:spChg>
        <pc:spChg chg="add del mod topLvl">
          <ac:chgData name="Vania Dimitrova" userId="14e91bea-a3b4-4821-9b85-7aef3a4ea495" providerId="ADAL" clId="{CE505428-3436-4144-972A-BD7C7C7D4A5F}" dt="2023-04-23T07:44:47.182" v="1244" actId="21"/>
          <ac:spMkLst>
            <pc:docMk/>
            <pc:sldMk cId="1701556106" sldId="427"/>
            <ac:spMk id="25" creationId="{00000000-0000-0000-0000-000000000000}"/>
          </ac:spMkLst>
        </pc:spChg>
        <pc:grpChg chg="add del mod">
          <ac:chgData name="Vania Dimitrova" userId="14e91bea-a3b4-4821-9b85-7aef3a4ea495" providerId="ADAL" clId="{CE505428-3436-4144-972A-BD7C7C7D4A5F}" dt="2023-04-23T07:48:27.710" v="1293" actId="165"/>
          <ac:grpSpMkLst>
            <pc:docMk/>
            <pc:sldMk cId="1701556106" sldId="427"/>
            <ac:grpSpMk id="2" creationId="{35F9AF7D-A19D-38DE-25DE-309BE6C38520}"/>
          </ac:grpSpMkLst>
        </pc:grpChg>
        <pc:grpChg chg="add del mod">
          <ac:chgData name="Vania Dimitrova" userId="14e91bea-a3b4-4821-9b85-7aef3a4ea495" providerId="ADAL" clId="{CE505428-3436-4144-972A-BD7C7C7D4A5F}" dt="2023-04-23T07:51:37.344" v="1318" actId="478"/>
          <ac:grpSpMkLst>
            <pc:docMk/>
            <pc:sldMk cId="1701556106" sldId="427"/>
            <ac:grpSpMk id="4" creationId="{03CD39FC-A380-14F1-BB38-182CA6A673FD}"/>
          </ac:grpSpMkLst>
        </pc:grpChg>
        <pc:grpChg chg="add del mod">
          <ac:chgData name="Vania Dimitrova" userId="14e91bea-a3b4-4821-9b85-7aef3a4ea495" providerId="ADAL" clId="{CE505428-3436-4144-972A-BD7C7C7D4A5F}" dt="2023-04-23T07:51:41.305" v="1319" actId="478"/>
          <ac:grpSpMkLst>
            <pc:docMk/>
            <pc:sldMk cId="1701556106" sldId="427"/>
            <ac:grpSpMk id="24" creationId="{00000000-0000-0000-0000-000000000000}"/>
          </ac:grpSpMkLst>
        </pc:grpChg>
        <pc:picChg chg="mod topLvl">
          <ac:chgData name="Vania Dimitrova" userId="14e91bea-a3b4-4821-9b85-7aef3a4ea495" providerId="ADAL" clId="{CE505428-3436-4144-972A-BD7C7C7D4A5F}" dt="2023-04-23T07:50:11.548" v="1316" actId="1037"/>
          <ac:picMkLst>
            <pc:docMk/>
            <pc:sldMk cId="1701556106" sldId="427"/>
            <ac:picMk id="3" creationId="{00000000-0000-0000-0000-000000000000}"/>
          </ac:picMkLst>
        </pc:picChg>
        <pc:picChg chg="mod topLvl">
          <ac:chgData name="Vania Dimitrova" userId="14e91bea-a3b4-4821-9b85-7aef3a4ea495" providerId="ADAL" clId="{CE505428-3436-4144-972A-BD7C7C7D4A5F}" dt="2023-04-23T07:50:02.443" v="1311" actId="14100"/>
          <ac:picMkLst>
            <pc:docMk/>
            <pc:sldMk cId="1701556106" sldId="427"/>
            <ac:picMk id="5" creationId="{00000000-0000-0000-0000-000000000000}"/>
          </ac:picMkLst>
        </pc:picChg>
        <pc:picChg chg="add mod">
          <ac:chgData name="Vania Dimitrova" userId="14e91bea-a3b4-4821-9b85-7aef3a4ea495" providerId="ADAL" clId="{CE505428-3436-4144-972A-BD7C7C7D4A5F}" dt="2023-04-23T07:49:39.797" v="1306" actId="14100"/>
          <ac:picMkLst>
            <pc:docMk/>
            <pc:sldMk cId="1701556106" sldId="427"/>
            <ac:picMk id="7" creationId="{5413EA91-1CCF-1990-827C-2D3F4CA3A377}"/>
          </ac:picMkLst>
        </pc:picChg>
        <pc:picChg chg="mod topLvl">
          <ac:chgData name="Vania Dimitrova" userId="14e91bea-a3b4-4821-9b85-7aef3a4ea495" providerId="ADAL" clId="{CE505428-3436-4144-972A-BD7C7C7D4A5F}" dt="2023-04-23T07:44:47.182" v="1244" actId="21"/>
          <ac:picMkLst>
            <pc:docMk/>
            <pc:sldMk cId="1701556106" sldId="427"/>
            <ac:picMk id="26" creationId="{00000000-0000-0000-0000-000000000000}"/>
          </ac:picMkLst>
        </pc:picChg>
      </pc:sldChg>
      <pc:sldChg chg="del">
        <pc:chgData name="Vania Dimitrova" userId="14e91bea-a3b4-4821-9b85-7aef3a4ea495" providerId="ADAL" clId="{CE505428-3436-4144-972A-BD7C7C7D4A5F}" dt="2023-04-22T22:32:03.479" v="1000" actId="47"/>
        <pc:sldMkLst>
          <pc:docMk/>
          <pc:sldMk cId="2258318602" sldId="428"/>
        </pc:sldMkLst>
      </pc:sldChg>
      <pc:sldChg chg="del">
        <pc:chgData name="Vania Dimitrova" userId="14e91bea-a3b4-4821-9b85-7aef3a4ea495" providerId="ADAL" clId="{CE505428-3436-4144-972A-BD7C7C7D4A5F}" dt="2023-04-22T22:32:03.479" v="1000" actId="47"/>
        <pc:sldMkLst>
          <pc:docMk/>
          <pc:sldMk cId="2169624917" sldId="430"/>
        </pc:sldMkLst>
      </pc:sldChg>
      <pc:sldChg chg="modSp del mod">
        <pc:chgData name="Vania Dimitrova" userId="14e91bea-a3b4-4821-9b85-7aef3a4ea495" providerId="ADAL" clId="{CE505428-3436-4144-972A-BD7C7C7D4A5F}" dt="2023-04-22T21:17:10.810" v="419" actId="47"/>
        <pc:sldMkLst>
          <pc:docMk/>
          <pc:sldMk cId="2098616838" sldId="431"/>
        </pc:sldMkLst>
        <pc:spChg chg="mod">
          <ac:chgData name="Vania Dimitrova" userId="14e91bea-a3b4-4821-9b85-7aef3a4ea495" providerId="ADAL" clId="{CE505428-3436-4144-972A-BD7C7C7D4A5F}" dt="2023-04-22T16:06:14.052" v="5" actId="113"/>
          <ac:spMkLst>
            <pc:docMk/>
            <pc:sldMk cId="2098616838" sldId="431"/>
            <ac:spMk id="6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2T16:06:25.108" v="6" actId="13926"/>
          <ac:spMkLst>
            <pc:docMk/>
            <pc:sldMk cId="2098616838" sldId="431"/>
            <ac:spMk id="20" creationId="{00000000-0000-0000-0000-000000000000}"/>
          </ac:spMkLst>
        </pc:spChg>
      </pc:sldChg>
      <pc:sldChg chg="del">
        <pc:chgData name="Vania Dimitrova" userId="14e91bea-a3b4-4821-9b85-7aef3a4ea495" providerId="ADAL" clId="{CE505428-3436-4144-972A-BD7C7C7D4A5F}" dt="2023-04-22T22:32:03.479" v="1000" actId="47"/>
        <pc:sldMkLst>
          <pc:docMk/>
          <pc:sldMk cId="2488586201" sldId="432"/>
        </pc:sldMkLst>
      </pc:sldChg>
      <pc:sldChg chg="del">
        <pc:chgData name="Vania Dimitrova" userId="14e91bea-a3b4-4821-9b85-7aef3a4ea495" providerId="ADAL" clId="{CE505428-3436-4144-972A-BD7C7C7D4A5F}" dt="2023-04-22T22:32:03.479" v="1000" actId="47"/>
        <pc:sldMkLst>
          <pc:docMk/>
          <pc:sldMk cId="1917397843" sldId="433"/>
        </pc:sldMkLst>
      </pc:sldChg>
      <pc:sldChg chg="del">
        <pc:chgData name="Vania Dimitrova" userId="14e91bea-a3b4-4821-9b85-7aef3a4ea495" providerId="ADAL" clId="{CE505428-3436-4144-972A-BD7C7C7D4A5F}" dt="2023-04-22T22:32:03.479" v="1000" actId="47"/>
        <pc:sldMkLst>
          <pc:docMk/>
          <pc:sldMk cId="709151429" sldId="434"/>
        </pc:sldMkLst>
      </pc:sldChg>
      <pc:sldChg chg="del">
        <pc:chgData name="Vania Dimitrova" userId="14e91bea-a3b4-4821-9b85-7aef3a4ea495" providerId="ADAL" clId="{CE505428-3436-4144-972A-BD7C7C7D4A5F}" dt="2023-04-22T22:32:03.479" v="1000" actId="47"/>
        <pc:sldMkLst>
          <pc:docMk/>
          <pc:sldMk cId="3818238114" sldId="435"/>
        </pc:sldMkLst>
      </pc:sldChg>
      <pc:sldChg chg="del">
        <pc:chgData name="Vania Dimitrova" userId="14e91bea-a3b4-4821-9b85-7aef3a4ea495" providerId="ADAL" clId="{CE505428-3436-4144-972A-BD7C7C7D4A5F}" dt="2023-04-22T22:32:03.479" v="1000" actId="47"/>
        <pc:sldMkLst>
          <pc:docMk/>
          <pc:sldMk cId="3178303004" sldId="436"/>
        </pc:sldMkLst>
      </pc:sldChg>
      <pc:sldChg chg="del">
        <pc:chgData name="Vania Dimitrova" userId="14e91bea-a3b4-4821-9b85-7aef3a4ea495" providerId="ADAL" clId="{CE505428-3436-4144-972A-BD7C7C7D4A5F}" dt="2023-04-22T22:32:03.479" v="1000" actId="47"/>
        <pc:sldMkLst>
          <pc:docMk/>
          <pc:sldMk cId="314077656" sldId="437"/>
        </pc:sldMkLst>
      </pc:sldChg>
      <pc:sldChg chg="del">
        <pc:chgData name="Vania Dimitrova" userId="14e91bea-a3b4-4821-9b85-7aef3a4ea495" providerId="ADAL" clId="{CE505428-3436-4144-972A-BD7C7C7D4A5F}" dt="2023-04-22T22:32:03.479" v="1000" actId="47"/>
        <pc:sldMkLst>
          <pc:docMk/>
          <pc:sldMk cId="3089849747" sldId="438"/>
        </pc:sldMkLst>
      </pc:sldChg>
      <pc:sldChg chg="del">
        <pc:chgData name="Vania Dimitrova" userId="14e91bea-a3b4-4821-9b85-7aef3a4ea495" providerId="ADAL" clId="{CE505428-3436-4144-972A-BD7C7C7D4A5F}" dt="2023-04-22T22:32:03.479" v="1000" actId="47"/>
        <pc:sldMkLst>
          <pc:docMk/>
          <pc:sldMk cId="3184299107" sldId="439"/>
        </pc:sldMkLst>
      </pc:sldChg>
      <pc:sldChg chg="del">
        <pc:chgData name="Vania Dimitrova" userId="14e91bea-a3b4-4821-9b85-7aef3a4ea495" providerId="ADAL" clId="{CE505428-3436-4144-972A-BD7C7C7D4A5F}" dt="2023-04-22T22:32:03.479" v="1000" actId="47"/>
        <pc:sldMkLst>
          <pc:docMk/>
          <pc:sldMk cId="1502035218" sldId="440"/>
        </pc:sldMkLst>
      </pc:sldChg>
      <pc:sldChg chg="del">
        <pc:chgData name="Vania Dimitrova" userId="14e91bea-a3b4-4821-9b85-7aef3a4ea495" providerId="ADAL" clId="{CE505428-3436-4144-972A-BD7C7C7D4A5F}" dt="2023-04-22T22:32:03.479" v="1000" actId="47"/>
        <pc:sldMkLst>
          <pc:docMk/>
          <pc:sldMk cId="3439931143" sldId="441"/>
        </pc:sldMkLst>
      </pc:sldChg>
      <pc:sldChg chg="del">
        <pc:chgData name="Vania Dimitrova" userId="14e91bea-a3b4-4821-9b85-7aef3a4ea495" providerId="ADAL" clId="{CE505428-3436-4144-972A-BD7C7C7D4A5F}" dt="2023-04-22T22:32:03.479" v="1000" actId="47"/>
        <pc:sldMkLst>
          <pc:docMk/>
          <pc:sldMk cId="4082067252" sldId="442"/>
        </pc:sldMkLst>
      </pc:sldChg>
      <pc:sldChg chg="del">
        <pc:chgData name="Vania Dimitrova" userId="14e91bea-a3b4-4821-9b85-7aef3a4ea495" providerId="ADAL" clId="{CE505428-3436-4144-972A-BD7C7C7D4A5F}" dt="2023-04-22T22:32:03.479" v="1000" actId="47"/>
        <pc:sldMkLst>
          <pc:docMk/>
          <pc:sldMk cId="402568670" sldId="443"/>
        </pc:sldMkLst>
      </pc:sldChg>
      <pc:sldChg chg="addSp delSp modSp add del mod ord modAnim">
        <pc:chgData name="Vania Dimitrova" userId="14e91bea-a3b4-4821-9b85-7aef3a4ea495" providerId="ADAL" clId="{CE505428-3436-4144-972A-BD7C7C7D4A5F}" dt="2023-04-23T08:29:48.766" v="1912" actId="478"/>
        <pc:sldMkLst>
          <pc:docMk/>
          <pc:sldMk cId="3644425623" sldId="444"/>
        </pc:sldMkLst>
        <pc:spChg chg="mod">
          <ac:chgData name="Vania Dimitrova" userId="14e91bea-a3b4-4821-9b85-7aef3a4ea495" providerId="ADAL" clId="{CE505428-3436-4144-972A-BD7C7C7D4A5F}" dt="2023-04-23T08:26:47.270" v="1878" actId="1076"/>
          <ac:spMkLst>
            <pc:docMk/>
            <pc:sldMk cId="3644425623" sldId="444"/>
            <ac:spMk id="7" creationId="{9196DE3F-B01B-9462-302F-C3F0AD80D2FE}"/>
          </ac:spMkLst>
        </pc:spChg>
        <pc:spChg chg="mod">
          <ac:chgData name="Vania Dimitrova" userId="14e91bea-a3b4-4821-9b85-7aef3a4ea495" providerId="ADAL" clId="{CE505428-3436-4144-972A-BD7C7C7D4A5F}" dt="2023-04-23T08:16:34.017" v="1770" actId="113"/>
          <ac:spMkLst>
            <pc:docMk/>
            <pc:sldMk cId="3644425623" sldId="444"/>
            <ac:spMk id="8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3T08:26:02.019" v="1871" actId="1076"/>
          <ac:spMkLst>
            <pc:docMk/>
            <pc:sldMk cId="3644425623" sldId="444"/>
            <ac:spMk id="19" creationId="{00000000-0000-0000-0000-000000000000}"/>
          </ac:spMkLst>
        </pc:spChg>
        <pc:grpChg chg="add mod">
          <ac:chgData name="Vania Dimitrova" userId="14e91bea-a3b4-4821-9b85-7aef3a4ea495" providerId="ADAL" clId="{CE505428-3436-4144-972A-BD7C7C7D4A5F}" dt="2023-04-23T08:27:12.925" v="1881" actId="14100"/>
          <ac:grpSpMkLst>
            <pc:docMk/>
            <pc:sldMk cId="3644425623" sldId="444"/>
            <ac:grpSpMk id="4" creationId="{D773E46A-73C8-FAE5-B221-3E723AE5BF87}"/>
          </ac:grpSpMkLst>
        </pc:grpChg>
        <pc:picChg chg="add del mod">
          <ac:chgData name="Vania Dimitrova" userId="14e91bea-a3b4-4821-9b85-7aef3a4ea495" providerId="ADAL" clId="{CE505428-3436-4144-972A-BD7C7C7D4A5F}" dt="2023-04-23T08:29:48.766" v="1912" actId="478"/>
          <ac:picMkLst>
            <pc:docMk/>
            <pc:sldMk cId="3644425623" sldId="444"/>
            <ac:picMk id="2" creationId="{36B66C28-1815-F567-DD7F-3F32CAEF4E89}"/>
          </ac:picMkLst>
        </pc:picChg>
        <pc:picChg chg="mod">
          <ac:chgData name="Vania Dimitrova" userId="14e91bea-a3b4-4821-9b85-7aef3a4ea495" providerId="ADAL" clId="{CE505428-3436-4144-972A-BD7C7C7D4A5F}" dt="2023-04-23T08:27:04.345" v="1880" actId="1076"/>
          <ac:picMkLst>
            <pc:docMk/>
            <pc:sldMk cId="3644425623" sldId="444"/>
            <ac:picMk id="9" creationId="{DD77C4F5-517B-5643-876A-20F99008EDAC}"/>
          </ac:picMkLst>
        </pc:picChg>
      </pc:sldChg>
      <pc:sldChg chg="del">
        <pc:chgData name="Vania Dimitrova" userId="14e91bea-a3b4-4821-9b85-7aef3a4ea495" providerId="ADAL" clId="{CE505428-3436-4144-972A-BD7C7C7D4A5F}" dt="2023-04-22T22:32:03.479" v="1000" actId="47"/>
        <pc:sldMkLst>
          <pc:docMk/>
          <pc:sldMk cId="2896706031" sldId="447"/>
        </pc:sldMkLst>
      </pc:sldChg>
      <pc:sldChg chg="add del">
        <pc:chgData name="Vania Dimitrova" userId="14e91bea-a3b4-4821-9b85-7aef3a4ea495" providerId="ADAL" clId="{CE505428-3436-4144-972A-BD7C7C7D4A5F}" dt="2023-04-23T08:23:19.181" v="1786" actId="47"/>
        <pc:sldMkLst>
          <pc:docMk/>
          <pc:sldMk cId="879388535" sldId="448"/>
        </pc:sldMkLst>
      </pc:sldChg>
      <pc:sldChg chg="add del">
        <pc:chgData name="Vania Dimitrova" userId="14e91bea-a3b4-4821-9b85-7aef3a4ea495" providerId="ADAL" clId="{CE505428-3436-4144-972A-BD7C7C7D4A5F}" dt="2023-04-23T08:23:19.181" v="1786" actId="47"/>
        <pc:sldMkLst>
          <pc:docMk/>
          <pc:sldMk cId="426513132" sldId="449"/>
        </pc:sldMkLst>
      </pc:sldChg>
      <pc:sldChg chg="add del">
        <pc:chgData name="Vania Dimitrova" userId="14e91bea-a3b4-4821-9b85-7aef3a4ea495" providerId="ADAL" clId="{CE505428-3436-4144-972A-BD7C7C7D4A5F}" dt="2023-04-23T08:23:19.181" v="1786" actId="47"/>
        <pc:sldMkLst>
          <pc:docMk/>
          <pc:sldMk cId="1563591450" sldId="451"/>
        </pc:sldMkLst>
      </pc:sldChg>
      <pc:sldChg chg="add del">
        <pc:chgData name="Vania Dimitrova" userId="14e91bea-a3b4-4821-9b85-7aef3a4ea495" providerId="ADAL" clId="{CE505428-3436-4144-972A-BD7C7C7D4A5F}" dt="2023-04-22T21:17:05.944" v="418" actId="47"/>
        <pc:sldMkLst>
          <pc:docMk/>
          <pc:sldMk cId="101764876" sldId="452"/>
        </pc:sldMkLst>
      </pc:sldChg>
      <pc:sldChg chg="addSp delSp modSp add modAnim">
        <pc:chgData name="Vania Dimitrova" userId="14e91bea-a3b4-4821-9b85-7aef3a4ea495" providerId="ADAL" clId="{CE505428-3436-4144-972A-BD7C7C7D4A5F}" dt="2023-04-23T09:23:38.533" v="2945"/>
        <pc:sldMkLst>
          <pc:docMk/>
          <pc:sldMk cId="1064142169" sldId="452"/>
        </pc:sldMkLst>
        <pc:spChg chg="del mod">
          <ac:chgData name="Vania Dimitrova" userId="14e91bea-a3b4-4821-9b85-7aef3a4ea495" providerId="ADAL" clId="{CE505428-3436-4144-972A-BD7C7C7D4A5F}" dt="2023-04-22T21:48:11.429" v="557" actId="478"/>
          <ac:spMkLst>
            <pc:docMk/>
            <pc:sldMk cId="1064142169" sldId="452"/>
            <ac:spMk id="3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2T21:50:06.837" v="633" actId="122"/>
          <ac:spMkLst>
            <pc:docMk/>
            <pc:sldMk cId="1064142169" sldId="452"/>
            <ac:spMk id="4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2T21:48:11.429" v="557" actId="478"/>
          <ac:spMkLst>
            <pc:docMk/>
            <pc:sldMk cId="1064142169" sldId="452"/>
            <ac:spMk id="5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2T21:48:11.429" v="557" actId="478"/>
          <ac:spMkLst>
            <pc:docMk/>
            <pc:sldMk cId="1064142169" sldId="452"/>
            <ac:spMk id="6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2T21:50:19.034" v="642" actId="20577"/>
          <ac:spMkLst>
            <pc:docMk/>
            <pc:sldMk cId="1064142169" sldId="452"/>
            <ac:spMk id="7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2T21:48:11.429" v="557" actId="478"/>
          <ac:spMkLst>
            <pc:docMk/>
            <pc:sldMk cId="1064142169" sldId="452"/>
            <ac:spMk id="13" creationId="{00000000-0000-0000-0000-000000000000}"/>
          </ac:spMkLst>
        </pc:spChg>
        <pc:picChg chg="del mod">
          <ac:chgData name="Vania Dimitrova" userId="14e91bea-a3b4-4821-9b85-7aef3a4ea495" providerId="ADAL" clId="{CE505428-3436-4144-972A-BD7C7C7D4A5F}" dt="2023-04-22T21:48:11.429" v="557" actId="478"/>
          <ac:picMkLst>
            <pc:docMk/>
            <pc:sldMk cId="1064142169" sldId="452"/>
            <ac:picMk id="2" creationId="{00000000-0000-0000-0000-000000000000}"/>
          </ac:picMkLst>
        </pc:picChg>
        <pc:picChg chg="add mod">
          <ac:chgData name="Vania Dimitrova" userId="14e91bea-a3b4-4821-9b85-7aef3a4ea495" providerId="ADAL" clId="{CE505428-3436-4144-972A-BD7C7C7D4A5F}" dt="2023-04-22T21:48:48.578" v="564" actId="14100"/>
          <ac:picMkLst>
            <pc:docMk/>
            <pc:sldMk cId="1064142169" sldId="452"/>
            <ac:picMk id="8" creationId="{A54CE079-0757-0521-BC47-0310701BE8D8}"/>
          </ac:picMkLst>
        </pc:picChg>
      </pc:sldChg>
      <pc:sldChg chg="addSp delSp modSp add mod modAnim">
        <pc:chgData name="Vania Dimitrova" userId="14e91bea-a3b4-4821-9b85-7aef3a4ea495" providerId="ADAL" clId="{CE505428-3436-4144-972A-BD7C7C7D4A5F}" dt="2023-04-23T07:29:29.722" v="1075" actId="20577"/>
        <pc:sldMkLst>
          <pc:docMk/>
          <pc:sldMk cId="2090642306" sldId="453"/>
        </pc:sldMkLst>
        <pc:spChg chg="del">
          <ac:chgData name="Vania Dimitrova" userId="14e91bea-a3b4-4821-9b85-7aef3a4ea495" providerId="ADAL" clId="{CE505428-3436-4144-972A-BD7C7C7D4A5F}" dt="2023-04-22T21:39:48.154" v="467" actId="478"/>
          <ac:spMkLst>
            <pc:docMk/>
            <pc:sldMk cId="2090642306" sldId="453"/>
            <ac:spMk id="3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2T21:39:48.154" v="467" actId="478"/>
          <ac:spMkLst>
            <pc:docMk/>
            <pc:sldMk cId="2090642306" sldId="453"/>
            <ac:spMk id="4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2T21:39:48.154" v="467" actId="478"/>
          <ac:spMkLst>
            <pc:docMk/>
            <pc:sldMk cId="2090642306" sldId="453"/>
            <ac:spMk id="5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2T21:39:48.154" v="467" actId="478"/>
          <ac:spMkLst>
            <pc:docMk/>
            <pc:sldMk cId="2090642306" sldId="453"/>
            <ac:spMk id="6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3T07:29:29.722" v="1075" actId="20577"/>
          <ac:spMkLst>
            <pc:docMk/>
            <pc:sldMk cId="2090642306" sldId="453"/>
            <ac:spMk id="7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2T21:39:52.005" v="468" actId="478"/>
          <ac:spMkLst>
            <pc:docMk/>
            <pc:sldMk cId="2090642306" sldId="453"/>
            <ac:spMk id="13" creationId="{00000000-0000-0000-0000-000000000000}"/>
          </ac:spMkLst>
        </pc:spChg>
        <pc:picChg chg="del">
          <ac:chgData name="Vania Dimitrova" userId="14e91bea-a3b4-4821-9b85-7aef3a4ea495" providerId="ADAL" clId="{CE505428-3436-4144-972A-BD7C7C7D4A5F}" dt="2023-04-22T21:39:48.154" v="467" actId="478"/>
          <ac:picMkLst>
            <pc:docMk/>
            <pc:sldMk cId="2090642306" sldId="453"/>
            <ac:picMk id="2" creationId="{00000000-0000-0000-0000-000000000000}"/>
          </ac:picMkLst>
        </pc:picChg>
        <pc:picChg chg="add mod">
          <ac:chgData name="Vania Dimitrova" userId="14e91bea-a3b4-4821-9b85-7aef3a4ea495" providerId="ADAL" clId="{CE505428-3436-4144-972A-BD7C7C7D4A5F}" dt="2023-04-23T07:29:12.588" v="1063" actId="14100"/>
          <ac:picMkLst>
            <pc:docMk/>
            <pc:sldMk cId="2090642306" sldId="453"/>
            <ac:picMk id="3" creationId="{4693416F-51C6-F0E3-75CA-191A1BDA24D6}"/>
          </ac:picMkLst>
        </pc:picChg>
        <pc:picChg chg="add del mod">
          <ac:chgData name="Vania Dimitrova" userId="14e91bea-a3b4-4821-9b85-7aef3a4ea495" providerId="ADAL" clId="{CE505428-3436-4144-972A-BD7C7C7D4A5F}" dt="2023-04-23T07:28:55.746" v="1058" actId="478"/>
          <ac:picMkLst>
            <pc:docMk/>
            <pc:sldMk cId="2090642306" sldId="453"/>
            <ac:picMk id="9" creationId="{DF65BF06-F916-C551-45F2-0FC01DD87566}"/>
          </ac:picMkLst>
        </pc:picChg>
        <pc:picChg chg="del">
          <ac:chgData name="Vania Dimitrova" userId="14e91bea-a3b4-4821-9b85-7aef3a4ea495" providerId="ADAL" clId="{CE505428-3436-4144-972A-BD7C7C7D4A5F}" dt="2023-04-22T21:39:38.787" v="460" actId="478"/>
          <ac:picMkLst>
            <pc:docMk/>
            <pc:sldMk cId="2090642306" sldId="453"/>
            <ac:picMk id="21" creationId="{54ED9C7C-BB07-45D4-900B-62F9634DF53E}"/>
          </ac:picMkLst>
        </pc:picChg>
      </pc:sldChg>
      <pc:sldChg chg="addSp delSp modSp add mod ord delAnim modAnim">
        <pc:chgData name="Vania Dimitrova" userId="14e91bea-a3b4-4821-9b85-7aef3a4ea495" providerId="ADAL" clId="{CE505428-3436-4144-972A-BD7C7C7D4A5F}" dt="2023-04-23T07:39:30.252" v="1219" actId="121"/>
        <pc:sldMkLst>
          <pc:docMk/>
          <pc:sldMk cId="4268886131" sldId="454"/>
        </pc:sldMkLst>
        <pc:spChg chg="mod">
          <ac:chgData name="Vania Dimitrova" userId="14e91bea-a3b4-4821-9b85-7aef3a4ea495" providerId="ADAL" clId="{CE505428-3436-4144-972A-BD7C7C7D4A5F}" dt="2023-04-23T07:37:38.781" v="1177" actId="1035"/>
          <ac:spMkLst>
            <pc:docMk/>
            <pc:sldMk cId="4268886131" sldId="454"/>
            <ac:spMk id="3" creationId="{00000000-0000-0000-0000-000000000000}"/>
          </ac:spMkLst>
        </pc:spChg>
        <pc:spChg chg="del mod">
          <ac:chgData name="Vania Dimitrova" userId="14e91bea-a3b4-4821-9b85-7aef3a4ea495" providerId="ADAL" clId="{CE505428-3436-4144-972A-BD7C7C7D4A5F}" dt="2023-04-22T21:53:03.516" v="645" actId="478"/>
          <ac:spMkLst>
            <pc:docMk/>
            <pc:sldMk cId="4268886131" sldId="454"/>
            <ac:spMk id="4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3T07:37:38.781" v="1177" actId="1035"/>
          <ac:spMkLst>
            <pc:docMk/>
            <pc:sldMk cId="4268886131" sldId="454"/>
            <ac:spMk id="5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3T07:39:30.252" v="1219" actId="121"/>
          <ac:spMkLst>
            <pc:docMk/>
            <pc:sldMk cId="4268886131" sldId="454"/>
            <ac:spMk id="6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2T21:53:12.384" v="651" actId="20577"/>
          <ac:spMkLst>
            <pc:docMk/>
            <pc:sldMk cId="4268886131" sldId="454"/>
            <ac:spMk id="7" creationId="{00000000-0000-0000-0000-000000000000}"/>
          </ac:spMkLst>
        </pc:spChg>
        <pc:spChg chg="add mod">
          <ac:chgData name="Vania Dimitrova" userId="14e91bea-a3b4-4821-9b85-7aef3a4ea495" providerId="ADAL" clId="{CE505428-3436-4144-972A-BD7C7C7D4A5F}" dt="2023-04-23T07:37:44.624" v="1183" actId="1035"/>
          <ac:spMkLst>
            <pc:docMk/>
            <pc:sldMk cId="4268886131" sldId="454"/>
            <ac:spMk id="9" creationId="{9F375B85-AFB7-56FC-086B-B45F89F4B5EF}"/>
          </ac:spMkLst>
        </pc:spChg>
        <pc:spChg chg="add mod">
          <ac:chgData name="Vania Dimitrova" userId="14e91bea-a3b4-4821-9b85-7aef3a4ea495" providerId="ADAL" clId="{CE505428-3436-4144-972A-BD7C7C7D4A5F}" dt="2023-04-23T07:38:30.073" v="1207" actId="1076"/>
          <ac:spMkLst>
            <pc:docMk/>
            <pc:sldMk cId="4268886131" sldId="454"/>
            <ac:spMk id="10" creationId="{D3DA8A76-5B31-B7A6-3430-0F5620D38978}"/>
          </ac:spMkLst>
        </pc:spChg>
        <pc:spChg chg="add mod">
          <ac:chgData name="Vania Dimitrova" userId="14e91bea-a3b4-4821-9b85-7aef3a4ea495" providerId="ADAL" clId="{CE505428-3436-4144-972A-BD7C7C7D4A5F}" dt="2023-04-23T07:39:26.881" v="1218" actId="121"/>
          <ac:spMkLst>
            <pc:docMk/>
            <pc:sldMk cId="4268886131" sldId="454"/>
            <ac:spMk id="11" creationId="{C4D8EE1B-2E2E-E454-C7F6-EA09ABB9E45E}"/>
          </ac:spMkLst>
        </pc:spChg>
        <pc:spChg chg="mod">
          <ac:chgData name="Vania Dimitrova" userId="14e91bea-a3b4-4821-9b85-7aef3a4ea495" providerId="ADAL" clId="{CE505428-3436-4144-972A-BD7C7C7D4A5F}" dt="2023-04-23T07:38:37.963" v="1208" actId="1076"/>
          <ac:spMkLst>
            <pc:docMk/>
            <pc:sldMk cId="4268886131" sldId="454"/>
            <ac:spMk id="13" creationId="{00000000-0000-0000-0000-000000000000}"/>
          </ac:spMkLst>
        </pc:spChg>
        <pc:picChg chg="del">
          <ac:chgData name="Vania Dimitrova" userId="14e91bea-a3b4-4821-9b85-7aef3a4ea495" providerId="ADAL" clId="{CE505428-3436-4144-972A-BD7C7C7D4A5F}" dt="2023-04-23T07:30:26.208" v="1076" actId="478"/>
          <ac:picMkLst>
            <pc:docMk/>
            <pc:sldMk cId="4268886131" sldId="454"/>
            <ac:picMk id="2" creationId="{00000000-0000-0000-0000-000000000000}"/>
          </ac:picMkLst>
        </pc:picChg>
        <pc:picChg chg="add mod ord">
          <ac:chgData name="Vania Dimitrova" userId="14e91bea-a3b4-4821-9b85-7aef3a4ea495" providerId="ADAL" clId="{CE505428-3436-4144-972A-BD7C7C7D4A5F}" dt="2023-04-23T07:38:26.233" v="1205" actId="14100"/>
          <ac:picMkLst>
            <pc:docMk/>
            <pc:sldMk cId="4268886131" sldId="454"/>
            <ac:picMk id="8" creationId="{D3963A69-75D7-2E45-0A8A-2EDDCA7F9704}"/>
          </ac:picMkLst>
        </pc:picChg>
      </pc:sldChg>
      <pc:sldChg chg="addSp delSp modSp add mod modAnim">
        <pc:chgData name="Vania Dimitrova" userId="14e91bea-a3b4-4821-9b85-7aef3a4ea495" providerId="ADAL" clId="{CE505428-3436-4144-972A-BD7C7C7D4A5F}" dt="2023-04-23T09:24:15.824" v="2950" actId="20577"/>
        <pc:sldMkLst>
          <pc:docMk/>
          <pc:sldMk cId="673444932" sldId="455"/>
        </pc:sldMkLst>
        <pc:spChg chg="del">
          <ac:chgData name="Vania Dimitrova" userId="14e91bea-a3b4-4821-9b85-7aef3a4ea495" providerId="ADAL" clId="{CE505428-3436-4144-972A-BD7C7C7D4A5F}" dt="2023-04-22T22:03:27.480" v="789" actId="478"/>
          <ac:spMkLst>
            <pc:docMk/>
            <pc:sldMk cId="673444932" sldId="455"/>
            <ac:spMk id="2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2T22:03:23.517" v="788" actId="20577"/>
          <ac:spMkLst>
            <pc:docMk/>
            <pc:sldMk cId="673444932" sldId="455"/>
            <ac:spMk id="5" creationId="{00000000-0000-0000-0000-000000000000}"/>
          </ac:spMkLst>
        </pc:spChg>
        <pc:spChg chg="add del mod">
          <ac:chgData name="Vania Dimitrova" userId="14e91bea-a3b4-4821-9b85-7aef3a4ea495" providerId="ADAL" clId="{CE505428-3436-4144-972A-BD7C7C7D4A5F}" dt="2023-04-23T07:44:09.535" v="1238"/>
          <ac:spMkLst>
            <pc:docMk/>
            <pc:sldMk cId="673444932" sldId="455"/>
            <ac:spMk id="6" creationId="{F41F4F0C-C0EE-77FC-7740-9ADE8F01ABAE}"/>
          </ac:spMkLst>
        </pc:spChg>
        <pc:spChg chg="add del mod">
          <ac:chgData name="Vania Dimitrova" userId="14e91bea-a3b4-4821-9b85-7aef3a4ea495" providerId="ADAL" clId="{CE505428-3436-4144-972A-BD7C7C7D4A5F}" dt="2023-04-23T07:44:18.596" v="1240"/>
          <ac:spMkLst>
            <pc:docMk/>
            <pc:sldMk cId="673444932" sldId="455"/>
            <ac:spMk id="8" creationId="{4583D6C2-B4EC-9A1A-56A3-47AABEE2D892}"/>
          </ac:spMkLst>
        </pc:spChg>
        <pc:spChg chg="add del mod">
          <ac:chgData name="Vania Dimitrova" userId="14e91bea-a3b4-4821-9b85-7aef3a4ea495" providerId="ADAL" clId="{CE505428-3436-4144-972A-BD7C7C7D4A5F}" dt="2023-04-23T07:44:32.510" v="1242"/>
          <ac:spMkLst>
            <pc:docMk/>
            <pc:sldMk cId="673444932" sldId="455"/>
            <ac:spMk id="10" creationId="{92065F20-8658-D689-0B26-8B0026067421}"/>
          </ac:spMkLst>
        </pc:spChg>
        <pc:spChg chg="add del mod">
          <ac:chgData name="Vania Dimitrova" userId="14e91bea-a3b4-4821-9b85-7aef3a4ea495" providerId="ADAL" clId="{CE505428-3436-4144-972A-BD7C7C7D4A5F}" dt="2023-04-23T09:24:15.824" v="2950" actId="20577"/>
          <ac:spMkLst>
            <pc:docMk/>
            <pc:sldMk cId="673444932" sldId="455"/>
            <ac:spMk id="12" creationId="{F81935C1-9BA4-3548-EF4C-3A16ABB018BF}"/>
          </ac:spMkLst>
        </pc:spChg>
        <pc:grpChg chg="add mod">
          <ac:chgData name="Vania Dimitrova" userId="14e91bea-a3b4-4821-9b85-7aef3a4ea495" providerId="ADAL" clId="{CE505428-3436-4144-972A-BD7C7C7D4A5F}" dt="2023-04-23T09:24:10.164" v="2948" actId="164"/>
          <ac:grpSpMkLst>
            <pc:docMk/>
            <pc:sldMk cId="673444932" sldId="455"/>
            <ac:grpSpMk id="2" creationId="{353E8A44-4711-7B9E-32B4-B24D4369C66A}"/>
          </ac:grpSpMkLst>
        </pc:grpChg>
        <pc:picChg chg="add mod">
          <ac:chgData name="Vania Dimitrova" userId="14e91bea-a3b4-4821-9b85-7aef3a4ea495" providerId="ADAL" clId="{CE505428-3436-4144-972A-BD7C7C7D4A5F}" dt="2023-04-23T07:42:49.969" v="1236" actId="14100"/>
          <ac:picMkLst>
            <pc:docMk/>
            <pc:sldMk cId="673444932" sldId="455"/>
            <ac:picMk id="3" creationId="{EA1CC645-F092-0DF8-0331-E8B94C00F87A}"/>
          </ac:picMkLst>
        </pc:picChg>
        <pc:picChg chg="add del mod">
          <ac:chgData name="Vania Dimitrova" userId="14e91bea-a3b4-4821-9b85-7aef3a4ea495" providerId="ADAL" clId="{CE505428-3436-4144-972A-BD7C7C7D4A5F}" dt="2023-04-23T07:42:18.217" v="1229" actId="478"/>
          <ac:picMkLst>
            <pc:docMk/>
            <pc:sldMk cId="673444932" sldId="455"/>
            <ac:picMk id="4" creationId="{A278CB3A-2770-2764-153E-36CEC14CDF68}"/>
          </ac:picMkLst>
        </pc:picChg>
        <pc:picChg chg="add del mod">
          <ac:chgData name="Vania Dimitrova" userId="14e91bea-a3b4-4821-9b85-7aef3a4ea495" providerId="ADAL" clId="{CE505428-3436-4144-972A-BD7C7C7D4A5F}" dt="2023-04-23T07:42:18.217" v="1229" actId="478"/>
          <ac:picMkLst>
            <pc:docMk/>
            <pc:sldMk cId="673444932" sldId="455"/>
            <ac:picMk id="7" creationId="{CB2949A5-888F-DB13-7024-AF48B7E06DDC}"/>
          </ac:picMkLst>
        </pc:picChg>
        <pc:picChg chg="add del mod">
          <ac:chgData name="Vania Dimitrova" userId="14e91bea-a3b4-4821-9b85-7aef3a4ea495" providerId="ADAL" clId="{CE505428-3436-4144-972A-BD7C7C7D4A5F}" dt="2023-04-23T07:42:18.217" v="1229" actId="478"/>
          <ac:picMkLst>
            <pc:docMk/>
            <pc:sldMk cId="673444932" sldId="455"/>
            <ac:picMk id="9" creationId="{ABFBB25C-B3C6-7068-D767-0504346C44E0}"/>
          </ac:picMkLst>
        </pc:picChg>
        <pc:picChg chg="add del mod">
          <ac:chgData name="Vania Dimitrova" userId="14e91bea-a3b4-4821-9b85-7aef3a4ea495" providerId="ADAL" clId="{CE505428-3436-4144-972A-BD7C7C7D4A5F}" dt="2023-04-23T07:42:18.217" v="1229" actId="478"/>
          <ac:picMkLst>
            <pc:docMk/>
            <pc:sldMk cId="673444932" sldId="455"/>
            <ac:picMk id="11" creationId="{81343666-2032-78C2-DE94-E50986EE951C}"/>
          </ac:picMkLst>
        </pc:picChg>
        <pc:picChg chg="add del mod">
          <ac:chgData name="Vania Dimitrova" userId="14e91bea-a3b4-4821-9b85-7aef3a4ea495" providerId="ADAL" clId="{CE505428-3436-4144-972A-BD7C7C7D4A5F}" dt="2023-04-23T07:42:18.217" v="1229" actId="478"/>
          <ac:picMkLst>
            <pc:docMk/>
            <pc:sldMk cId="673444932" sldId="455"/>
            <ac:picMk id="13" creationId="{602E97A5-88A4-8D41-A080-F07182A95CF8}"/>
          </ac:picMkLst>
        </pc:picChg>
        <pc:picChg chg="add del mod">
          <ac:chgData name="Vania Dimitrova" userId="14e91bea-a3b4-4821-9b85-7aef3a4ea495" providerId="ADAL" clId="{CE505428-3436-4144-972A-BD7C7C7D4A5F}" dt="2023-04-23T09:24:10.164" v="2948" actId="164"/>
          <ac:picMkLst>
            <pc:docMk/>
            <pc:sldMk cId="673444932" sldId="455"/>
            <ac:picMk id="14" creationId="{43C2140E-63D7-4612-1D11-CED94AEDDACC}"/>
          </ac:picMkLst>
        </pc:picChg>
        <pc:picChg chg="add del mod">
          <ac:chgData name="Vania Dimitrova" userId="14e91bea-a3b4-4821-9b85-7aef3a4ea495" providerId="ADAL" clId="{CE505428-3436-4144-972A-BD7C7C7D4A5F}" dt="2023-04-23T07:42:18.217" v="1229" actId="478"/>
          <ac:picMkLst>
            <pc:docMk/>
            <pc:sldMk cId="673444932" sldId="455"/>
            <ac:picMk id="16" creationId="{860529E1-CE11-847B-3D1C-63F27F9C77A5}"/>
          </ac:picMkLst>
        </pc:picChg>
      </pc:sldChg>
      <pc:sldChg chg="addSp delSp modSp add mod modAnim">
        <pc:chgData name="Vania Dimitrova" userId="14e91bea-a3b4-4821-9b85-7aef3a4ea495" providerId="ADAL" clId="{CE505428-3436-4144-972A-BD7C7C7D4A5F}" dt="2023-04-23T09:25:36.430" v="3015" actId="20577"/>
        <pc:sldMkLst>
          <pc:docMk/>
          <pc:sldMk cId="1030865211" sldId="456"/>
        </pc:sldMkLst>
        <pc:spChg chg="add mod">
          <ac:chgData name="Vania Dimitrova" userId="14e91bea-a3b4-4821-9b85-7aef3a4ea495" providerId="ADAL" clId="{CE505428-3436-4144-972A-BD7C7C7D4A5F}" dt="2023-04-23T09:24:46.676" v="2951" actId="164"/>
          <ac:spMkLst>
            <pc:docMk/>
            <pc:sldMk cId="1030865211" sldId="456"/>
            <ac:spMk id="2" creationId="{567DA007-EA1F-B546-700B-0433646ADBD3}"/>
          </ac:spMkLst>
        </pc:spChg>
        <pc:spChg chg="mod">
          <ac:chgData name="Vania Dimitrova" userId="14e91bea-a3b4-4821-9b85-7aef3a4ea495" providerId="ADAL" clId="{CE505428-3436-4144-972A-BD7C7C7D4A5F}" dt="2023-04-23T07:55:13.068" v="1376"/>
          <ac:spMkLst>
            <pc:docMk/>
            <pc:sldMk cId="1030865211" sldId="456"/>
            <ac:spMk id="4" creationId="{EAD5E410-1F47-3FA0-D430-D193A0F99A12}"/>
          </ac:spMkLst>
        </pc:spChg>
        <pc:spChg chg="add mod">
          <ac:chgData name="Vania Dimitrova" userId="14e91bea-a3b4-4821-9b85-7aef3a4ea495" providerId="ADAL" clId="{CE505428-3436-4144-972A-BD7C7C7D4A5F}" dt="2023-04-23T09:25:36.430" v="3015" actId="20577"/>
          <ac:spMkLst>
            <pc:docMk/>
            <pc:sldMk cId="1030865211" sldId="456"/>
            <ac:spMk id="6" creationId="{2595CAEB-F61C-5F59-4FDD-885024ED666C}"/>
          </ac:spMkLst>
        </pc:spChg>
        <pc:spChg chg="mod">
          <ac:chgData name="Vania Dimitrova" userId="14e91bea-a3b4-4821-9b85-7aef3a4ea495" providerId="ADAL" clId="{CE505428-3436-4144-972A-BD7C7C7D4A5F}" dt="2023-04-23T07:53:45.102" v="1370" actId="20577"/>
          <ac:spMkLst>
            <pc:docMk/>
            <pc:sldMk cId="1030865211" sldId="456"/>
            <ac:spMk id="7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3T07:58:58.146" v="1535" actId="14100"/>
          <ac:spMkLst>
            <pc:docMk/>
            <pc:sldMk cId="1030865211" sldId="456"/>
            <ac:spMk id="10" creationId="{F7EC0201-D64A-2DD1-5C3B-1295A2D95C1E}"/>
          </ac:spMkLst>
        </pc:spChg>
        <pc:grpChg chg="add del mod">
          <ac:chgData name="Vania Dimitrova" userId="14e91bea-a3b4-4821-9b85-7aef3a4ea495" providerId="ADAL" clId="{CE505428-3436-4144-972A-BD7C7C7D4A5F}" dt="2023-04-23T07:55:34.873" v="1379"/>
          <ac:grpSpMkLst>
            <pc:docMk/>
            <pc:sldMk cId="1030865211" sldId="456"/>
            <ac:grpSpMk id="3" creationId="{548F297D-4135-2A81-125F-23A7EEB983D4}"/>
          </ac:grpSpMkLst>
        </pc:grpChg>
        <pc:grpChg chg="add mod">
          <ac:chgData name="Vania Dimitrova" userId="14e91bea-a3b4-4821-9b85-7aef3a4ea495" providerId="ADAL" clId="{CE505428-3436-4144-972A-BD7C7C7D4A5F}" dt="2023-04-23T09:24:46.676" v="2951" actId="164"/>
          <ac:grpSpMkLst>
            <pc:docMk/>
            <pc:sldMk cId="1030865211" sldId="456"/>
            <ac:grpSpMk id="3" creationId="{67A92E6C-7D67-9D8A-899C-0B87ADB29926}"/>
          </ac:grpSpMkLst>
        </pc:grpChg>
        <pc:grpChg chg="add mod">
          <ac:chgData name="Vania Dimitrova" userId="14e91bea-a3b4-4821-9b85-7aef3a4ea495" providerId="ADAL" clId="{CE505428-3436-4144-972A-BD7C7C7D4A5F}" dt="2023-04-23T08:34:24.056" v="2135" actId="1036"/>
          <ac:grpSpMkLst>
            <pc:docMk/>
            <pc:sldMk cId="1030865211" sldId="456"/>
            <ac:grpSpMk id="8" creationId="{3038256F-5775-517A-33B3-221AE4F0E855}"/>
          </ac:grpSpMkLst>
        </pc:grpChg>
        <pc:picChg chg="mod">
          <ac:chgData name="Vania Dimitrova" userId="14e91bea-a3b4-4821-9b85-7aef3a4ea495" providerId="ADAL" clId="{CE505428-3436-4144-972A-BD7C7C7D4A5F}" dt="2023-04-23T07:55:13.068" v="1376"/>
          <ac:picMkLst>
            <pc:docMk/>
            <pc:sldMk cId="1030865211" sldId="456"/>
            <ac:picMk id="5" creationId="{2038C0B0-1707-FF16-800A-E8CD4F4FC589}"/>
          </ac:picMkLst>
        </pc:picChg>
        <pc:picChg chg="mod">
          <ac:chgData name="Vania Dimitrova" userId="14e91bea-a3b4-4821-9b85-7aef3a4ea495" providerId="ADAL" clId="{CE505428-3436-4144-972A-BD7C7C7D4A5F}" dt="2023-04-23T07:56:22.588" v="1386" actId="1076"/>
          <ac:picMkLst>
            <pc:docMk/>
            <pc:sldMk cId="1030865211" sldId="456"/>
            <ac:picMk id="9" creationId="{DF65BF06-F916-C551-45F2-0FC01DD87566}"/>
          </ac:picMkLst>
        </pc:picChg>
        <pc:picChg chg="mod">
          <ac:chgData name="Vania Dimitrova" userId="14e91bea-a3b4-4821-9b85-7aef3a4ea495" providerId="ADAL" clId="{CE505428-3436-4144-972A-BD7C7C7D4A5F}" dt="2023-04-23T07:59:03.855" v="1536" actId="1076"/>
          <ac:picMkLst>
            <pc:docMk/>
            <pc:sldMk cId="1030865211" sldId="456"/>
            <ac:picMk id="11" creationId="{026C21AF-5647-CD23-3A9C-AB052AB4CD24}"/>
          </ac:picMkLst>
        </pc:picChg>
      </pc:sldChg>
      <pc:sldChg chg="delSp modSp add del">
        <pc:chgData name="Vania Dimitrova" userId="14e91bea-a3b4-4821-9b85-7aef3a4ea495" providerId="ADAL" clId="{CE505428-3436-4144-972A-BD7C7C7D4A5F}" dt="2023-04-22T22:27:37.548" v="933" actId="47"/>
        <pc:sldMkLst>
          <pc:docMk/>
          <pc:sldMk cId="1112914100" sldId="456"/>
        </pc:sldMkLst>
        <pc:spChg chg="mod">
          <ac:chgData name="Vania Dimitrova" userId="14e91bea-a3b4-4821-9b85-7aef3a4ea495" providerId="ADAL" clId="{CE505428-3436-4144-972A-BD7C7C7D4A5F}" dt="2023-04-22T22:22:50.384" v="884" actId="20577"/>
          <ac:spMkLst>
            <pc:docMk/>
            <pc:sldMk cId="1112914100" sldId="456"/>
            <ac:spMk id="5" creationId="{00000000-0000-0000-0000-000000000000}"/>
          </ac:spMkLst>
        </pc:spChg>
        <pc:picChg chg="del">
          <ac:chgData name="Vania Dimitrova" userId="14e91bea-a3b4-4821-9b85-7aef3a4ea495" providerId="ADAL" clId="{CE505428-3436-4144-972A-BD7C7C7D4A5F}" dt="2023-04-22T22:22:56.041" v="885" actId="478"/>
          <ac:picMkLst>
            <pc:docMk/>
            <pc:sldMk cId="1112914100" sldId="456"/>
            <ac:picMk id="4" creationId="{A278CB3A-2770-2764-153E-36CEC14CDF68}"/>
          </ac:picMkLst>
        </pc:picChg>
        <pc:picChg chg="del">
          <ac:chgData name="Vania Dimitrova" userId="14e91bea-a3b4-4821-9b85-7aef3a4ea495" providerId="ADAL" clId="{CE505428-3436-4144-972A-BD7C7C7D4A5F}" dt="2023-04-22T22:22:56.041" v="885" actId="478"/>
          <ac:picMkLst>
            <pc:docMk/>
            <pc:sldMk cId="1112914100" sldId="456"/>
            <ac:picMk id="7" creationId="{CB2949A5-888F-DB13-7024-AF48B7E06DDC}"/>
          </ac:picMkLst>
        </pc:picChg>
        <pc:picChg chg="del">
          <ac:chgData name="Vania Dimitrova" userId="14e91bea-a3b4-4821-9b85-7aef3a4ea495" providerId="ADAL" clId="{CE505428-3436-4144-972A-BD7C7C7D4A5F}" dt="2023-04-22T22:22:56.041" v="885" actId="478"/>
          <ac:picMkLst>
            <pc:docMk/>
            <pc:sldMk cId="1112914100" sldId="456"/>
            <ac:picMk id="9" creationId="{ABFBB25C-B3C6-7068-D767-0504346C44E0}"/>
          </ac:picMkLst>
        </pc:picChg>
        <pc:picChg chg="del">
          <ac:chgData name="Vania Dimitrova" userId="14e91bea-a3b4-4821-9b85-7aef3a4ea495" providerId="ADAL" clId="{CE505428-3436-4144-972A-BD7C7C7D4A5F}" dt="2023-04-22T22:22:56.041" v="885" actId="478"/>
          <ac:picMkLst>
            <pc:docMk/>
            <pc:sldMk cId="1112914100" sldId="456"/>
            <ac:picMk id="11" creationId="{81343666-2032-78C2-DE94-E50986EE951C}"/>
          </ac:picMkLst>
        </pc:picChg>
        <pc:picChg chg="del">
          <ac:chgData name="Vania Dimitrova" userId="14e91bea-a3b4-4821-9b85-7aef3a4ea495" providerId="ADAL" clId="{CE505428-3436-4144-972A-BD7C7C7D4A5F}" dt="2023-04-22T22:22:56.041" v="885" actId="478"/>
          <ac:picMkLst>
            <pc:docMk/>
            <pc:sldMk cId="1112914100" sldId="456"/>
            <ac:picMk id="13" creationId="{602E97A5-88A4-8D41-A080-F07182A95CF8}"/>
          </ac:picMkLst>
        </pc:picChg>
        <pc:picChg chg="del">
          <ac:chgData name="Vania Dimitrova" userId="14e91bea-a3b4-4821-9b85-7aef3a4ea495" providerId="ADAL" clId="{CE505428-3436-4144-972A-BD7C7C7D4A5F}" dt="2023-04-22T22:22:56.041" v="885" actId="478"/>
          <ac:picMkLst>
            <pc:docMk/>
            <pc:sldMk cId="1112914100" sldId="456"/>
            <ac:picMk id="16" creationId="{860529E1-CE11-847B-3D1C-63F27F9C77A5}"/>
          </ac:picMkLst>
        </pc:picChg>
      </pc:sldChg>
      <pc:sldChg chg="add">
        <pc:chgData name="Vania Dimitrova" userId="14e91bea-a3b4-4821-9b85-7aef3a4ea495" providerId="ADAL" clId="{CE505428-3436-4144-972A-BD7C7C7D4A5F}" dt="2023-04-22T22:32:04.265" v="1001"/>
        <pc:sldMkLst>
          <pc:docMk/>
          <pc:sldMk cId="1516306053" sldId="457"/>
        </pc:sldMkLst>
      </pc:sldChg>
      <pc:sldChg chg="addSp delSp modSp add mod modAnim">
        <pc:chgData name="Vania Dimitrova" userId="14e91bea-a3b4-4821-9b85-7aef3a4ea495" providerId="ADAL" clId="{CE505428-3436-4144-972A-BD7C7C7D4A5F}" dt="2023-04-23T09:26:26.602" v="3020" actId="313"/>
        <pc:sldMkLst>
          <pc:docMk/>
          <pc:sldMk cId="3895851206" sldId="458"/>
        </pc:sldMkLst>
        <pc:spChg chg="mod">
          <ac:chgData name="Vania Dimitrova" userId="14e91bea-a3b4-4821-9b85-7aef3a4ea495" providerId="ADAL" clId="{CE505428-3436-4144-972A-BD7C7C7D4A5F}" dt="2023-04-23T08:13:22.583" v="1625" actId="1038"/>
          <ac:spMkLst>
            <pc:docMk/>
            <pc:sldMk cId="3895851206" sldId="458"/>
            <ac:spMk id="2" creationId="{00000000-0000-0000-0000-000000000000}"/>
          </ac:spMkLst>
        </pc:spChg>
        <pc:spChg chg="add mod">
          <ac:chgData name="Vania Dimitrova" userId="14e91bea-a3b4-4821-9b85-7aef3a4ea495" providerId="ADAL" clId="{CE505428-3436-4144-972A-BD7C7C7D4A5F}" dt="2023-04-23T08:02:51.367" v="1574" actId="20577"/>
          <ac:spMkLst>
            <pc:docMk/>
            <pc:sldMk cId="3895851206" sldId="458"/>
            <ac:spMk id="3" creationId="{3FCC2CF2-CEFF-2190-9A83-A4127B653382}"/>
          </ac:spMkLst>
        </pc:spChg>
        <pc:spChg chg="mod">
          <ac:chgData name="Vania Dimitrova" userId="14e91bea-a3b4-4821-9b85-7aef3a4ea495" providerId="ADAL" clId="{CE505428-3436-4144-972A-BD7C7C7D4A5F}" dt="2023-04-23T09:26:26.602" v="3020" actId="313"/>
          <ac:spMkLst>
            <pc:docMk/>
            <pc:sldMk cId="3895851206" sldId="458"/>
            <ac:spMk id="7" creationId="{80921A76-2867-7667-235B-58744FCE67B3}"/>
          </ac:spMkLst>
        </pc:spChg>
        <pc:spChg chg="mod ord">
          <ac:chgData name="Vania Dimitrova" userId="14e91bea-a3b4-4821-9b85-7aef3a4ea495" providerId="ADAL" clId="{CE505428-3436-4144-972A-BD7C7C7D4A5F}" dt="2023-04-23T08:06:29.057" v="1587" actId="207"/>
          <ac:spMkLst>
            <pc:docMk/>
            <pc:sldMk cId="3895851206" sldId="458"/>
            <ac:spMk id="16" creationId="{00000000-0000-0000-0000-000000000000}"/>
          </ac:spMkLst>
        </pc:spChg>
        <pc:grpChg chg="add mod">
          <ac:chgData name="Vania Dimitrova" userId="14e91bea-a3b4-4821-9b85-7aef3a4ea495" providerId="ADAL" clId="{CE505428-3436-4144-972A-BD7C7C7D4A5F}" dt="2023-04-23T08:08:02.063" v="1602" actId="1076"/>
          <ac:grpSpMkLst>
            <pc:docMk/>
            <pc:sldMk cId="3895851206" sldId="458"/>
            <ac:grpSpMk id="6" creationId="{E99229C6-C9BE-E46C-49C1-33815E5283C0}"/>
          </ac:grpSpMkLst>
        </pc:grpChg>
        <pc:picChg chg="add mod">
          <ac:chgData name="Vania Dimitrova" userId="14e91bea-a3b4-4821-9b85-7aef3a4ea495" providerId="ADAL" clId="{CE505428-3436-4144-972A-BD7C7C7D4A5F}" dt="2023-04-23T08:05:55.550" v="1582" actId="14100"/>
          <ac:picMkLst>
            <pc:docMk/>
            <pc:sldMk cId="3895851206" sldId="458"/>
            <ac:picMk id="5" creationId="{D2BCCA06-43E8-AAD3-EA9B-759364A9532E}"/>
          </ac:picMkLst>
        </pc:picChg>
        <pc:picChg chg="mod">
          <ac:chgData name="Vania Dimitrova" userId="14e91bea-a3b4-4821-9b85-7aef3a4ea495" providerId="ADAL" clId="{CE505428-3436-4144-972A-BD7C7C7D4A5F}" dt="2023-04-23T08:08:13.474" v="1604" actId="1076"/>
          <ac:picMkLst>
            <pc:docMk/>
            <pc:sldMk cId="3895851206" sldId="458"/>
            <ac:picMk id="8" creationId="{53198F4D-B1F2-25C6-44B6-BDFB78B45227}"/>
          </ac:picMkLst>
        </pc:picChg>
        <pc:picChg chg="del mod">
          <ac:chgData name="Vania Dimitrova" userId="14e91bea-a3b4-4821-9b85-7aef3a4ea495" providerId="ADAL" clId="{CE505428-3436-4144-972A-BD7C7C7D4A5F}" dt="2023-04-23T08:05:26.260" v="1576" actId="478"/>
          <ac:picMkLst>
            <pc:docMk/>
            <pc:sldMk cId="3895851206" sldId="458"/>
            <ac:picMk id="13" creationId="{00000000-0000-0000-0000-000000000000}"/>
          </ac:picMkLst>
        </pc:picChg>
      </pc:sldChg>
      <pc:sldChg chg="addSp delSp modSp add del mod ord addAnim delAnim modAnim modShow">
        <pc:chgData name="Vania Dimitrova" userId="14e91bea-a3b4-4821-9b85-7aef3a4ea495" providerId="ADAL" clId="{CE505428-3436-4144-972A-BD7C7C7D4A5F}" dt="2023-04-23T10:39:42.327" v="3254" actId="47"/>
        <pc:sldMkLst>
          <pc:docMk/>
          <pc:sldMk cId="2144063975" sldId="459"/>
        </pc:sldMkLst>
        <pc:spChg chg="mod">
          <ac:chgData name="Vania Dimitrova" userId="14e91bea-a3b4-4821-9b85-7aef3a4ea495" providerId="ADAL" clId="{CE505428-3436-4144-972A-BD7C7C7D4A5F}" dt="2023-04-23T10:34:59.564" v="3193" actId="21"/>
          <ac:spMkLst>
            <pc:docMk/>
            <pc:sldMk cId="2144063975" sldId="459"/>
            <ac:spMk id="1744" creationId="{85C0DDDF-2914-477C-90DE-129AE6865C35}"/>
          </ac:spMkLst>
        </pc:spChg>
        <pc:grpChg chg="add del mod">
          <ac:chgData name="Vania Dimitrova" userId="14e91bea-a3b4-4821-9b85-7aef3a4ea495" providerId="ADAL" clId="{CE505428-3436-4144-972A-BD7C7C7D4A5F}" dt="2023-04-23T10:34:59.564" v="3193" actId="21"/>
          <ac:grpSpMkLst>
            <pc:docMk/>
            <pc:sldMk cId="2144063975" sldId="459"/>
            <ac:grpSpMk id="1743" creationId="{00000000-0000-0000-0000-000000000000}"/>
          </ac:grpSpMkLst>
        </pc:grpChg>
        <pc:grpChg chg="add del">
          <ac:chgData name="Vania Dimitrova" userId="14e91bea-a3b4-4821-9b85-7aef3a4ea495" providerId="ADAL" clId="{CE505428-3436-4144-972A-BD7C7C7D4A5F}" dt="2023-04-23T09:11:05.293" v="2447" actId="21"/>
          <ac:grpSpMkLst>
            <pc:docMk/>
            <pc:sldMk cId="2144063975" sldId="459"/>
            <ac:grpSpMk id="3091" creationId="{00000000-0000-0000-0000-000000000000}"/>
          </ac:grpSpMkLst>
        </pc:grpChg>
        <pc:picChg chg="add del">
          <ac:chgData name="Vania Dimitrova" userId="14e91bea-a3b4-4821-9b85-7aef3a4ea495" providerId="ADAL" clId="{CE505428-3436-4144-972A-BD7C7C7D4A5F}" dt="2023-04-23T10:34:59.564" v="3193" actId="21"/>
          <ac:picMkLst>
            <pc:docMk/>
            <pc:sldMk cId="2144063975" sldId="459"/>
            <ac:picMk id="1745" creationId="{00000000-0000-0000-0000-000000000000}"/>
          </ac:picMkLst>
        </pc:picChg>
      </pc:sldChg>
      <pc:sldChg chg="add del">
        <pc:chgData name="Vania Dimitrova" userId="14e91bea-a3b4-4821-9b85-7aef3a4ea495" providerId="ADAL" clId="{CE505428-3436-4144-972A-BD7C7C7D4A5F}" dt="2023-04-23T08:23:19.181" v="1786" actId="47"/>
        <pc:sldMkLst>
          <pc:docMk/>
          <pc:sldMk cId="3783600593" sldId="461"/>
        </pc:sldMkLst>
      </pc:sldChg>
      <pc:sldChg chg="add del">
        <pc:chgData name="Vania Dimitrova" userId="14e91bea-a3b4-4821-9b85-7aef3a4ea495" providerId="ADAL" clId="{CE505428-3436-4144-972A-BD7C7C7D4A5F}" dt="2023-04-23T08:23:19.181" v="1786" actId="47"/>
        <pc:sldMkLst>
          <pc:docMk/>
          <pc:sldMk cId="1482465047" sldId="462"/>
        </pc:sldMkLst>
      </pc:sldChg>
      <pc:sldChg chg="add del">
        <pc:chgData name="Vania Dimitrova" userId="14e91bea-a3b4-4821-9b85-7aef3a4ea495" providerId="ADAL" clId="{CE505428-3436-4144-972A-BD7C7C7D4A5F}" dt="2023-04-23T08:23:19.181" v="1786" actId="47"/>
        <pc:sldMkLst>
          <pc:docMk/>
          <pc:sldMk cId="2996359802" sldId="463"/>
        </pc:sldMkLst>
      </pc:sldChg>
      <pc:sldChg chg="add del">
        <pc:chgData name="Vania Dimitrova" userId="14e91bea-a3b4-4821-9b85-7aef3a4ea495" providerId="ADAL" clId="{CE505428-3436-4144-972A-BD7C7C7D4A5F}" dt="2023-04-23T08:23:19.181" v="1786" actId="47"/>
        <pc:sldMkLst>
          <pc:docMk/>
          <pc:sldMk cId="15260685" sldId="464"/>
        </pc:sldMkLst>
      </pc:sldChg>
      <pc:sldChg chg="add del">
        <pc:chgData name="Vania Dimitrova" userId="14e91bea-a3b4-4821-9b85-7aef3a4ea495" providerId="ADAL" clId="{CE505428-3436-4144-972A-BD7C7C7D4A5F}" dt="2023-04-23T08:23:19.181" v="1786" actId="47"/>
        <pc:sldMkLst>
          <pc:docMk/>
          <pc:sldMk cId="2646381804" sldId="465"/>
        </pc:sldMkLst>
      </pc:sldChg>
      <pc:sldChg chg="add del">
        <pc:chgData name="Vania Dimitrova" userId="14e91bea-a3b4-4821-9b85-7aef3a4ea495" providerId="ADAL" clId="{CE505428-3436-4144-972A-BD7C7C7D4A5F}" dt="2023-04-22T22:36:15.460" v="1005"/>
        <pc:sldMkLst>
          <pc:docMk/>
          <pc:sldMk cId="3324266506" sldId="466"/>
        </pc:sldMkLst>
      </pc:sldChg>
      <pc:sldChg chg="addSp delSp add mod ord addAnim delAnim">
        <pc:chgData name="Vania Dimitrova" userId="14e91bea-a3b4-4821-9b85-7aef3a4ea495" providerId="ADAL" clId="{CE505428-3436-4144-972A-BD7C7C7D4A5F}" dt="2023-04-23T07:56:15.324" v="1384"/>
        <pc:sldMkLst>
          <pc:docMk/>
          <pc:sldMk cId="1903707317" sldId="467"/>
        </pc:sldMkLst>
        <pc:grpChg chg="add del">
          <ac:chgData name="Vania Dimitrova" userId="14e91bea-a3b4-4821-9b85-7aef3a4ea495" providerId="ADAL" clId="{CE505428-3436-4144-972A-BD7C7C7D4A5F}" dt="2023-04-23T07:55:38.854" v="1380" actId="21"/>
          <ac:grpSpMkLst>
            <pc:docMk/>
            <pc:sldMk cId="1903707317" sldId="467"/>
            <ac:grpSpMk id="7" creationId="{00000000-0000-0000-0000-000000000000}"/>
          </ac:grpSpMkLst>
        </pc:grpChg>
      </pc:sldChg>
      <pc:sldChg chg="add del">
        <pc:chgData name="Vania Dimitrova" userId="14e91bea-a3b4-4821-9b85-7aef3a4ea495" providerId="ADAL" clId="{CE505428-3436-4144-972A-BD7C7C7D4A5F}" dt="2023-04-22T22:42:09.562" v="1014" actId="47"/>
        <pc:sldMkLst>
          <pc:docMk/>
          <pc:sldMk cId="1409576587" sldId="468"/>
        </pc:sldMkLst>
      </pc:sldChg>
      <pc:sldChg chg="add del">
        <pc:chgData name="Vania Dimitrova" userId="14e91bea-a3b4-4821-9b85-7aef3a4ea495" providerId="ADAL" clId="{CE505428-3436-4144-972A-BD7C7C7D4A5F}" dt="2023-04-22T22:37:28.893" v="1008" actId="2696"/>
        <pc:sldMkLst>
          <pc:docMk/>
          <pc:sldMk cId="2187101239" sldId="469"/>
        </pc:sldMkLst>
      </pc:sldChg>
      <pc:sldChg chg="modSp add mod ord">
        <pc:chgData name="Vania Dimitrova" userId="14e91bea-a3b4-4821-9b85-7aef3a4ea495" providerId="ADAL" clId="{CE505428-3436-4144-972A-BD7C7C7D4A5F}" dt="2023-04-23T09:34:44.804" v="3077" actId="20577"/>
        <pc:sldMkLst>
          <pc:docMk/>
          <pc:sldMk cId="3473332756" sldId="469"/>
        </pc:sldMkLst>
        <pc:spChg chg="mod">
          <ac:chgData name="Vania Dimitrova" userId="14e91bea-a3b4-4821-9b85-7aef3a4ea495" providerId="ADAL" clId="{CE505428-3436-4144-972A-BD7C7C7D4A5F}" dt="2023-04-23T09:34:44.804" v="3077" actId="20577"/>
          <ac:spMkLst>
            <pc:docMk/>
            <pc:sldMk cId="3473332756" sldId="469"/>
            <ac:spMk id="15" creationId="{00000000-0000-0000-0000-000000000000}"/>
          </ac:spMkLst>
        </pc:spChg>
      </pc:sldChg>
      <pc:sldChg chg="add del">
        <pc:chgData name="Vania Dimitrova" userId="14e91bea-a3b4-4821-9b85-7aef3a4ea495" providerId="ADAL" clId="{CE505428-3436-4144-972A-BD7C7C7D4A5F}" dt="2023-04-23T08:09:07.517" v="1607" actId="2696"/>
        <pc:sldMkLst>
          <pc:docMk/>
          <pc:sldMk cId="269285162" sldId="471"/>
        </pc:sldMkLst>
      </pc:sldChg>
      <pc:sldChg chg="add del mod modShow">
        <pc:chgData name="Vania Dimitrova" userId="14e91bea-a3b4-4821-9b85-7aef3a4ea495" providerId="ADAL" clId="{CE505428-3436-4144-972A-BD7C7C7D4A5F}" dt="2023-04-23T10:39:41.534" v="3253" actId="47"/>
        <pc:sldMkLst>
          <pc:docMk/>
          <pc:sldMk cId="1552037964" sldId="471"/>
        </pc:sldMkLst>
      </pc:sldChg>
      <pc:sldChg chg="add del">
        <pc:chgData name="Vania Dimitrova" userId="14e91bea-a3b4-4821-9b85-7aef3a4ea495" providerId="ADAL" clId="{CE505428-3436-4144-972A-BD7C7C7D4A5F}" dt="2023-04-22T22:36:12.064" v="1003" actId="47"/>
        <pc:sldMkLst>
          <pc:docMk/>
          <pc:sldMk cId="4118182849" sldId="472"/>
        </pc:sldMkLst>
      </pc:sldChg>
      <pc:sldChg chg="addSp delSp modSp add del mod">
        <pc:chgData name="Vania Dimitrova" userId="14e91bea-a3b4-4821-9b85-7aef3a4ea495" providerId="ADAL" clId="{CE505428-3436-4144-972A-BD7C7C7D4A5F}" dt="2023-04-23T10:29:46.396" v="3184" actId="2696"/>
        <pc:sldMkLst>
          <pc:docMk/>
          <pc:sldMk cId="3099739781" sldId="475"/>
        </pc:sldMkLst>
        <pc:spChg chg="add mod">
          <ac:chgData name="Vania Dimitrova" userId="14e91bea-a3b4-4821-9b85-7aef3a4ea495" providerId="ADAL" clId="{CE505428-3436-4144-972A-BD7C7C7D4A5F}" dt="2023-04-23T09:10:34.597" v="2444" actId="1076"/>
          <ac:spMkLst>
            <pc:docMk/>
            <pc:sldMk cId="3099739781" sldId="475"/>
            <ac:spMk id="4" creationId="{2523594B-C00F-8B28-860F-05B957FB0EB4}"/>
          </ac:spMkLst>
        </pc:spChg>
        <pc:spChg chg="add mod">
          <ac:chgData name="Vania Dimitrova" userId="14e91bea-a3b4-4821-9b85-7aef3a4ea495" providerId="ADAL" clId="{CE505428-3436-4144-972A-BD7C7C7D4A5F}" dt="2023-04-23T09:10:34.597" v="2444" actId="1076"/>
          <ac:spMkLst>
            <pc:docMk/>
            <pc:sldMk cId="3099739781" sldId="475"/>
            <ac:spMk id="7" creationId="{C8C21603-DECA-04D8-376B-21E4FEC6E745}"/>
          </ac:spMkLst>
        </pc:spChg>
        <pc:spChg chg="add mod">
          <ac:chgData name="Vania Dimitrova" userId="14e91bea-a3b4-4821-9b85-7aef3a4ea495" providerId="ADAL" clId="{CE505428-3436-4144-972A-BD7C7C7D4A5F}" dt="2023-04-23T09:10:34.597" v="2444" actId="1076"/>
          <ac:spMkLst>
            <pc:docMk/>
            <pc:sldMk cId="3099739781" sldId="475"/>
            <ac:spMk id="9" creationId="{2923F226-0C3C-B883-153E-099404DDA368}"/>
          </ac:spMkLst>
        </pc:spChg>
        <pc:spChg chg="add mod">
          <ac:chgData name="Vania Dimitrova" userId="14e91bea-a3b4-4821-9b85-7aef3a4ea495" providerId="ADAL" clId="{CE505428-3436-4144-972A-BD7C7C7D4A5F}" dt="2023-04-23T09:10:34.597" v="2444" actId="1076"/>
          <ac:spMkLst>
            <pc:docMk/>
            <pc:sldMk cId="3099739781" sldId="475"/>
            <ac:spMk id="11" creationId="{DD47F3C6-5C1C-818D-4908-F20B45188583}"/>
          </ac:spMkLst>
        </pc:spChg>
        <pc:spChg chg="add mod">
          <ac:chgData name="Vania Dimitrova" userId="14e91bea-a3b4-4821-9b85-7aef3a4ea495" providerId="ADAL" clId="{CE505428-3436-4144-972A-BD7C7C7D4A5F}" dt="2023-04-23T09:10:20.720" v="2443" actId="14100"/>
          <ac:spMkLst>
            <pc:docMk/>
            <pc:sldMk cId="3099739781" sldId="475"/>
            <ac:spMk id="12" creationId="{29974B0A-A82E-3D6E-130E-4CDF208205A1}"/>
          </ac:spMkLst>
        </pc:spChg>
        <pc:spChg chg="del">
          <ac:chgData name="Vania Dimitrova" userId="14e91bea-a3b4-4821-9b85-7aef3a4ea495" providerId="ADAL" clId="{CE505428-3436-4144-972A-BD7C7C7D4A5F}" dt="2023-04-23T08:55:44.909" v="2258" actId="478"/>
          <ac:spMkLst>
            <pc:docMk/>
            <pc:sldMk cId="3099739781" sldId="475"/>
            <ac:spMk id="13" creationId="{00000000-0000-0000-0000-000000000000}"/>
          </ac:spMkLst>
        </pc:spChg>
        <pc:spChg chg="add mod">
          <ac:chgData name="Vania Dimitrova" userId="14e91bea-a3b4-4821-9b85-7aef3a4ea495" providerId="ADAL" clId="{CE505428-3436-4144-972A-BD7C7C7D4A5F}" dt="2023-04-23T09:02:44.236" v="2385" actId="1036"/>
          <ac:spMkLst>
            <pc:docMk/>
            <pc:sldMk cId="3099739781" sldId="475"/>
            <ac:spMk id="17" creationId="{0D46A4BA-DF0F-E1E9-8751-E24A53C281B3}"/>
          </ac:spMkLst>
        </pc:spChg>
        <pc:spChg chg="mod topLvl">
          <ac:chgData name="Vania Dimitrova" userId="14e91bea-a3b4-4821-9b85-7aef3a4ea495" providerId="ADAL" clId="{CE505428-3436-4144-972A-BD7C7C7D4A5F}" dt="2023-04-23T09:01:51.852" v="2378" actId="1076"/>
          <ac:spMkLst>
            <pc:docMk/>
            <pc:sldMk cId="3099739781" sldId="475"/>
            <ac:spMk id="42" creationId="{567895A9-44A3-4B1E-92C0-3B133C094F0B}"/>
          </ac:spMkLst>
        </pc:spChg>
        <pc:spChg chg="mod topLvl">
          <ac:chgData name="Vania Dimitrova" userId="14e91bea-a3b4-4821-9b85-7aef3a4ea495" providerId="ADAL" clId="{CE505428-3436-4144-972A-BD7C7C7D4A5F}" dt="2023-04-23T09:10:42.499" v="2445" actId="1076"/>
          <ac:spMkLst>
            <pc:docMk/>
            <pc:sldMk cId="3099739781" sldId="475"/>
            <ac:spMk id="43" creationId="{53B15C95-AADA-4704-889F-EEFBB5D08C6B}"/>
          </ac:spMkLst>
        </pc:spChg>
        <pc:spChg chg="mod topLvl">
          <ac:chgData name="Vania Dimitrova" userId="14e91bea-a3b4-4821-9b85-7aef3a4ea495" providerId="ADAL" clId="{CE505428-3436-4144-972A-BD7C7C7D4A5F}" dt="2023-04-23T09:01:51.852" v="2378" actId="1076"/>
          <ac:spMkLst>
            <pc:docMk/>
            <pc:sldMk cId="3099739781" sldId="475"/>
            <ac:spMk id="50" creationId="{AEEFA0FD-9F61-4A2D-AB7E-33A374A95170}"/>
          </ac:spMkLst>
        </pc:spChg>
        <pc:spChg chg="mod topLvl">
          <ac:chgData name="Vania Dimitrova" userId="14e91bea-a3b4-4821-9b85-7aef3a4ea495" providerId="ADAL" clId="{CE505428-3436-4144-972A-BD7C7C7D4A5F}" dt="2023-04-23T09:10:34.597" v="2444" actId="1076"/>
          <ac:spMkLst>
            <pc:docMk/>
            <pc:sldMk cId="3099739781" sldId="475"/>
            <ac:spMk id="51" creationId="{A0D6F1D3-48DD-445D-9C66-BC925DD0FEA5}"/>
          </ac:spMkLst>
        </pc:spChg>
        <pc:spChg chg="mod topLvl">
          <ac:chgData name="Vania Dimitrova" userId="14e91bea-a3b4-4821-9b85-7aef3a4ea495" providerId="ADAL" clId="{CE505428-3436-4144-972A-BD7C7C7D4A5F}" dt="2023-04-23T09:10:34.597" v="2444" actId="1076"/>
          <ac:spMkLst>
            <pc:docMk/>
            <pc:sldMk cId="3099739781" sldId="475"/>
            <ac:spMk id="52" creationId="{94598C74-F72E-447F-A857-E529311D78ED}"/>
          </ac:spMkLst>
        </pc:spChg>
        <pc:spChg chg="mod topLvl">
          <ac:chgData name="Vania Dimitrova" userId="14e91bea-a3b4-4821-9b85-7aef3a4ea495" providerId="ADAL" clId="{CE505428-3436-4144-972A-BD7C7C7D4A5F}" dt="2023-04-23T09:10:34.597" v="2444" actId="1076"/>
          <ac:spMkLst>
            <pc:docMk/>
            <pc:sldMk cId="3099739781" sldId="475"/>
            <ac:spMk id="62" creationId="{B1C3A841-654D-46F6-B4C6-D29127D8343F}"/>
          </ac:spMkLst>
        </pc:spChg>
        <pc:spChg chg="del">
          <ac:chgData name="Vania Dimitrova" userId="14e91bea-a3b4-4821-9b85-7aef3a4ea495" providerId="ADAL" clId="{CE505428-3436-4144-972A-BD7C7C7D4A5F}" dt="2023-04-23T08:55:17.981" v="2254" actId="478"/>
          <ac:spMkLst>
            <pc:docMk/>
            <pc:sldMk cId="3099739781" sldId="475"/>
            <ac:spMk id="93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3T08:55:27.245" v="2256" actId="478"/>
          <ac:spMkLst>
            <pc:docMk/>
            <pc:sldMk cId="3099739781" sldId="475"/>
            <ac:spMk id="94" creationId="{00000000-0000-0000-0000-000000000000}"/>
          </ac:spMkLst>
        </pc:spChg>
        <pc:grpChg chg="del mod">
          <ac:chgData name="Vania Dimitrova" userId="14e91bea-a3b4-4821-9b85-7aef3a4ea495" providerId="ADAL" clId="{CE505428-3436-4144-972A-BD7C7C7D4A5F}" dt="2023-04-23T08:55:51.424" v="2259" actId="165"/>
          <ac:grpSpMkLst>
            <pc:docMk/>
            <pc:sldMk cId="3099739781" sldId="475"/>
            <ac:grpSpMk id="5" creationId="{00000000-0000-0000-0000-000000000000}"/>
          </ac:grpSpMkLst>
        </pc:grpChg>
        <pc:grpChg chg="del">
          <ac:chgData name="Vania Dimitrova" userId="14e91bea-a3b4-4821-9b85-7aef3a4ea495" providerId="ADAL" clId="{CE505428-3436-4144-972A-BD7C7C7D4A5F}" dt="2023-04-23T08:55:17.981" v="2254" actId="478"/>
          <ac:grpSpMkLst>
            <pc:docMk/>
            <pc:sldMk cId="3099739781" sldId="475"/>
            <ac:grpSpMk id="15" creationId="{00000000-0000-0000-0000-000000000000}"/>
          </ac:grpSpMkLst>
        </pc:grpChg>
        <pc:grpChg chg="del">
          <ac:chgData name="Vania Dimitrova" userId="14e91bea-a3b4-4821-9b85-7aef3a4ea495" providerId="ADAL" clId="{CE505428-3436-4144-972A-BD7C7C7D4A5F}" dt="2023-04-23T08:55:27.245" v="2256" actId="478"/>
          <ac:grpSpMkLst>
            <pc:docMk/>
            <pc:sldMk cId="3099739781" sldId="475"/>
            <ac:grpSpMk id="16" creationId="{00000000-0000-0000-0000-000000000000}"/>
          </ac:grpSpMkLst>
        </pc:grpChg>
        <pc:picChg chg="add del mod">
          <ac:chgData name="Vania Dimitrova" userId="14e91bea-a3b4-4821-9b85-7aef3a4ea495" providerId="ADAL" clId="{CE505428-3436-4144-972A-BD7C7C7D4A5F}" dt="2023-04-23T09:06:27.025" v="2389" actId="478"/>
          <ac:picMkLst>
            <pc:docMk/>
            <pc:sldMk cId="3099739781" sldId="475"/>
            <ac:picMk id="2" creationId="{587D499E-F141-2CA1-00D5-7FA43C8A878E}"/>
          </ac:picMkLst>
        </pc:picChg>
        <pc:picChg chg="del">
          <ac:chgData name="Vania Dimitrova" userId="14e91bea-a3b4-4821-9b85-7aef3a4ea495" providerId="ADAL" clId="{CE505428-3436-4144-972A-BD7C7C7D4A5F}" dt="2023-04-23T08:55:13.256" v="2253" actId="478"/>
          <ac:picMkLst>
            <pc:docMk/>
            <pc:sldMk cId="3099739781" sldId="475"/>
            <ac:picMk id="3" creationId="{00000000-0000-0000-0000-000000000000}"/>
          </ac:picMkLst>
        </pc:picChg>
        <pc:picChg chg="add del mod">
          <ac:chgData name="Vania Dimitrova" userId="14e91bea-a3b4-4821-9b85-7aef3a4ea495" providerId="ADAL" clId="{CE505428-3436-4144-972A-BD7C7C7D4A5F}" dt="2023-04-23T09:07:19.956" v="2399" actId="478"/>
          <ac:picMkLst>
            <pc:docMk/>
            <pc:sldMk cId="3099739781" sldId="475"/>
            <ac:picMk id="6" creationId="{A3F3F9FB-A93A-0B0E-80F0-507CE0804D79}"/>
          </ac:picMkLst>
        </pc:picChg>
        <pc:picChg chg="add del mod">
          <ac:chgData name="Vania Dimitrova" userId="14e91bea-a3b4-4821-9b85-7aef3a4ea495" providerId="ADAL" clId="{CE505428-3436-4144-972A-BD7C7C7D4A5F}" dt="2023-04-23T09:08:09.211" v="2413" actId="478"/>
          <ac:picMkLst>
            <pc:docMk/>
            <pc:sldMk cId="3099739781" sldId="475"/>
            <ac:picMk id="8" creationId="{68ADCC95-0505-EA21-7CE9-7448C543727F}"/>
          </ac:picMkLst>
        </pc:picChg>
        <pc:picChg chg="add del mod">
          <ac:chgData name="Vania Dimitrova" userId="14e91bea-a3b4-4821-9b85-7aef3a4ea495" providerId="ADAL" clId="{CE505428-3436-4144-972A-BD7C7C7D4A5F}" dt="2023-04-23T09:09:16.902" v="2431" actId="478"/>
          <ac:picMkLst>
            <pc:docMk/>
            <pc:sldMk cId="3099739781" sldId="475"/>
            <ac:picMk id="10" creationId="{2218790F-4022-6873-EA84-72352C3E7810}"/>
          </ac:picMkLst>
        </pc:picChg>
        <pc:picChg chg="add mod">
          <ac:chgData name="Vania Dimitrova" userId="14e91bea-a3b4-4821-9b85-7aef3a4ea495" providerId="ADAL" clId="{CE505428-3436-4144-972A-BD7C7C7D4A5F}" dt="2023-04-23T09:02:51.979" v="2386" actId="14100"/>
          <ac:picMkLst>
            <pc:docMk/>
            <pc:sldMk cId="3099739781" sldId="475"/>
            <ac:picMk id="18" creationId="{6AAC5BCD-DB18-D10D-39BA-BD6135AFA5E4}"/>
          </ac:picMkLst>
        </pc:picChg>
        <pc:picChg chg="add mod">
          <ac:chgData name="Vania Dimitrova" userId="14e91bea-a3b4-4821-9b85-7aef3a4ea495" providerId="ADAL" clId="{CE505428-3436-4144-972A-BD7C7C7D4A5F}" dt="2023-04-23T09:10:34.597" v="2444" actId="1076"/>
          <ac:picMkLst>
            <pc:docMk/>
            <pc:sldMk cId="3099739781" sldId="475"/>
            <ac:picMk id="20" creationId="{BB0681DA-98DC-FB2C-9850-5F429FEEEE7D}"/>
          </ac:picMkLst>
        </pc:picChg>
        <pc:picChg chg="add mod modCrop">
          <ac:chgData name="Vania Dimitrova" userId="14e91bea-a3b4-4821-9b85-7aef3a4ea495" providerId="ADAL" clId="{CE505428-3436-4144-972A-BD7C7C7D4A5F}" dt="2023-04-23T09:10:34.597" v="2444" actId="1076"/>
          <ac:picMkLst>
            <pc:docMk/>
            <pc:sldMk cId="3099739781" sldId="475"/>
            <ac:picMk id="22" creationId="{7B2983D1-6FDA-CDC3-22BF-8A84D2F1CDC1}"/>
          </ac:picMkLst>
        </pc:picChg>
        <pc:picChg chg="add mod modCrop">
          <ac:chgData name="Vania Dimitrova" userId="14e91bea-a3b4-4821-9b85-7aef3a4ea495" providerId="ADAL" clId="{CE505428-3436-4144-972A-BD7C7C7D4A5F}" dt="2023-04-23T09:10:34.597" v="2444" actId="1076"/>
          <ac:picMkLst>
            <pc:docMk/>
            <pc:sldMk cId="3099739781" sldId="475"/>
            <ac:picMk id="24" creationId="{7D303D2D-2847-6A13-813B-CC48A7527305}"/>
          </ac:picMkLst>
        </pc:picChg>
        <pc:picChg chg="add mod modCrop">
          <ac:chgData name="Vania Dimitrova" userId="14e91bea-a3b4-4821-9b85-7aef3a4ea495" providerId="ADAL" clId="{CE505428-3436-4144-972A-BD7C7C7D4A5F}" dt="2023-04-23T09:10:34.597" v="2444" actId="1076"/>
          <ac:picMkLst>
            <pc:docMk/>
            <pc:sldMk cId="3099739781" sldId="475"/>
            <ac:picMk id="26" creationId="{4E20BD9D-F184-E955-C491-A777AA3A6386}"/>
          </ac:picMkLst>
        </pc:picChg>
        <pc:picChg chg="mod topLvl">
          <ac:chgData name="Vania Dimitrova" userId="14e91bea-a3b4-4821-9b85-7aef3a4ea495" providerId="ADAL" clId="{CE505428-3436-4144-972A-BD7C7C7D4A5F}" dt="2023-04-23T09:02:58.760" v="2387" actId="14100"/>
          <ac:picMkLst>
            <pc:docMk/>
            <pc:sldMk cId="3099739781" sldId="475"/>
            <ac:picMk id="38" creationId="{9544681D-1191-434C-9522-825E7FECC5E7}"/>
          </ac:picMkLst>
        </pc:picChg>
        <pc:picChg chg="mod topLvl">
          <ac:chgData name="Vania Dimitrova" userId="14e91bea-a3b4-4821-9b85-7aef3a4ea495" providerId="ADAL" clId="{CE505428-3436-4144-972A-BD7C7C7D4A5F}" dt="2023-04-23T09:10:42.499" v="2445" actId="1076"/>
          <ac:picMkLst>
            <pc:docMk/>
            <pc:sldMk cId="3099739781" sldId="475"/>
            <ac:picMk id="39" creationId="{3810CAFB-1351-4316-B490-6A4A54861204}"/>
          </ac:picMkLst>
        </pc:picChg>
        <pc:picChg chg="mod topLvl">
          <ac:chgData name="Vania Dimitrova" userId="14e91bea-a3b4-4821-9b85-7aef3a4ea495" providerId="ADAL" clId="{CE505428-3436-4144-972A-BD7C7C7D4A5F}" dt="2023-04-23T09:10:34.597" v="2444" actId="1076"/>
          <ac:picMkLst>
            <pc:docMk/>
            <pc:sldMk cId="3099739781" sldId="475"/>
            <ac:picMk id="40" creationId="{4FE572E4-A30A-4A9A-A4AC-B2832F7D2A62}"/>
          </ac:picMkLst>
        </pc:picChg>
        <pc:picChg chg="mod topLvl">
          <ac:chgData name="Vania Dimitrova" userId="14e91bea-a3b4-4821-9b85-7aef3a4ea495" providerId="ADAL" clId="{CE505428-3436-4144-972A-BD7C7C7D4A5F}" dt="2023-04-23T09:03:06.508" v="2388" actId="14100"/>
          <ac:picMkLst>
            <pc:docMk/>
            <pc:sldMk cId="3099739781" sldId="475"/>
            <ac:picMk id="41" creationId="{95F46AE5-5E5C-42AD-A67C-D97975B87B59}"/>
          </ac:picMkLst>
        </pc:picChg>
        <pc:picChg chg="mod topLvl">
          <ac:chgData name="Vania Dimitrova" userId="14e91bea-a3b4-4821-9b85-7aef3a4ea495" providerId="ADAL" clId="{CE505428-3436-4144-972A-BD7C7C7D4A5F}" dt="2023-04-23T09:10:34.597" v="2444" actId="1076"/>
          <ac:picMkLst>
            <pc:docMk/>
            <pc:sldMk cId="3099739781" sldId="475"/>
            <ac:picMk id="44" creationId="{0B917813-B733-4821-9A0B-D2A12E08199A}"/>
          </ac:picMkLst>
        </pc:picChg>
        <pc:picChg chg="mod">
          <ac:chgData name="Vania Dimitrova" userId="14e91bea-a3b4-4821-9b85-7aef3a4ea495" providerId="ADAL" clId="{CE505428-3436-4144-972A-BD7C7C7D4A5F}" dt="2023-04-23T08:55:39.602" v="2257" actId="1076"/>
          <ac:picMkLst>
            <pc:docMk/>
            <pc:sldMk cId="3099739781" sldId="475"/>
            <ac:picMk id="45" creationId="{B52EE079-0E30-42B4-914D-3CF43DD3CA9D}"/>
          </ac:picMkLst>
        </pc:picChg>
        <pc:picChg chg="mod topLvl">
          <ac:chgData name="Vania Dimitrova" userId="14e91bea-a3b4-4821-9b85-7aef3a4ea495" providerId="ADAL" clId="{CE505428-3436-4144-972A-BD7C7C7D4A5F}" dt="2023-04-23T09:10:34.597" v="2444" actId="1076"/>
          <ac:picMkLst>
            <pc:docMk/>
            <pc:sldMk cId="3099739781" sldId="475"/>
            <ac:picMk id="47" creationId="{B6D7E3C8-91D6-473C-9807-CE58E582EB5F}"/>
          </ac:picMkLst>
        </pc:picChg>
        <pc:picChg chg="mod topLvl">
          <ac:chgData name="Vania Dimitrova" userId="14e91bea-a3b4-4821-9b85-7aef3a4ea495" providerId="ADAL" clId="{CE505428-3436-4144-972A-BD7C7C7D4A5F}" dt="2023-04-23T09:01:42.146" v="2376" actId="1076"/>
          <ac:picMkLst>
            <pc:docMk/>
            <pc:sldMk cId="3099739781" sldId="475"/>
            <ac:picMk id="48" creationId="{3190F629-D685-4456-9D3D-6B38A16FB525}"/>
          </ac:picMkLst>
        </pc:picChg>
        <pc:picChg chg="mod topLvl">
          <ac:chgData name="Vania Dimitrova" userId="14e91bea-a3b4-4821-9b85-7aef3a4ea495" providerId="ADAL" clId="{CE505428-3436-4144-972A-BD7C7C7D4A5F}" dt="2023-04-23T09:10:42.499" v="2445" actId="1076"/>
          <ac:picMkLst>
            <pc:docMk/>
            <pc:sldMk cId="3099739781" sldId="475"/>
            <ac:picMk id="49" creationId="{3A212C32-BB79-444A-AB9C-73DF591F72E7}"/>
          </ac:picMkLst>
        </pc:picChg>
        <pc:picChg chg="mod">
          <ac:chgData name="Vania Dimitrova" userId="14e91bea-a3b4-4821-9b85-7aef3a4ea495" providerId="ADAL" clId="{CE505428-3436-4144-972A-BD7C7C7D4A5F}" dt="2023-04-23T08:55:39.602" v="2257" actId="1076"/>
          <ac:picMkLst>
            <pc:docMk/>
            <pc:sldMk cId="3099739781" sldId="475"/>
            <ac:picMk id="58" creationId="{99D98AAC-6A79-4ED0-84AF-387C9CB19442}"/>
          </ac:picMkLst>
        </pc:picChg>
        <pc:picChg chg="mod topLvl">
          <ac:chgData name="Vania Dimitrova" userId="14e91bea-a3b4-4821-9b85-7aef3a4ea495" providerId="ADAL" clId="{CE505428-3436-4144-972A-BD7C7C7D4A5F}" dt="2023-04-23T09:10:34.597" v="2444" actId="1076"/>
          <ac:picMkLst>
            <pc:docMk/>
            <pc:sldMk cId="3099739781" sldId="475"/>
            <ac:picMk id="59" creationId="{C546533A-B8EC-4D60-B77F-5E5AEF22E32A}"/>
          </ac:picMkLst>
        </pc:picChg>
        <pc:picChg chg="del">
          <ac:chgData name="Vania Dimitrova" userId="14e91bea-a3b4-4821-9b85-7aef3a4ea495" providerId="ADAL" clId="{CE505428-3436-4144-972A-BD7C7C7D4A5F}" dt="2023-04-23T08:55:13.256" v="2253" actId="478"/>
          <ac:picMkLst>
            <pc:docMk/>
            <pc:sldMk cId="3099739781" sldId="475"/>
            <ac:picMk id="83" creationId="{526EEF64-C512-4C3D-9D8D-93F65875FF94}"/>
          </ac:picMkLst>
        </pc:picChg>
        <pc:picChg chg="del">
          <ac:chgData name="Vania Dimitrova" userId="14e91bea-a3b4-4821-9b85-7aef3a4ea495" providerId="ADAL" clId="{CE505428-3436-4144-972A-BD7C7C7D4A5F}" dt="2023-04-23T08:55:13.256" v="2253" actId="478"/>
          <ac:picMkLst>
            <pc:docMk/>
            <pc:sldMk cId="3099739781" sldId="475"/>
            <ac:picMk id="92" creationId="{00000000-0000-0000-0000-000000000000}"/>
          </ac:picMkLst>
        </pc:picChg>
      </pc:sldChg>
      <pc:sldChg chg="add del">
        <pc:chgData name="Vania Dimitrova" userId="14e91bea-a3b4-4821-9b85-7aef3a4ea495" providerId="ADAL" clId="{CE505428-3436-4144-972A-BD7C7C7D4A5F}" dt="2023-04-23T08:54:45.166" v="2251" actId="2696"/>
        <pc:sldMkLst>
          <pc:docMk/>
          <pc:sldMk cId="3151158867" sldId="475"/>
        </pc:sldMkLst>
      </pc:sldChg>
      <pc:sldChg chg="add">
        <pc:chgData name="Vania Dimitrova" userId="14e91bea-a3b4-4821-9b85-7aef3a4ea495" providerId="ADAL" clId="{CE505428-3436-4144-972A-BD7C7C7D4A5F}" dt="2023-04-23T10:29:49.505" v="3185"/>
        <pc:sldMkLst>
          <pc:docMk/>
          <pc:sldMk cId="3410820766" sldId="475"/>
        </pc:sldMkLst>
      </pc:sldChg>
      <pc:sldChg chg="addSp delSp modSp add mod ord addAnim delAnim">
        <pc:chgData name="Vania Dimitrova" userId="14e91bea-a3b4-4821-9b85-7aef3a4ea495" providerId="ADAL" clId="{CE505428-3436-4144-972A-BD7C7C7D4A5F}" dt="2023-04-23T08:16:04.327" v="1769" actId="122"/>
        <pc:sldMkLst>
          <pc:docMk/>
          <pc:sldMk cId="2235958131" sldId="476"/>
        </pc:sldMkLst>
        <pc:spChg chg="mod">
          <ac:chgData name="Vania Dimitrova" userId="14e91bea-a3b4-4821-9b85-7aef3a4ea495" providerId="ADAL" clId="{CE505428-3436-4144-972A-BD7C7C7D4A5F}" dt="2023-04-23T08:12:56.525" v="1620" actId="113"/>
          <ac:spMkLst>
            <pc:docMk/>
            <pc:sldMk cId="2235958131" sldId="476"/>
            <ac:spMk id="8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3T08:16:04.327" v="1769" actId="122"/>
          <ac:spMkLst>
            <pc:docMk/>
            <pc:sldMk cId="2235958131" sldId="476"/>
            <ac:spMk id="16" creationId="{00000000-0000-0000-0000-000000000000}"/>
          </ac:spMkLst>
        </pc:spChg>
        <pc:grpChg chg="add del">
          <ac:chgData name="Vania Dimitrova" userId="14e91bea-a3b4-4821-9b85-7aef3a4ea495" providerId="ADAL" clId="{CE505428-3436-4144-972A-BD7C7C7D4A5F}" dt="2023-04-23T08:15:01.048" v="1643" actId="21"/>
          <ac:grpSpMkLst>
            <pc:docMk/>
            <pc:sldMk cId="2235958131" sldId="476"/>
            <ac:grpSpMk id="15" creationId="{00000000-0000-0000-0000-000000000000}"/>
          </ac:grpSpMkLst>
        </pc:grpChg>
        <pc:picChg chg="add mod">
          <ac:chgData name="Vania Dimitrova" userId="14e91bea-a3b4-4821-9b85-7aef3a4ea495" providerId="ADAL" clId="{CE505428-3436-4144-972A-BD7C7C7D4A5F}" dt="2023-04-23T08:14:25.566" v="1629"/>
          <ac:picMkLst>
            <pc:docMk/>
            <pc:sldMk cId="2235958131" sldId="476"/>
            <ac:picMk id="2" creationId="{6CF0DA28-1161-FF6B-02FC-0D4199B2D724}"/>
          </ac:picMkLst>
        </pc:picChg>
        <pc:picChg chg="mod">
          <ac:chgData name="Vania Dimitrova" userId="14e91bea-a3b4-4821-9b85-7aef3a4ea495" providerId="ADAL" clId="{CE505428-3436-4144-972A-BD7C7C7D4A5F}" dt="2023-04-23T08:14:31.672" v="1641" actId="1037"/>
          <ac:picMkLst>
            <pc:docMk/>
            <pc:sldMk cId="2235958131" sldId="476"/>
            <ac:picMk id="13" creationId="{00000000-0000-0000-0000-000000000000}"/>
          </ac:picMkLst>
        </pc:picChg>
        <pc:picChg chg="mod">
          <ac:chgData name="Vania Dimitrova" userId="14e91bea-a3b4-4821-9b85-7aef3a4ea495" providerId="ADAL" clId="{CE505428-3436-4144-972A-BD7C7C7D4A5F}" dt="2023-04-23T08:13:58.121" v="1626" actId="14100"/>
          <ac:picMkLst>
            <pc:docMk/>
            <pc:sldMk cId="2235958131" sldId="476"/>
            <ac:picMk id="17" creationId="{00000000-0000-0000-0000-000000000000}"/>
          </ac:picMkLst>
        </pc:picChg>
        <pc:picChg chg="mod">
          <ac:chgData name="Vania Dimitrova" userId="14e91bea-a3b4-4821-9b85-7aef3a4ea495" providerId="ADAL" clId="{CE505428-3436-4144-972A-BD7C7C7D4A5F}" dt="2023-04-23T08:14:31.672" v="1641" actId="1037"/>
          <ac:picMkLst>
            <pc:docMk/>
            <pc:sldMk cId="2235958131" sldId="476"/>
            <ac:picMk id="18" creationId="{99D98AAC-6A79-4ED0-84AF-387C9CB19442}"/>
          </ac:picMkLst>
        </pc:picChg>
      </pc:sldChg>
      <pc:sldChg chg="modSp add mod ord">
        <pc:chgData name="Vania Dimitrova" userId="14e91bea-a3b4-4821-9b85-7aef3a4ea495" providerId="ADAL" clId="{CE505428-3436-4144-972A-BD7C7C7D4A5F}" dt="2023-04-23T08:20:15.096" v="1778"/>
        <pc:sldMkLst>
          <pc:docMk/>
          <pc:sldMk cId="1460802402" sldId="478"/>
        </pc:sldMkLst>
        <pc:spChg chg="mod">
          <ac:chgData name="Vania Dimitrova" userId="14e91bea-a3b4-4821-9b85-7aef3a4ea495" providerId="ADAL" clId="{CE505428-3436-4144-972A-BD7C7C7D4A5F}" dt="2023-04-23T08:16:38.453" v="1771" actId="113"/>
          <ac:spMkLst>
            <pc:docMk/>
            <pc:sldMk cId="1460802402" sldId="478"/>
            <ac:spMk id="6" creationId="{00000000-0000-0000-0000-000000000000}"/>
          </ac:spMkLst>
        </pc:spChg>
      </pc:sldChg>
      <pc:sldChg chg="add del">
        <pc:chgData name="Vania Dimitrova" userId="14e91bea-a3b4-4821-9b85-7aef3a4ea495" providerId="ADAL" clId="{CE505428-3436-4144-972A-BD7C7C7D4A5F}" dt="2023-04-23T08:23:19.181" v="1786" actId="47"/>
        <pc:sldMkLst>
          <pc:docMk/>
          <pc:sldMk cId="509366329" sldId="479"/>
        </pc:sldMkLst>
      </pc:sldChg>
      <pc:sldChg chg="add del">
        <pc:chgData name="Vania Dimitrova" userId="14e91bea-a3b4-4821-9b85-7aef3a4ea495" providerId="ADAL" clId="{CE505428-3436-4144-972A-BD7C7C7D4A5F}" dt="2023-04-23T08:23:19.181" v="1786" actId="47"/>
        <pc:sldMkLst>
          <pc:docMk/>
          <pc:sldMk cId="821478536" sldId="480"/>
        </pc:sldMkLst>
      </pc:sldChg>
      <pc:sldChg chg="add del">
        <pc:chgData name="Vania Dimitrova" userId="14e91bea-a3b4-4821-9b85-7aef3a4ea495" providerId="ADAL" clId="{CE505428-3436-4144-972A-BD7C7C7D4A5F}" dt="2023-04-23T08:23:19.181" v="1786" actId="47"/>
        <pc:sldMkLst>
          <pc:docMk/>
          <pc:sldMk cId="954617565" sldId="481"/>
        </pc:sldMkLst>
      </pc:sldChg>
      <pc:sldChg chg="add del">
        <pc:chgData name="Vania Dimitrova" userId="14e91bea-a3b4-4821-9b85-7aef3a4ea495" providerId="ADAL" clId="{CE505428-3436-4144-972A-BD7C7C7D4A5F}" dt="2023-04-23T08:23:19.181" v="1786" actId="47"/>
        <pc:sldMkLst>
          <pc:docMk/>
          <pc:sldMk cId="4086957253" sldId="482"/>
        </pc:sldMkLst>
      </pc:sldChg>
      <pc:sldChg chg="addSp modSp new mod">
        <pc:chgData name="Vania Dimitrova" userId="14e91bea-a3b4-4821-9b85-7aef3a4ea495" providerId="ADAL" clId="{CE505428-3436-4144-972A-BD7C7C7D4A5F}" dt="2023-04-23T07:27:28.407" v="1053" actId="14100"/>
        <pc:sldMkLst>
          <pc:docMk/>
          <pc:sldMk cId="644699448" sldId="483"/>
        </pc:sldMkLst>
        <pc:picChg chg="add mod">
          <ac:chgData name="Vania Dimitrova" userId="14e91bea-a3b4-4821-9b85-7aef3a4ea495" providerId="ADAL" clId="{CE505428-3436-4144-972A-BD7C7C7D4A5F}" dt="2023-04-23T07:27:28.407" v="1053" actId="14100"/>
          <ac:picMkLst>
            <pc:docMk/>
            <pc:sldMk cId="644699448" sldId="483"/>
            <ac:picMk id="4" creationId="{E3176B97-2967-1756-47A0-AB0F94D148A4}"/>
          </ac:picMkLst>
        </pc:picChg>
      </pc:sldChg>
      <pc:sldChg chg="add del">
        <pc:chgData name="Vania Dimitrova" userId="14e91bea-a3b4-4821-9b85-7aef3a4ea495" providerId="ADAL" clId="{CE505428-3436-4144-972A-BD7C7C7D4A5F}" dt="2023-04-22T22:36:15.460" v="1005"/>
        <pc:sldMkLst>
          <pc:docMk/>
          <pc:sldMk cId="1300479579" sldId="483"/>
        </pc:sldMkLst>
      </pc:sldChg>
      <pc:sldChg chg="add del">
        <pc:chgData name="Vania Dimitrova" userId="14e91bea-a3b4-4821-9b85-7aef3a4ea495" providerId="ADAL" clId="{CE505428-3436-4144-972A-BD7C7C7D4A5F}" dt="2023-04-22T22:42:32.617" v="1015" actId="47"/>
        <pc:sldMkLst>
          <pc:docMk/>
          <pc:sldMk cId="1476957525" sldId="483"/>
        </pc:sldMkLst>
      </pc:sldChg>
      <pc:sldChg chg="add del">
        <pc:chgData name="Vania Dimitrova" userId="14e91bea-a3b4-4821-9b85-7aef3a4ea495" providerId="ADAL" clId="{CE505428-3436-4144-972A-BD7C7C7D4A5F}" dt="2023-04-23T07:53:11.736" v="1360" actId="2696"/>
        <pc:sldMkLst>
          <pc:docMk/>
          <pc:sldMk cId="2413740444" sldId="484"/>
        </pc:sldMkLst>
      </pc:sldChg>
      <pc:sldChg chg="addSp delSp modSp add mod">
        <pc:chgData name="Vania Dimitrova" userId="14e91bea-a3b4-4821-9b85-7aef3a4ea495" providerId="ADAL" clId="{CE505428-3436-4144-972A-BD7C7C7D4A5F}" dt="2023-04-23T10:37:08.146" v="3246" actId="1076"/>
        <pc:sldMkLst>
          <pc:docMk/>
          <pc:sldMk cId="3861271707" sldId="484"/>
        </pc:sldMkLst>
        <pc:spChg chg="mod">
          <ac:chgData name="Vania Dimitrova" userId="14e91bea-a3b4-4821-9b85-7aef3a4ea495" providerId="ADAL" clId="{CE505428-3436-4144-972A-BD7C7C7D4A5F}" dt="2023-04-23T09:21:21.560" v="2935" actId="113"/>
          <ac:spMkLst>
            <pc:docMk/>
            <pc:sldMk cId="3861271707" sldId="484"/>
            <ac:spMk id="11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3T10:36:55.312" v="3245" actId="404"/>
          <ac:spMkLst>
            <pc:docMk/>
            <pc:sldMk cId="3861271707" sldId="484"/>
            <ac:spMk id="25" creationId="{00000000-0000-0000-0000-000000000000}"/>
          </ac:spMkLst>
        </pc:spChg>
        <pc:grpChg chg="mod">
          <ac:chgData name="Vania Dimitrova" userId="14e91bea-a3b4-4821-9b85-7aef3a4ea495" providerId="ADAL" clId="{CE505428-3436-4144-972A-BD7C7C7D4A5F}" dt="2023-04-23T09:13:01.047" v="2523" actId="1076"/>
          <ac:grpSpMkLst>
            <pc:docMk/>
            <pc:sldMk cId="3861271707" sldId="484"/>
            <ac:grpSpMk id="4" creationId="{03CD39FC-A380-14F1-BB38-182CA6A673FD}"/>
          </ac:grpSpMkLst>
        </pc:grpChg>
        <pc:grpChg chg="mod">
          <ac:chgData name="Vania Dimitrova" userId="14e91bea-a3b4-4821-9b85-7aef3a4ea495" providerId="ADAL" clId="{CE505428-3436-4144-972A-BD7C7C7D4A5F}" dt="2023-04-23T10:37:08.146" v="3246" actId="1076"/>
          <ac:grpSpMkLst>
            <pc:docMk/>
            <pc:sldMk cId="3861271707" sldId="484"/>
            <ac:grpSpMk id="24" creationId="{00000000-0000-0000-0000-000000000000}"/>
          </ac:grpSpMkLst>
        </pc:grpChg>
        <pc:picChg chg="add del mod">
          <ac:chgData name="Vania Dimitrova" userId="14e91bea-a3b4-4821-9b85-7aef3a4ea495" providerId="ADAL" clId="{CE505428-3436-4144-972A-BD7C7C7D4A5F}" dt="2023-04-23T09:13:51.625" v="2544" actId="1076"/>
          <ac:picMkLst>
            <pc:docMk/>
            <pc:sldMk cId="3861271707" sldId="484"/>
            <ac:picMk id="5" creationId="{00000000-0000-0000-0000-000000000000}"/>
          </ac:picMkLst>
        </pc:picChg>
        <pc:picChg chg="mod">
          <ac:chgData name="Vania Dimitrova" userId="14e91bea-a3b4-4821-9b85-7aef3a4ea495" providerId="ADAL" clId="{CE505428-3436-4144-972A-BD7C7C7D4A5F}" dt="2023-04-23T09:14:05.348" v="2547" actId="1076"/>
          <ac:picMkLst>
            <pc:docMk/>
            <pc:sldMk cId="3861271707" sldId="484"/>
            <ac:picMk id="26" creationId="{00000000-0000-0000-0000-000000000000}"/>
          </ac:picMkLst>
        </pc:picChg>
      </pc:sldChg>
      <pc:sldChg chg="add del">
        <pc:chgData name="Vania Dimitrova" userId="14e91bea-a3b4-4821-9b85-7aef3a4ea495" providerId="ADAL" clId="{CE505428-3436-4144-972A-BD7C7C7D4A5F}" dt="2023-04-22T22:36:15.460" v="1005"/>
        <pc:sldMkLst>
          <pc:docMk/>
          <pc:sldMk cId="4136874190" sldId="484"/>
        </pc:sldMkLst>
      </pc:sldChg>
      <pc:sldChg chg="add del">
        <pc:chgData name="Vania Dimitrova" userId="14e91bea-a3b4-4821-9b85-7aef3a4ea495" providerId="ADAL" clId="{CE505428-3436-4144-972A-BD7C7C7D4A5F}" dt="2023-04-23T08:52:43.697" v="2250" actId="47"/>
        <pc:sldMkLst>
          <pc:docMk/>
          <pc:sldMk cId="572335184" sldId="485"/>
        </pc:sldMkLst>
      </pc:sldChg>
      <pc:sldChg chg="add del">
        <pc:chgData name="Vania Dimitrova" userId="14e91bea-a3b4-4821-9b85-7aef3a4ea495" providerId="ADAL" clId="{CE505428-3436-4144-972A-BD7C7C7D4A5F}" dt="2023-04-22T22:36:15.460" v="1005"/>
        <pc:sldMkLst>
          <pc:docMk/>
          <pc:sldMk cId="1118730116" sldId="485"/>
        </pc:sldMkLst>
      </pc:sldChg>
      <pc:sldChg chg="add del">
        <pc:chgData name="Vania Dimitrova" userId="14e91bea-a3b4-4821-9b85-7aef3a4ea495" providerId="ADAL" clId="{CE505428-3436-4144-972A-BD7C7C7D4A5F}" dt="2023-04-23T07:59:16.688" v="1537" actId="47"/>
        <pc:sldMkLst>
          <pc:docMk/>
          <pc:sldMk cId="2648737800" sldId="485"/>
        </pc:sldMkLst>
      </pc:sldChg>
      <pc:sldChg chg="add del">
        <pc:chgData name="Vania Dimitrova" userId="14e91bea-a3b4-4821-9b85-7aef3a4ea495" providerId="ADAL" clId="{CE505428-3436-4144-972A-BD7C7C7D4A5F}" dt="2023-04-22T22:36:15.460" v="1005"/>
        <pc:sldMkLst>
          <pc:docMk/>
          <pc:sldMk cId="391421282" sldId="486"/>
        </pc:sldMkLst>
      </pc:sldChg>
      <pc:sldChg chg="add del">
        <pc:chgData name="Vania Dimitrova" userId="14e91bea-a3b4-4821-9b85-7aef3a4ea495" providerId="ADAL" clId="{CE505428-3436-4144-972A-BD7C7C7D4A5F}" dt="2023-04-23T08:52:43.697" v="2250" actId="47"/>
        <pc:sldMkLst>
          <pc:docMk/>
          <pc:sldMk cId="1185242239" sldId="486"/>
        </pc:sldMkLst>
      </pc:sldChg>
      <pc:sldChg chg="addSp delSp modSp add del mod modShow">
        <pc:chgData name="Vania Dimitrova" userId="14e91bea-a3b4-4821-9b85-7aef3a4ea495" providerId="ADAL" clId="{CE505428-3436-4144-972A-BD7C7C7D4A5F}" dt="2023-04-23T10:39:35.350" v="3251" actId="47"/>
        <pc:sldMkLst>
          <pc:docMk/>
          <pc:sldMk cId="765264275" sldId="487"/>
        </pc:sldMkLst>
        <pc:spChg chg="add del mod">
          <ac:chgData name="Vania Dimitrova" userId="14e91bea-a3b4-4821-9b85-7aef3a4ea495" providerId="ADAL" clId="{CE505428-3436-4144-972A-BD7C7C7D4A5F}" dt="2023-04-23T08:26:30.384" v="1876" actId="478"/>
          <ac:spMkLst>
            <pc:docMk/>
            <pc:sldMk cId="765264275" sldId="487"/>
            <ac:spMk id="4" creationId="{EFBFFD56-ACA0-50CB-D6B3-3C3A2AF1614D}"/>
          </ac:spMkLst>
        </pc:spChg>
        <pc:spChg chg="mod">
          <ac:chgData name="Vania Dimitrova" userId="14e91bea-a3b4-4821-9b85-7aef3a4ea495" providerId="ADAL" clId="{CE505428-3436-4144-972A-BD7C7C7D4A5F}" dt="2023-04-23T08:23:47.717" v="1790" actId="20577"/>
          <ac:spMkLst>
            <pc:docMk/>
            <pc:sldMk cId="765264275" sldId="487"/>
            <ac:spMk id="8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3T08:23:33.843" v="1789" actId="113"/>
          <ac:spMkLst>
            <pc:docMk/>
            <pc:sldMk cId="765264275" sldId="487"/>
            <ac:spMk id="14" creationId="{00000000-0000-0000-0000-000000000000}"/>
          </ac:spMkLst>
        </pc:spChg>
      </pc:sldChg>
      <pc:sldChg chg="add del">
        <pc:chgData name="Vania Dimitrova" userId="14e91bea-a3b4-4821-9b85-7aef3a4ea495" providerId="ADAL" clId="{CE505428-3436-4144-972A-BD7C7C7D4A5F}" dt="2023-04-22T22:36:15.460" v="1005"/>
        <pc:sldMkLst>
          <pc:docMk/>
          <pc:sldMk cId="4118182849" sldId="487"/>
        </pc:sldMkLst>
      </pc:sldChg>
      <pc:sldChg chg="add del">
        <pc:chgData name="Vania Dimitrova" userId="14e91bea-a3b4-4821-9b85-7aef3a4ea495" providerId="ADAL" clId="{CE505428-3436-4144-972A-BD7C7C7D4A5F}" dt="2023-04-23T08:23:04.328" v="1785" actId="2696"/>
        <pc:sldMkLst>
          <pc:docMk/>
          <pc:sldMk cId="4268629088" sldId="487"/>
        </pc:sldMkLst>
      </pc:sldChg>
      <pc:sldChg chg="add del">
        <pc:chgData name="Vania Dimitrova" userId="14e91bea-a3b4-4821-9b85-7aef3a4ea495" providerId="ADAL" clId="{CE505428-3436-4144-972A-BD7C7C7D4A5F}" dt="2023-04-23T08:27:59.590" v="1901" actId="47"/>
        <pc:sldMkLst>
          <pc:docMk/>
          <pc:sldMk cId="367121306" sldId="488"/>
        </pc:sldMkLst>
      </pc:sldChg>
      <pc:sldChg chg="add del">
        <pc:chgData name="Vania Dimitrova" userId="14e91bea-a3b4-4821-9b85-7aef3a4ea495" providerId="ADAL" clId="{CE505428-3436-4144-972A-BD7C7C7D4A5F}" dt="2023-04-22T22:36:15.460" v="1005"/>
        <pc:sldMkLst>
          <pc:docMk/>
          <pc:sldMk cId="3424407005" sldId="488"/>
        </pc:sldMkLst>
      </pc:sldChg>
      <pc:sldChg chg="add del">
        <pc:chgData name="Vania Dimitrova" userId="14e91bea-a3b4-4821-9b85-7aef3a4ea495" providerId="ADAL" clId="{CE505428-3436-4144-972A-BD7C7C7D4A5F}" dt="2023-04-23T08:23:04.328" v="1785" actId="2696"/>
        <pc:sldMkLst>
          <pc:docMk/>
          <pc:sldMk cId="3888823720" sldId="488"/>
        </pc:sldMkLst>
      </pc:sldChg>
      <pc:sldChg chg="add del">
        <pc:chgData name="Vania Dimitrova" userId="14e91bea-a3b4-4821-9b85-7aef3a4ea495" providerId="ADAL" clId="{CE505428-3436-4144-972A-BD7C7C7D4A5F}" dt="2023-04-23T08:23:04.328" v="1785" actId="2696"/>
        <pc:sldMkLst>
          <pc:docMk/>
          <pc:sldMk cId="684966492" sldId="489"/>
        </pc:sldMkLst>
      </pc:sldChg>
      <pc:sldChg chg="add del">
        <pc:chgData name="Vania Dimitrova" userId="14e91bea-a3b4-4821-9b85-7aef3a4ea495" providerId="ADAL" clId="{CE505428-3436-4144-972A-BD7C7C7D4A5F}" dt="2023-04-22T22:36:15.460" v="1005"/>
        <pc:sldMkLst>
          <pc:docMk/>
          <pc:sldMk cId="2702360590" sldId="489"/>
        </pc:sldMkLst>
      </pc:sldChg>
      <pc:sldChg chg="modSp add del mod modShow">
        <pc:chgData name="Vania Dimitrova" userId="14e91bea-a3b4-4821-9b85-7aef3a4ea495" providerId="ADAL" clId="{CE505428-3436-4144-972A-BD7C7C7D4A5F}" dt="2023-04-23T10:39:35.821" v="3252" actId="47"/>
        <pc:sldMkLst>
          <pc:docMk/>
          <pc:sldMk cId="2763587140" sldId="489"/>
        </pc:sldMkLst>
        <pc:spChg chg="mod">
          <ac:chgData name="Vania Dimitrova" userId="14e91bea-a3b4-4821-9b85-7aef3a4ea495" providerId="ADAL" clId="{CE505428-3436-4144-972A-BD7C7C7D4A5F}" dt="2023-04-23T08:27:53.936" v="1900" actId="113"/>
          <ac:spMkLst>
            <pc:docMk/>
            <pc:sldMk cId="2763587140" sldId="489"/>
            <ac:spMk id="10" creationId="{00000000-0000-0000-0000-000000000000}"/>
          </ac:spMkLst>
        </pc:spChg>
      </pc:sldChg>
      <pc:sldChg chg="add del">
        <pc:chgData name="Vania Dimitrova" userId="14e91bea-a3b4-4821-9b85-7aef3a4ea495" providerId="ADAL" clId="{CE505428-3436-4144-972A-BD7C7C7D4A5F}" dt="2023-04-23T08:23:04.328" v="1785" actId="2696"/>
        <pc:sldMkLst>
          <pc:docMk/>
          <pc:sldMk cId="112350147" sldId="490"/>
        </pc:sldMkLst>
      </pc:sldChg>
      <pc:sldChg chg="modSp add mod">
        <pc:chgData name="Vania Dimitrova" userId="14e91bea-a3b4-4821-9b85-7aef3a4ea495" providerId="ADAL" clId="{CE505428-3436-4144-972A-BD7C7C7D4A5F}" dt="2023-04-23T08:28:07.832" v="1903" actId="113"/>
        <pc:sldMkLst>
          <pc:docMk/>
          <pc:sldMk cId="1821544024" sldId="490"/>
        </pc:sldMkLst>
        <pc:spChg chg="mod">
          <ac:chgData name="Vania Dimitrova" userId="14e91bea-a3b4-4821-9b85-7aef3a4ea495" providerId="ADAL" clId="{CE505428-3436-4144-972A-BD7C7C7D4A5F}" dt="2023-04-23T08:28:07.832" v="1903" actId="113"/>
          <ac:spMkLst>
            <pc:docMk/>
            <pc:sldMk cId="1821544024" sldId="490"/>
            <ac:spMk id="6" creationId="{00000000-0000-0000-0000-000000000000}"/>
          </ac:spMkLst>
        </pc:spChg>
      </pc:sldChg>
      <pc:sldChg chg="add del">
        <pc:chgData name="Vania Dimitrova" userId="14e91bea-a3b4-4821-9b85-7aef3a4ea495" providerId="ADAL" clId="{CE505428-3436-4144-972A-BD7C7C7D4A5F}" dt="2023-04-22T22:36:15.460" v="1005"/>
        <pc:sldMkLst>
          <pc:docMk/>
          <pc:sldMk cId="2892591047" sldId="490"/>
        </pc:sldMkLst>
      </pc:sldChg>
      <pc:sldChg chg="add del">
        <pc:chgData name="Vania Dimitrova" userId="14e91bea-a3b4-4821-9b85-7aef3a4ea495" providerId="ADAL" clId="{CE505428-3436-4144-972A-BD7C7C7D4A5F}" dt="2023-04-23T08:23:04.328" v="1785" actId="2696"/>
        <pc:sldMkLst>
          <pc:docMk/>
          <pc:sldMk cId="2424399737" sldId="491"/>
        </pc:sldMkLst>
      </pc:sldChg>
      <pc:sldChg chg="add del">
        <pc:chgData name="Vania Dimitrova" userId="14e91bea-a3b4-4821-9b85-7aef3a4ea495" providerId="ADAL" clId="{CE505428-3436-4144-972A-BD7C7C7D4A5F}" dt="2023-04-22T22:36:15.460" v="1005"/>
        <pc:sldMkLst>
          <pc:docMk/>
          <pc:sldMk cId="2430541577" sldId="491"/>
        </pc:sldMkLst>
      </pc:sldChg>
      <pc:sldChg chg="modSp add mod">
        <pc:chgData name="Vania Dimitrova" userId="14e91bea-a3b4-4821-9b85-7aef3a4ea495" providerId="ADAL" clId="{CE505428-3436-4144-972A-BD7C7C7D4A5F}" dt="2023-04-23T08:28:15.900" v="1905" actId="113"/>
        <pc:sldMkLst>
          <pc:docMk/>
          <pc:sldMk cId="3126076875" sldId="491"/>
        </pc:sldMkLst>
        <pc:spChg chg="mod">
          <ac:chgData name="Vania Dimitrova" userId="14e91bea-a3b4-4821-9b85-7aef3a4ea495" providerId="ADAL" clId="{CE505428-3436-4144-972A-BD7C7C7D4A5F}" dt="2023-04-23T08:28:15.900" v="1905" actId="113"/>
          <ac:spMkLst>
            <pc:docMk/>
            <pc:sldMk cId="3126076875" sldId="491"/>
            <ac:spMk id="6" creationId="{00000000-0000-0000-0000-000000000000}"/>
          </ac:spMkLst>
        </pc:spChg>
      </pc:sldChg>
      <pc:sldChg chg="add del">
        <pc:chgData name="Vania Dimitrova" userId="14e91bea-a3b4-4821-9b85-7aef3a4ea495" providerId="ADAL" clId="{CE505428-3436-4144-972A-BD7C7C7D4A5F}" dt="2023-04-22T22:36:15.460" v="1005"/>
        <pc:sldMkLst>
          <pc:docMk/>
          <pc:sldMk cId="744376138" sldId="492"/>
        </pc:sldMkLst>
      </pc:sldChg>
      <pc:sldChg chg="add del">
        <pc:chgData name="Vania Dimitrova" userId="14e91bea-a3b4-4821-9b85-7aef3a4ea495" providerId="ADAL" clId="{CE505428-3436-4144-972A-BD7C7C7D4A5F}" dt="2023-04-23T08:23:04.328" v="1785" actId="2696"/>
        <pc:sldMkLst>
          <pc:docMk/>
          <pc:sldMk cId="3282966621" sldId="492"/>
        </pc:sldMkLst>
      </pc:sldChg>
      <pc:sldChg chg="modSp add mod">
        <pc:chgData name="Vania Dimitrova" userId="14e91bea-a3b4-4821-9b85-7aef3a4ea495" providerId="ADAL" clId="{CE505428-3436-4144-972A-BD7C7C7D4A5F}" dt="2023-04-23T08:28:22.242" v="1907" actId="207"/>
        <pc:sldMkLst>
          <pc:docMk/>
          <pc:sldMk cId="4183177050" sldId="492"/>
        </pc:sldMkLst>
        <pc:spChg chg="mod">
          <ac:chgData name="Vania Dimitrova" userId="14e91bea-a3b4-4821-9b85-7aef3a4ea495" providerId="ADAL" clId="{CE505428-3436-4144-972A-BD7C7C7D4A5F}" dt="2023-04-23T08:28:22.242" v="1907" actId="207"/>
          <ac:spMkLst>
            <pc:docMk/>
            <pc:sldMk cId="4183177050" sldId="492"/>
            <ac:spMk id="6" creationId="{00000000-0000-0000-0000-000000000000}"/>
          </ac:spMkLst>
        </pc:spChg>
      </pc:sldChg>
      <pc:sldChg chg="addSp delSp modSp add mod addAnim delAnim modAnim">
        <pc:chgData name="Vania Dimitrova" userId="14e91bea-a3b4-4821-9b85-7aef3a4ea495" providerId="ADAL" clId="{CE505428-3436-4144-972A-BD7C7C7D4A5F}" dt="2023-04-23T09:33:15.164" v="3068" actId="1582"/>
        <pc:sldMkLst>
          <pc:docMk/>
          <pc:sldMk cId="186521995" sldId="493"/>
        </pc:sldMkLst>
        <pc:spChg chg="del">
          <ac:chgData name="Vania Dimitrova" userId="14e91bea-a3b4-4821-9b85-7aef3a4ea495" providerId="ADAL" clId="{CE505428-3436-4144-972A-BD7C7C7D4A5F}" dt="2023-04-23T09:28:16.405" v="3027" actId="478"/>
          <ac:spMkLst>
            <pc:docMk/>
            <pc:sldMk cId="186521995" sldId="493"/>
            <ac:spMk id="2" creationId="{00000000-0000-0000-0000-000000000000}"/>
          </ac:spMkLst>
        </pc:spChg>
        <pc:spChg chg="add del mod">
          <ac:chgData name="Vania Dimitrova" userId="14e91bea-a3b4-4821-9b85-7aef3a4ea495" providerId="ADAL" clId="{CE505428-3436-4144-972A-BD7C7C7D4A5F}" dt="2023-04-23T09:32:41.018" v="3062" actId="1582"/>
          <ac:spMkLst>
            <pc:docMk/>
            <pc:sldMk cId="186521995" sldId="493"/>
            <ac:spMk id="5" creationId="{CCDC3A06-20F5-E86B-1E4F-341DE4694E8D}"/>
          </ac:spMkLst>
        </pc:spChg>
        <pc:spChg chg="mod">
          <ac:chgData name="Vania Dimitrova" userId="14e91bea-a3b4-4821-9b85-7aef3a4ea495" providerId="ADAL" clId="{CE505428-3436-4144-972A-BD7C7C7D4A5F}" dt="2023-04-23T08:28:34.177" v="1909" actId="113"/>
          <ac:spMkLst>
            <pc:docMk/>
            <pc:sldMk cId="186521995" sldId="493"/>
            <ac:spMk id="6" creationId="{00000000-0000-0000-0000-000000000000}"/>
          </ac:spMkLst>
        </pc:spChg>
        <pc:spChg chg="add del mod">
          <ac:chgData name="Vania Dimitrova" userId="14e91bea-a3b4-4821-9b85-7aef3a4ea495" providerId="ADAL" clId="{CE505428-3436-4144-972A-BD7C7C7D4A5F}" dt="2023-04-23T09:33:15.164" v="3068" actId="1582"/>
          <ac:spMkLst>
            <pc:docMk/>
            <pc:sldMk cId="186521995" sldId="493"/>
            <ac:spMk id="7" creationId="{D391F8BF-6BCE-A4EF-2179-D6DA7DA4BCDB}"/>
          </ac:spMkLst>
        </pc:spChg>
        <pc:spChg chg="del">
          <ac:chgData name="Vania Dimitrova" userId="14e91bea-a3b4-4821-9b85-7aef3a4ea495" providerId="ADAL" clId="{CE505428-3436-4144-972A-BD7C7C7D4A5F}" dt="2023-04-23T09:28:18.975" v="3028" actId="478"/>
          <ac:spMkLst>
            <pc:docMk/>
            <pc:sldMk cId="186521995" sldId="493"/>
            <ac:spMk id="17" creationId="{00000000-0000-0000-0000-000000000000}"/>
          </ac:spMkLst>
        </pc:spChg>
        <pc:picChg chg="mod">
          <ac:chgData name="Vania Dimitrova" userId="14e91bea-a3b4-4821-9b85-7aef3a4ea495" providerId="ADAL" clId="{CE505428-3436-4144-972A-BD7C7C7D4A5F}" dt="2023-04-23T09:33:02.922" v="3065" actId="2085"/>
          <ac:picMkLst>
            <pc:docMk/>
            <pc:sldMk cId="186521995" sldId="493"/>
            <ac:picMk id="14" creationId="{00000000-0000-0000-0000-000000000000}"/>
          </ac:picMkLst>
        </pc:picChg>
        <pc:cxnChg chg="del">
          <ac:chgData name="Vania Dimitrova" userId="14e91bea-a3b4-4821-9b85-7aef3a4ea495" providerId="ADAL" clId="{CE505428-3436-4144-972A-BD7C7C7D4A5F}" dt="2023-04-23T09:29:53.688" v="3031" actId="478"/>
          <ac:cxnSpMkLst>
            <pc:docMk/>
            <pc:sldMk cId="186521995" sldId="493"/>
            <ac:cxnSpMk id="3" creationId="{00000000-0000-0000-0000-000000000000}"/>
          </ac:cxnSpMkLst>
        </pc:cxnChg>
        <pc:cxnChg chg="del">
          <ac:chgData name="Vania Dimitrova" userId="14e91bea-a3b4-4821-9b85-7aef3a4ea495" providerId="ADAL" clId="{CE505428-3436-4144-972A-BD7C7C7D4A5F}" dt="2023-04-23T09:29:51.860" v="3030" actId="478"/>
          <ac:cxnSpMkLst>
            <pc:docMk/>
            <pc:sldMk cId="186521995" sldId="493"/>
            <ac:cxnSpMk id="11" creationId="{00000000-0000-0000-0000-000000000000}"/>
          </ac:cxnSpMkLst>
        </pc:cxnChg>
        <pc:cxnChg chg="del">
          <ac:chgData name="Vania Dimitrova" userId="14e91bea-a3b4-4821-9b85-7aef3a4ea495" providerId="ADAL" clId="{CE505428-3436-4144-972A-BD7C7C7D4A5F}" dt="2023-04-23T09:29:54.942" v="3032" actId="478"/>
          <ac:cxnSpMkLst>
            <pc:docMk/>
            <pc:sldMk cId="186521995" sldId="493"/>
            <ac:cxnSpMk id="12" creationId="{00000000-0000-0000-0000-000000000000}"/>
          </ac:cxnSpMkLst>
        </pc:cxnChg>
        <pc:cxnChg chg="del">
          <ac:chgData name="Vania Dimitrova" userId="14e91bea-a3b4-4821-9b85-7aef3a4ea495" providerId="ADAL" clId="{CE505428-3436-4144-972A-BD7C7C7D4A5F}" dt="2023-04-23T09:31:30.297" v="3044" actId="478"/>
          <ac:cxnSpMkLst>
            <pc:docMk/>
            <pc:sldMk cId="186521995" sldId="493"/>
            <ac:cxnSpMk id="13" creationId="{00000000-0000-0000-0000-000000000000}"/>
          </ac:cxnSpMkLst>
        </pc:cxnChg>
      </pc:sldChg>
      <pc:sldChg chg="add del">
        <pc:chgData name="Vania Dimitrova" userId="14e91bea-a3b4-4821-9b85-7aef3a4ea495" providerId="ADAL" clId="{CE505428-3436-4144-972A-BD7C7C7D4A5F}" dt="2023-04-23T08:23:04.328" v="1785" actId="2696"/>
        <pc:sldMkLst>
          <pc:docMk/>
          <pc:sldMk cId="894366367" sldId="493"/>
        </pc:sldMkLst>
      </pc:sldChg>
      <pc:sldChg chg="add del">
        <pc:chgData name="Vania Dimitrova" userId="14e91bea-a3b4-4821-9b85-7aef3a4ea495" providerId="ADAL" clId="{CE505428-3436-4144-972A-BD7C7C7D4A5F}" dt="2023-04-22T22:36:15.460" v="1005"/>
        <pc:sldMkLst>
          <pc:docMk/>
          <pc:sldMk cId="3427700387" sldId="493"/>
        </pc:sldMkLst>
      </pc:sldChg>
      <pc:sldChg chg="add del">
        <pc:chgData name="Vania Dimitrova" userId="14e91bea-a3b4-4821-9b85-7aef3a4ea495" providerId="ADAL" clId="{CE505428-3436-4144-972A-BD7C7C7D4A5F}" dt="2023-04-22T22:36:15.460" v="1005"/>
        <pc:sldMkLst>
          <pc:docMk/>
          <pc:sldMk cId="97813960" sldId="494"/>
        </pc:sldMkLst>
      </pc:sldChg>
      <pc:sldChg chg="modSp add mod">
        <pc:chgData name="Vania Dimitrova" userId="14e91bea-a3b4-4821-9b85-7aef3a4ea495" providerId="ADAL" clId="{CE505428-3436-4144-972A-BD7C7C7D4A5F}" dt="2023-04-23T08:28:41.385" v="1911" actId="207"/>
        <pc:sldMkLst>
          <pc:docMk/>
          <pc:sldMk cId="2091738324" sldId="494"/>
        </pc:sldMkLst>
        <pc:spChg chg="mod">
          <ac:chgData name="Vania Dimitrova" userId="14e91bea-a3b4-4821-9b85-7aef3a4ea495" providerId="ADAL" clId="{CE505428-3436-4144-972A-BD7C7C7D4A5F}" dt="2023-04-23T08:28:41.385" v="1911" actId="207"/>
          <ac:spMkLst>
            <pc:docMk/>
            <pc:sldMk cId="2091738324" sldId="494"/>
            <ac:spMk id="3" creationId="{00000000-0000-0000-0000-000000000000}"/>
          </ac:spMkLst>
        </pc:spChg>
      </pc:sldChg>
      <pc:sldChg chg="add del">
        <pc:chgData name="Vania Dimitrova" userId="14e91bea-a3b4-4821-9b85-7aef3a4ea495" providerId="ADAL" clId="{CE505428-3436-4144-972A-BD7C7C7D4A5F}" dt="2023-04-23T08:23:04.328" v="1785" actId="2696"/>
        <pc:sldMkLst>
          <pc:docMk/>
          <pc:sldMk cId="2484859926" sldId="494"/>
        </pc:sldMkLst>
      </pc:sldChg>
      <pc:sldChg chg="add del">
        <pc:chgData name="Vania Dimitrova" userId="14e91bea-a3b4-4821-9b85-7aef3a4ea495" providerId="ADAL" clId="{CE505428-3436-4144-972A-BD7C7C7D4A5F}" dt="2023-04-22T22:36:15.460" v="1005"/>
        <pc:sldMkLst>
          <pc:docMk/>
          <pc:sldMk cId="54667132" sldId="495"/>
        </pc:sldMkLst>
      </pc:sldChg>
      <pc:sldChg chg="addSp delSp modSp add mod ord delAnim modAnim">
        <pc:chgData name="Vania Dimitrova" userId="14e91bea-a3b4-4821-9b85-7aef3a4ea495" providerId="ADAL" clId="{CE505428-3436-4144-972A-BD7C7C7D4A5F}" dt="2023-04-23T10:30:48.729" v="3189"/>
        <pc:sldMkLst>
          <pc:docMk/>
          <pc:sldMk cId="2743369033" sldId="495"/>
        </pc:sldMkLst>
        <pc:spChg chg="mod ord">
          <ac:chgData name="Vania Dimitrova" userId="14e91bea-a3b4-4821-9b85-7aef3a4ea495" providerId="ADAL" clId="{CE505428-3436-4144-972A-BD7C7C7D4A5F}" dt="2023-04-23T08:47:36.962" v="2143" actId="113"/>
          <ac:spMkLst>
            <pc:docMk/>
            <pc:sldMk cId="2743369033" sldId="495"/>
            <ac:spMk id="3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3T10:30:48.729" v="3189"/>
          <ac:spMkLst>
            <pc:docMk/>
            <pc:sldMk cId="2743369033" sldId="495"/>
            <ac:spMk id="5" creationId="{778311F5-CD0B-7A75-468E-8E188BF004C7}"/>
          </ac:spMkLst>
        </pc:spChg>
        <pc:spChg chg="del">
          <ac:chgData name="Vania Dimitrova" userId="14e91bea-a3b4-4821-9b85-7aef3a4ea495" providerId="ADAL" clId="{CE505428-3436-4144-972A-BD7C7C7D4A5F}" dt="2023-04-23T08:32:53.440" v="2080" actId="478"/>
          <ac:spMkLst>
            <pc:docMk/>
            <pc:sldMk cId="2743369033" sldId="495"/>
            <ac:spMk id="1734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3T08:32:53.440" v="2080" actId="478"/>
          <ac:spMkLst>
            <pc:docMk/>
            <pc:sldMk cId="2743369033" sldId="495"/>
            <ac:spMk id="1735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3T08:32:53.440" v="2080" actId="478"/>
          <ac:spMkLst>
            <pc:docMk/>
            <pc:sldMk cId="2743369033" sldId="495"/>
            <ac:spMk id="1736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3T08:32:53.440" v="2080" actId="478"/>
          <ac:spMkLst>
            <pc:docMk/>
            <pc:sldMk cId="2743369033" sldId="495"/>
            <ac:spMk id="1737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3T08:32:53.440" v="2080" actId="478"/>
          <ac:spMkLst>
            <pc:docMk/>
            <pc:sldMk cId="2743369033" sldId="495"/>
            <ac:spMk id="1738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3T08:32:53.440" v="2080" actId="478"/>
          <ac:spMkLst>
            <pc:docMk/>
            <pc:sldMk cId="2743369033" sldId="495"/>
            <ac:spMk id="1739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3T08:32:53.440" v="2080" actId="478"/>
          <ac:spMkLst>
            <pc:docMk/>
            <pc:sldMk cId="2743369033" sldId="495"/>
            <ac:spMk id="1740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3T08:32:53.440" v="2080" actId="478"/>
          <ac:spMkLst>
            <pc:docMk/>
            <pc:sldMk cId="2743369033" sldId="495"/>
            <ac:spMk id="1741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3T08:32:53.440" v="2080" actId="478"/>
          <ac:spMkLst>
            <pc:docMk/>
            <pc:sldMk cId="2743369033" sldId="495"/>
            <ac:spMk id="1742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3T08:32:53.440" v="2080" actId="478"/>
          <ac:spMkLst>
            <pc:docMk/>
            <pc:sldMk cId="2743369033" sldId="495"/>
            <ac:spMk id="1746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3T08:32:53.440" v="2080" actId="478"/>
          <ac:spMkLst>
            <pc:docMk/>
            <pc:sldMk cId="2743369033" sldId="495"/>
            <ac:spMk id="1747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3T08:32:53.440" v="2080" actId="478"/>
          <ac:spMkLst>
            <pc:docMk/>
            <pc:sldMk cId="2743369033" sldId="495"/>
            <ac:spMk id="1748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3T08:32:53.440" v="2080" actId="478"/>
          <ac:spMkLst>
            <pc:docMk/>
            <pc:sldMk cId="2743369033" sldId="495"/>
            <ac:spMk id="1749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3T08:32:53.440" v="2080" actId="478"/>
          <ac:spMkLst>
            <pc:docMk/>
            <pc:sldMk cId="2743369033" sldId="495"/>
            <ac:spMk id="1750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3T08:32:53.440" v="2080" actId="478"/>
          <ac:spMkLst>
            <pc:docMk/>
            <pc:sldMk cId="2743369033" sldId="495"/>
            <ac:spMk id="1751" creationId="{00000000-0000-0000-0000-000000000000}"/>
          </ac:spMkLst>
        </pc:spChg>
        <pc:spChg chg="del">
          <ac:chgData name="Vania Dimitrova" userId="14e91bea-a3b4-4821-9b85-7aef3a4ea495" providerId="ADAL" clId="{CE505428-3436-4144-972A-BD7C7C7D4A5F}" dt="2023-04-23T08:32:53.440" v="2080" actId="478"/>
          <ac:spMkLst>
            <pc:docMk/>
            <pc:sldMk cId="2743369033" sldId="495"/>
            <ac:spMk id="1752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3T08:33:55.937" v="2112" actId="1076"/>
          <ac:spMkLst>
            <pc:docMk/>
            <pc:sldMk cId="2743369033" sldId="495"/>
            <ac:spMk id="3081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3T08:32:55.747" v="2081" actId="6549"/>
          <ac:spMkLst>
            <pc:docMk/>
            <pc:sldMk cId="2743369033" sldId="495"/>
            <ac:spMk id="3092" creationId="{00000000-0000-0000-0000-000000000000}"/>
          </ac:spMkLst>
        </pc:spChg>
        <pc:grpChg chg="add mod">
          <ac:chgData name="Vania Dimitrova" userId="14e91bea-a3b4-4821-9b85-7aef3a4ea495" providerId="ADAL" clId="{CE505428-3436-4144-972A-BD7C7C7D4A5F}" dt="2023-04-23T10:30:48.729" v="3189"/>
          <ac:grpSpMkLst>
            <pc:docMk/>
            <pc:sldMk cId="2743369033" sldId="495"/>
            <ac:grpSpMk id="2" creationId="{0967D7C5-5067-F2EB-AD12-29056CC05247}"/>
          </ac:grpSpMkLst>
        </pc:grpChg>
        <pc:grpChg chg="del">
          <ac:chgData name="Vania Dimitrova" userId="14e91bea-a3b4-4821-9b85-7aef3a4ea495" providerId="ADAL" clId="{CE505428-3436-4144-972A-BD7C7C7D4A5F}" dt="2023-04-23T08:32:49.555" v="2079" actId="478"/>
          <ac:grpSpMkLst>
            <pc:docMk/>
            <pc:sldMk cId="2743369033" sldId="495"/>
            <ac:grpSpMk id="1733" creationId="{00000000-0000-0000-0000-000000000000}"/>
          </ac:grpSpMkLst>
        </pc:grpChg>
        <pc:grpChg chg="del">
          <ac:chgData name="Vania Dimitrova" userId="14e91bea-a3b4-4821-9b85-7aef3a4ea495" providerId="ADAL" clId="{CE505428-3436-4144-972A-BD7C7C7D4A5F}" dt="2023-04-23T08:32:49.555" v="2079" actId="478"/>
          <ac:grpSpMkLst>
            <pc:docMk/>
            <pc:sldMk cId="2743369033" sldId="495"/>
            <ac:grpSpMk id="1743" creationId="{00000000-0000-0000-0000-000000000000}"/>
          </ac:grpSpMkLst>
        </pc:grpChg>
        <pc:grpChg chg="del">
          <ac:chgData name="Vania Dimitrova" userId="14e91bea-a3b4-4821-9b85-7aef3a4ea495" providerId="ADAL" clId="{CE505428-3436-4144-972A-BD7C7C7D4A5F}" dt="2023-04-23T08:32:53.440" v="2080" actId="478"/>
          <ac:grpSpMkLst>
            <pc:docMk/>
            <pc:sldMk cId="2743369033" sldId="495"/>
            <ac:grpSpMk id="3078" creationId="{00000000-0000-0000-0000-000000000000}"/>
          </ac:grpSpMkLst>
        </pc:grpChg>
        <pc:grpChg chg="del">
          <ac:chgData name="Vania Dimitrova" userId="14e91bea-a3b4-4821-9b85-7aef3a4ea495" providerId="ADAL" clId="{CE505428-3436-4144-972A-BD7C7C7D4A5F}" dt="2023-04-23T08:32:53.440" v="2080" actId="478"/>
          <ac:grpSpMkLst>
            <pc:docMk/>
            <pc:sldMk cId="2743369033" sldId="495"/>
            <ac:grpSpMk id="3079" creationId="{00000000-0000-0000-0000-000000000000}"/>
          </ac:grpSpMkLst>
        </pc:grpChg>
        <pc:grpChg chg="del">
          <ac:chgData name="Vania Dimitrova" userId="14e91bea-a3b4-4821-9b85-7aef3a4ea495" providerId="ADAL" clId="{CE505428-3436-4144-972A-BD7C7C7D4A5F}" dt="2023-04-23T08:32:53.440" v="2080" actId="478"/>
          <ac:grpSpMkLst>
            <pc:docMk/>
            <pc:sldMk cId="2743369033" sldId="495"/>
            <ac:grpSpMk id="3080" creationId="{00000000-0000-0000-0000-000000000000}"/>
          </ac:grpSpMkLst>
        </pc:grpChg>
        <pc:grpChg chg="del">
          <ac:chgData name="Vania Dimitrova" userId="14e91bea-a3b4-4821-9b85-7aef3a4ea495" providerId="ADAL" clId="{CE505428-3436-4144-972A-BD7C7C7D4A5F}" dt="2023-04-23T08:32:53.440" v="2080" actId="478"/>
          <ac:grpSpMkLst>
            <pc:docMk/>
            <pc:sldMk cId="2743369033" sldId="495"/>
            <ac:grpSpMk id="3082" creationId="{00000000-0000-0000-0000-000000000000}"/>
          </ac:grpSpMkLst>
        </pc:grpChg>
        <pc:grpChg chg="del">
          <ac:chgData name="Vania Dimitrova" userId="14e91bea-a3b4-4821-9b85-7aef3a4ea495" providerId="ADAL" clId="{CE505428-3436-4144-972A-BD7C7C7D4A5F}" dt="2023-04-23T08:32:53.440" v="2080" actId="478"/>
          <ac:grpSpMkLst>
            <pc:docMk/>
            <pc:sldMk cId="2743369033" sldId="495"/>
            <ac:grpSpMk id="3085" creationId="{00000000-0000-0000-0000-000000000000}"/>
          </ac:grpSpMkLst>
        </pc:grpChg>
        <pc:grpChg chg="del">
          <ac:chgData name="Vania Dimitrova" userId="14e91bea-a3b4-4821-9b85-7aef3a4ea495" providerId="ADAL" clId="{CE505428-3436-4144-972A-BD7C7C7D4A5F}" dt="2023-04-23T08:32:53.440" v="2080" actId="478"/>
          <ac:grpSpMkLst>
            <pc:docMk/>
            <pc:sldMk cId="2743369033" sldId="495"/>
            <ac:grpSpMk id="3088" creationId="{00000000-0000-0000-0000-000000000000}"/>
          </ac:grpSpMkLst>
        </pc:grpChg>
        <pc:grpChg chg="del">
          <ac:chgData name="Vania Dimitrova" userId="14e91bea-a3b4-4821-9b85-7aef3a4ea495" providerId="ADAL" clId="{CE505428-3436-4144-972A-BD7C7C7D4A5F}" dt="2023-04-23T08:32:58.548" v="2082" actId="478"/>
          <ac:grpSpMkLst>
            <pc:docMk/>
            <pc:sldMk cId="2743369033" sldId="495"/>
            <ac:grpSpMk id="3091" creationId="{00000000-0000-0000-0000-000000000000}"/>
          </ac:grpSpMkLst>
        </pc:grpChg>
        <pc:picChg chg="add mod">
          <ac:chgData name="Vania Dimitrova" userId="14e91bea-a3b4-4821-9b85-7aef3a4ea495" providerId="ADAL" clId="{CE505428-3436-4144-972A-BD7C7C7D4A5F}" dt="2023-04-23T08:47:44.479" v="2144" actId="14100"/>
          <ac:picMkLst>
            <pc:docMk/>
            <pc:sldMk cId="2743369033" sldId="495"/>
            <ac:picMk id="4" creationId="{7BCCABD3-2AD0-B672-DB3C-99584E8D693E}"/>
          </ac:picMkLst>
        </pc:picChg>
        <pc:picChg chg="mod">
          <ac:chgData name="Vania Dimitrova" userId="14e91bea-a3b4-4821-9b85-7aef3a4ea495" providerId="ADAL" clId="{CE505428-3436-4144-972A-BD7C7C7D4A5F}" dt="2023-04-23T10:30:48.729" v="3189"/>
          <ac:picMkLst>
            <pc:docMk/>
            <pc:sldMk cId="2743369033" sldId="495"/>
            <ac:picMk id="6" creationId="{E63F7B57-BB31-19D0-FC38-F3773C33DDA4}"/>
          </ac:picMkLst>
        </pc:picChg>
      </pc:sldChg>
      <pc:sldChg chg="add del">
        <pc:chgData name="Vania Dimitrova" userId="14e91bea-a3b4-4821-9b85-7aef3a4ea495" providerId="ADAL" clId="{CE505428-3436-4144-972A-BD7C7C7D4A5F}" dt="2023-04-22T22:36:15.460" v="1005"/>
        <pc:sldMkLst>
          <pc:docMk/>
          <pc:sldMk cId="1462442866" sldId="496"/>
        </pc:sldMkLst>
      </pc:sldChg>
      <pc:sldChg chg="addSp delSp modSp add mod">
        <pc:chgData name="Vania Dimitrova" userId="14e91bea-a3b4-4821-9b85-7aef3a4ea495" providerId="ADAL" clId="{CE505428-3436-4144-972A-BD7C7C7D4A5F}" dt="2023-04-23T08:49:15.728" v="2193" actId="14100"/>
        <pc:sldMkLst>
          <pc:docMk/>
          <pc:sldMk cId="1490536569" sldId="496"/>
        </pc:sldMkLst>
        <pc:spChg chg="mod">
          <ac:chgData name="Vania Dimitrova" userId="14e91bea-a3b4-4821-9b85-7aef3a4ea495" providerId="ADAL" clId="{CE505428-3436-4144-972A-BD7C7C7D4A5F}" dt="2023-04-23T08:48:57.131" v="2188" actId="113"/>
          <ac:spMkLst>
            <pc:docMk/>
            <pc:sldMk cId="1490536569" sldId="496"/>
            <ac:spMk id="3" creationId="{00000000-0000-0000-0000-000000000000}"/>
          </ac:spMkLst>
        </pc:spChg>
        <pc:picChg chg="del">
          <ac:chgData name="Vania Dimitrova" userId="14e91bea-a3b4-4821-9b85-7aef3a4ea495" providerId="ADAL" clId="{CE505428-3436-4144-972A-BD7C7C7D4A5F}" dt="2023-04-23T08:48:02.485" v="2145" actId="478"/>
          <ac:picMkLst>
            <pc:docMk/>
            <pc:sldMk cId="1490536569" sldId="496"/>
            <ac:picMk id="4" creationId="{7BCCABD3-2AD0-B672-DB3C-99584E8D693E}"/>
          </ac:picMkLst>
        </pc:picChg>
        <pc:picChg chg="add mod">
          <ac:chgData name="Vania Dimitrova" userId="14e91bea-a3b4-4821-9b85-7aef3a4ea495" providerId="ADAL" clId="{CE505428-3436-4144-972A-BD7C7C7D4A5F}" dt="2023-04-23T08:49:15.728" v="2193" actId="14100"/>
          <ac:picMkLst>
            <pc:docMk/>
            <pc:sldMk cId="1490536569" sldId="496"/>
            <ac:picMk id="5" creationId="{E59F24F5-BB3A-10EB-475B-C0E914D5777A}"/>
          </ac:picMkLst>
        </pc:picChg>
      </pc:sldChg>
      <pc:sldChg chg="add del">
        <pc:chgData name="Vania Dimitrova" userId="14e91bea-a3b4-4821-9b85-7aef3a4ea495" providerId="ADAL" clId="{CE505428-3436-4144-972A-BD7C7C7D4A5F}" dt="2023-04-22T22:36:15.460" v="1005"/>
        <pc:sldMkLst>
          <pc:docMk/>
          <pc:sldMk cId="1219777980" sldId="497"/>
        </pc:sldMkLst>
      </pc:sldChg>
      <pc:sldChg chg="addSp delSp modSp add mod delAnim modAnim">
        <pc:chgData name="Vania Dimitrova" userId="14e91bea-a3b4-4821-9b85-7aef3a4ea495" providerId="ADAL" clId="{CE505428-3436-4144-972A-BD7C7C7D4A5F}" dt="2023-04-23T10:30:46.068" v="3188" actId="21"/>
        <pc:sldMkLst>
          <pc:docMk/>
          <pc:sldMk cId="3872374152" sldId="497"/>
        </pc:sldMkLst>
        <pc:spChg chg="mod">
          <ac:chgData name="Vania Dimitrova" userId="14e91bea-a3b4-4821-9b85-7aef3a4ea495" providerId="ADAL" clId="{CE505428-3436-4144-972A-BD7C7C7D4A5F}" dt="2023-04-23T09:34:35.553" v="3071" actId="20577"/>
          <ac:spMkLst>
            <pc:docMk/>
            <pc:sldMk cId="3872374152" sldId="497"/>
            <ac:spMk id="3" creationId="{00000000-0000-0000-0000-000000000000}"/>
          </ac:spMkLst>
        </pc:spChg>
        <pc:spChg chg="mod">
          <ac:chgData name="Vania Dimitrova" userId="14e91bea-a3b4-4821-9b85-7aef3a4ea495" providerId="ADAL" clId="{CE505428-3436-4144-972A-BD7C7C7D4A5F}" dt="2023-04-23T09:39:26.316" v="3175" actId="20577"/>
          <ac:spMkLst>
            <pc:docMk/>
            <pc:sldMk cId="3872374152" sldId="497"/>
            <ac:spMk id="5" creationId="{8EE4DF04-3624-1B8A-5395-A7F29CDF9B97}"/>
          </ac:spMkLst>
        </pc:spChg>
        <pc:spChg chg="mod">
          <ac:chgData name="Vania Dimitrova" userId="14e91bea-a3b4-4821-9b85-7aef3a4ea495" providerId="ADAL" clId="{CE505428-3436-4144-972A-BD7C7C7D4A5F}" dt="2023-04-23T08:50:48.857" v="2243" actId="1076"/>
          <ac:spMkLst>
            <pc:docMk/>
            <pc:sldMk cId="3872374152" sldId="497"/>
            <ac:spMk id="3081" creationId="{00000000-0000-0000-0000-000000000000}"/>
          </ac:spMkLst>
        </pc:spChg>
        <pc:grpChg chg="add del mod">
          <ac:chgData name="Vania Dimitrova" userId="14e91bea-a3b4-4821-9b85-7aef3a4ea495" providerId="ADAL" clId="{CE505428-3436-4144-972A-BD7C7C7D4A5F}" dt="2023-04-23T10:30:46.068" v="3188" actId="21"/>
          <ac:grpSpMkLst>
            <pc:docMk/>
            <pc:sldMk cId="3872374152" sldId="497"/>
            <ac:grpSpMk id="2" creationId="{9455B906-7F59-0DF4-F217-0A722D000E49}"/>
          </ac:grpSpMkLst>
        </pc:grpChg>
        <pc:picChg chg="add mod">
          <ac:chgData name="Vania Dimitrova" userId="14e91bea-a3b4-4821-9b85-7aef3a4ea495" providerId="ADAL" clId="{CE505428-3436-4144-972A-BD7C7C7D4A5F}" dt="2023-04-23T09:39:41.928" v="3178" actId="1076"/>
          <ac:picMkLst>
            <pc:docMk/>
            <pc:sldMk cId="3872374152" sldId="497"/>
            <ac:picMk id="4" creationId="{EB642654-F964-A336-DC7C-93B57307B97B}"/>
          </ac:picMkLst>
        </pc:picChg>
        <pc:picChg chg="del">
          <ac:chgData name="Vania Dimitrova" userId="14e91bea-a3b4-4821-9b85-7aef3a4ea495" providerId="ADAL" clId="{CE505428-3436-4144-972A-BD7C7C7D4A5F}" dt="2023-04-23T08:51:21.450" v="2244" actId="478"/>
          <ac:picMkLst>
            <pc:docMk/>
            <pc:sldMk cId="3872374152" sldId="497"/>
            <ac:picMk id="5" creationId="{E59F24F5-BB3A-10EB-475B-C0E914D5777A}"/>
          </ac:picMkLst>
        </pc:picChg>
        <pc:picChg chg="mod">
          <ac:chgData name="Vania Dimitrova" userId="14e91bea-a3b4-4821-9b85-7aef3a4ea495" providerId="ADAL" clId="{CE505428-3436-4144-972A-BD7C7C7D4A5F}" dt="2023-04-23T09:39:40.861" v="3177" actId="1076"/>
          <ac:picMkLst>
            <pc:docMk/>
            <pc:sldMk cId="3872374152" sldId="497"/>
            <ac:picMk id="6" creationId="{66439525-3A33-341F-06F2-3E3B8EC44163}"/>
          </ac:picMkLst>
        </pc:picChg>
      </pc:sldChg>
      <pc:sldChg chg="add del">
        <pc:chgData name="Vania Dimitrova" userId="14e91bea-a3b4-4821-9b85-7aef3a4ea495" providerId="ADAL" clId="{CE505428-3436-4144-972A-BD7C7C7D4A5F}" dt="2023-04-22T22:36:15.460" v="1005"/>
        <pc:sldMkLst>
          <pc:docMk/>
          <pc:sldMk cId="544476482" sldId="498"/>
        </pc:sldMkLst>
      </pc:sldChg>
      <pc:sldChg chg="add del">
        <pc:chgData name="Vania Dimitrova" userId="14e91bea-a3b4-4821-9b85-7aef3a4ea495" providerId="ADAL" clId="{CE505428-3436-4144-972A-BD7C7C7D4A5F}" dt="2023-04-22T22:36:15.460" v="1005"/>
        <pc:sldMkLst>
          <pc:docMk/>
          <pc:sldMk cId="1518406177" sldId="499"/>
        </pc:sldMkLst>
      </pc:sldChg>
      <pc:sldChg chg="add del">
        <pc:chgData name="Vania Dimitrova" userId="14e91bea-a3b4-4821-9b85-7aef3a4ea495" providerId="ADAL" clId="{CE505428-3436-4144-972A-BD7C7C7D4A5F}" dt="2023-04-22T22:36:15.460" v="1005"/>
        <pc:sldMkLst>
          <pc:docMk/>
          <pc:sldMk cId="3707182377" sldId="500"/>
        </pc:sldMkLst>
      </pc:sldChg>
      <pc:sldChg chg="add del">
        <pc:chgData name="Vania Dimitrova" userId="14e91bea-a3b4-4821-9b85-7aef3a4ea495" providerId="ADAL" clId="{CE505428-3436-4144-972A-BD7C7C7D4A5F}" dt="2023-04-22T22:36:15.460" v="1005"/>
        <pc:sldMkLst>
          <pc:docMk/>
          <pc:sldMk cId="1689707443" sldId="501"/>
        </pc:sldMkLst>
      </pc:sldChg>
      <pc:sldChg chg="add del">
        <pc:chgData name="Vania Dimitrova" userId="14e91bea-a3b4-4821-9b85-7aef3a4ea495" providerId="ADAL" clId="{CE505428-3436-4144-972A-BD7C7C7D4A5F}" dt="2023-04-22T22:36:15.460" v="1005"/>
        <pc:sldMkLst>
          <pc:docMk/>
          <pc:sldMk cId="3204281879" sldId="502"/>
        </pc:sldMkLst>
      </pc:sldChg>
      <pc:sldMasterChg chg="delSldLayout">
        <pc:chgData name="Vania Dimitrova" userId="14e91bea-a3b4-4821-9b85-7aef3a4ea495" providerId="ADAL" clId="{CE505428-3436-4144-972A-BD7C7C7D4A5F}" dt="2023-04-23T07:27:11.151" v="1048" actId="47"/>
        <pc:sldMasterMkLst>
          <pc:docMk/>
          <pc:sldMasterMk cId="578087358" sldId="2147483660"/>
        </pc:sldMasterMkLst>
        <pc:sldLayoutChg chg="del">
          <pc:chgData name="Vania Dimitrova" userId="14e91bea-a3b4-4821-9b85-7aef3a4ea495" providerId="ADAL" clId="{CE505428-3436-4144-972A-BD7C7C7D4A5F}" dt="2023-04-22T22:32:03.479" v="1000" actId="47"/>
          <pc:sldLayoutMkLst>
            <pc:docMk/>
            <pc:sldMasterMk cId="578087358" sldId="2147483660"/>
            <pc:sldLayoutMk cId="1034518263" sldId="2147483677"/>
          </pc:sldLayoutMkLst>
        </pc:sldLayoutChg>
        <pc:sldLayoutChg chg="del">
          <pc:chgData name="Vania Dimitrova" userId="14e91bea-a3b4-4821-9b85-7aef3a4ea495" providerId="ADAL" clId="{CE505428-3436-4144-972A-BD7C7C7D4A5F}" dt="2023-04-23T07:27:11.151" v="1048" actId="47"/>
          <pc:sldLayoutMkLst>
            <pc:docMk/>
            <pc:sldMasterMk cId="578087358" sldId="2147483660"/>
            <pc:sldLayoutMk cId="2892453953" sldId="214748367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EAD428-8167-47C4-8023-BFFD6418944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38FC29-2817-418B-857B-186412035C26}">
      <dgm:prSet phldrT="[Text]" custT="1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Bias</a:t>
          </a:r>
        </a:p>
      </dgm:t>
    </dgm:pt>
    <dgm:pt modelId="{7DA912D0-D86D-45C6-9EDB-59B5AD3F0BEF}" type="parTrans" cxnId="{A1A2DE6A-56AC-4E49-8FD4-CF1C35E97A4B}">
      <dgm:prSet/>
      <dgm:spPr/>
      <dgm:t>
        <a:bodyPr/>
        <a:lstStyle/>
        <a:p>
          <a:endParaRPr lang="en-US" sz="1200"/>
        </a:p>
      </dgm:t>
    </dgm:pt>
    <dgm:pt modelId="{066AD2A8-C291-4722-9111-8ED58CFE3295}" type="sibTrans" cxnId="{A1A2DE6A-56AC-4E49-8FD4-CF1C35E97A4B}">
      <dgm:prSet/>
      <dgm:spPr/>
      <dgm:t>
        <a:bodyPr/>
        <a:lstStyle/>
        <a:p>
          <a:endParaRPr lang="en-US" sz="1200"/>
        </a:p>
      </dgm:t>
    </dgm:pt>
    <dgm:pt modelId="{74C10C11-5878-4527-A4AE-C0F07A3811F6}">
      <dgm:prSet phldrT="[Text]" custT="1"/>
      <dgm:spPr>
        <a:noFill/>
      </dgm:spPr>
      <dgm:t>
        <a:bodyPr/>
        <a:lstStyle/>
        <a:p>
          <a:pPr algn="l"/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Background</a:t>
          </a:r>
        </a:p>
      </dgm:t>
    </dgm:pt>
    <dgm:pt modelId="{DCFA24C0-BF24-4592-86F4-B76735E42B1B}" type="parTrans" cxnId="{755A1A8F-8EB4-479E-8176-F0AFBCA9D023}">
      <dgm:prSet custT="1"/>
      <dgm:spPr/>
      <dgm:t>
        <a:bodyPr/>
        <a:lstStyle/>
        <a:p>
          <a:endParaRPr lang="en-US" sz="200"/>
        </a:p>
      </dgm:t>
    </dgm:pt>
    <dgm:pt modelId="{B5B41C09-D301-4F74-BA57-E73FE0037F16}" type="sibTrans" cxnId="{755A1A8F-8EB4-479E-8176-F0AFBCA9D023}">
      <dgm:prSet/>
      <dgm:spPr/>
      <dgm:t>
        <a:bodyPr/>
        <a:lstStyle/>
        <a:p>
          <a:endParaRPr lang="en-US" sz="1200"/>
        </a:p>
      </dgm:t>
    </dgm:pt>
    <dgm:pt modelId="{0C04D216-F432-48E5-BA65-6490EA82423B}">
      <dgm:prSet phldrT="[Text]" custT="1"/>
      <dgm:spPr>
        <a:noFill/>
      </dgm:spPr>
      <dgm:t>
        <a:bodyPr/>
        <a:lstStyle/>
        <a:p>
          <a:pPr algn="l"/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Experience</a:t>
          </a:r>
        </a:p>
      </dgm:t>
    </dgm:pt>
    <dgm:pt modelId="{5BDEF7CE-F767-48E4-BA3B-BE76F60FB07D}" type="parTrans" cxnId="{3FE8DD60-0495-40C7-8446-8B819D12D208}">
      <dgm:prSet custT="1"/>
      <dgm:spPr/>
      <dgm:t>
        <a:bodyPr/>
        <a:lstStyle/>
        <a:p>
          <a:endParaRPr lang="en-US" sz="200"/>
        </a:p>
      </dgm:t>
    </dgm:pt>
    <dgm:pt modelId="{F0D96AFE-1235-4158-BE98-14F0E0705960}" type="sibTrans" cxnId="{3FE8DD60-0495-40C7-8446-8B819D12D208}">
      <dgm:prSet/>
      <dgm:spPr/>
      <dgm:t>
        <a:bodyPr/>
        <a:lstStyle/>
        <a:p>
          <a:endParaRPr lang="en-US" sz="1200"/>
        </a:p>
      </dgm:t>
    </dgm:pt>
    <dgm:pt modelId="{1984D3A9-EDAA-4BC2-A551-34FFEEE2B061}">
      <dgm:prSet phldrT="[Text]" custT="1"/>
      <dgm:spPr>
        <a:noFill/>
      </dgm:spPr>
      <dgm:t>
        <a:bodyPr/>
        <a:lstStyle/>
        <a:p>
          <a:pPr algn="l"/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Current Activities</a:t>
          </a:r>
        </a:p>
      </dgm:t>
    </dgm:pt>
    <dgm:pt modelId="{5AAF4B74-1594-4F4A-8483-915301CA2521}" type="parTrans" cxnId="{CEFB29D5-819D-4EF0-AB0B-57A72AB03AEC}">
      <dgm:prSet custT="1"/>
      <dgm:spPr/>
      <dgm:t>
        <a:bodyPr/>
        <a:lstStyle/>
        <a:p>
          <a:endParaRPr lang="en-US" sz="200"/>
        </a:p>
      </dgm:t>
    </dgm:pt>
    <dgm:pt modelId="{32B988A6-14D7-4ADB-A9EA-6C0B664CDC3D}" type="sibTrans" cxnId="{CEFB29D5-819D-4EF0-AB0B-57A72AB03AEC}">
      <dgm:prSet/>
      <dgm:spPr/>
      <dgm:t>
        <a:bodyPr/>
        <a:lstStyle/>
        <a:p>
          <a:endParaRPr lang="en-US" sz="1200"/>
        </a:p>
      </dgm:t>
    </dgm:pt>
    <dgm:pt modelId="{8B52A74E-FE1D-40BE-A119-024ECC7DAD5A}" type="pres">
      <dgm:prSet presAssocID="{E8EAD428-8167-47C4-8023-BFFD6418944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470CCE4-ADCF-421C-A017-5B893FC53CB8}" type="pres">
      <dgm:prSet presAssocID="{8E38FC29-2817-418B-857B-186412035C26}" presName="root1" presStyleCnt="0"/>
      <dgm:spPr/>
    </dgm:pt>
    <dgm:pt modelId="{B3631244-BE9C-4653-8D2C-5E6B86F56FD2}" type="pres">
      <dgm:prSet presAssocID="{8E38FC29-2817-418B-857B-186412035C26}" presName="LevelOneTextNode" presStyleLbl="node0" presStyleIdx="0" presStyleCnt="1" custLinFactNeighborX="43365" custLinFactNeighborY="-819">
        <dgm:presLayoutVars>
          <dgm:chPref val="3"/>
        </dgm:presLayoutVars>
      </dgm:prSet>
      <dgm:spPr/>
    </dgm:pt>
    <dgm:pt modelId="{7A676398-46BB-46B6-BE75-854383F25D97}" type="pres">
      <dgm:prSet presAssocID="{8E38FC29-2817-418B-857B-186412035C26}" presName="level2hierChild" presStyleCnt="0"/>
      <dgm:spPr/>
    </dgm:pt>
    <dgm:pt modelId="{287EE200-7C4B-4B9F-936A-3E400F48EC5A}" type="pres">
      <dgm:prSet presAssocID="{DCFA24C0-BF24-4592-86F4-B76735E42B1B}" presName="conn2-1" presStyleLbl="parChTrans1D2" presStyleIdx="0" presStyleCnt="3"/>
      <dgm:spPr/>
    </dgm:pt>
    <dgm:pt modelId="{0E831AFC-A5B9-4647-A5DF-6ED273E0386B}" type="pres">
      <dgm:prSet presAssocID="{DCFA24C0-BF24-4592-86F4-B76735E42B1B}" presName="connTx" presStyleLbl="parChTrans1D2" presStyleIdx="0" presStyleCnt="3"/>
      <dgm:spPr/>
    </dgm:pt>
    <dgm:pt modelId="{531B72F2-4659-4B22-8255-42DB6EADBF56}" type="pres">
      <dgm:prSet presAssocID="{74C10C11-5878-4527-A4AE-C0F07A3811F6}" presName="root2" presStyleCnt="0"/>
      <dgm:spPr/>
    </dgm:pt>
    <dgm:pt modelId="{D6C54191-B9B5-431A-BC27-AF38E5805AAC}" type="pres">
      <dgm:prSet presAssocID="{74C10C11-5878-4527-A4AE-C0F07A3811F6}" presName="LevelTwoTextNode" presStyleLbl="node2" presStyleIdx="0" presStyleCnt="3" custLinFactNeighborY="-59439">
        <dgm:presLayoutVars>
          <dgm:chPref val="3"/>
        </dgm:presLayoutVars>
      </dgm:prSet>
      <dgm:spPr/>
    </dgm:pt>
    <dgm:pt modelId="{5C4834B7-15A3-4D25-9849-87173D2C5CC5}" type="pres">
      <dgm:prSet presAssocID="{74C10C11-5878-4527-A4AE-C0F07A3811F6}" presName="level3hierChild" presStyleCnt="0"/>
      <dgm:spPr/>
    </dgm:pt>
    <dgm:pt modelId="{E48259CA-B2D2-4ACD-AB2D-C9C800E03DCF}" type="pres">
      <dgm:prSet presAssocID="{5BDEF7CE-F767-48E4-BA3B-BE76F60FB07D}" presName="conn2-1" presStyleLbl="parChTrans1D2" presStyleIdx="1" presStyleCnt="3"/>
      <dgm:spPr/>
    </dgm:pt>
    <dgm:pt modelId="{8EEEC33B-C0C9-4E19-BD50-C2A2998EF034}" type="pres">
      <dgm:prSet presAssocID="{5BDEF7CE-F767-48E4-BA3B-BE76F60FB07D}" presName="connTx" presStyleLbl="parChTrans1D2" presStyleIdx="1" presStyleCnt="3"/>
      <dgm:spPr/>
    </dgm:pt>
    <dgm:pt modelId="{9734E280-7AF6-4694-9F01-C7A8575DA27C}" type="pres">
      <dgm:prSet presAssocID="{0C04D216-F432-48E5-BA65-6490EA82423B}" presName="root2" presStyleCnt="0"/>
      <dgm:spPr/>
    </dgm:pt>
    <dgm:pt modelId="{451E0698-DBB0-459B-8783-5DAE531CFC1A}" type="pres">
      <dgm:prSet presAssocID="{0C04D216-F432-48E5-BA65-6490EA82423B}" presName="LevelTwoTextNode" presStyleLbl="node2" presStyleIdx="1" presStyleCnt="3">
        <dgm:presLayoutVars>
          <dgm:chPref val="3"/>
        </dgm:presLayoutVars>
      </dgm:prSet>
      <dgm:spPr/>
    </dgm:pt>
    <dgm:pt modelId="{85C798CD-9395-4947-8947-3F759427390C}" type="pres">
      <dgm:prSet presAssocID="{0C04D216-F432-48E5-BA65-6490EA82423B}" presName="level3hierChild" presStyleCnt="0"/>
      <dgm:spPr/>
    </dgm:pt>
    <dgm:pt modelId="{9D68AB36-BCB2-4880-AEE4-B4DAC33A95C7}" type="pres">
      <dgm:prSet presAssocID="{5AAF4B74-1594-4F4A-8483-915301CA2521}" presName="conn2-1" presStyleLbl="parChTrans1D2" presStyleIdx="2" presStyleCnt="3"/>
      <dgm:spPr/>
    </dgm:pt>
    <dgm:pt modelId="{A3AF38E1-00D8-4CBF-85AA-3B61B1138350}" type="pres">
      <dgm:prSet presAssocID="{5AAF4B74-1594-4F4A-8483-915301CA2521}" presName="connTx" presStyleLbl="parChTrans1D2" presStyleIdx="2" presStyleCnt="3"/>
      <dgm:spPr/>
    </dgm:pt>
    <dgm:pt modelId="{69E0E456-E08A-4853-806B-FD5F55B70F5C}" type="pres">
      <dgm:prSet presAssocID="{1984D3A9-EDAA-4BC2-A551-34FFEEE2B061}" presName="root2" presStyleCnt="0"/>
      <dgm:spPr/>
    </dgm:pt>
    <dgm:pt modelId="{16FEF1C3-B11B-4C68-A479-8A5A6D2BE269}" type="pres">
      <dgm:prSet presAssocID="{1984D3A9-EDAA-4BC2-A551-34FFEEE2B061}" presName="LevelTwoTextNode" presStyleLbl="node2" presStyleIdx="2" presStyleCnt="3" custLinFactNeighborY="60361">
        <dgm:presLayoutVars>
          <dgm:chPref val="3"/>
        </dgm:presLayoutVars>
      </dgm:prSet>
      <dgm:spPr/>
    </dgm:pt>
    <dgm:pt modelId="{141DEBE0-0492-4B8B-AD47-55F52DDC9AB0}" type="pres">
      <dgm:prSet presAssocID="{1984D3A9-EDAA-4BC2-A551-34FFEEE2B061}" presName="level3hierChild" presStyleCnt="0"/>
      <dgm:spPr/>
    </dgm:pt>
  </dgm:ptLst>
  <dgm:cxnLst>
    <dgm:cxn modelId="{D48B3D00-C737-48BA-8909-FBE0DCAE47E7}" type="presOf" srcId="{DCFA24C0-BF24-4592-86F4-B76735E42B1B}" destId="{0E831AFC-A5B9-4647-A5DF-6ED273E0386B}" srcOrd="1" destOrd="0" presId="urn:microsoft.com/office/officeart/2008/layout/HorizontalMultiLevelHierarchy"/>
    <dgm:cxn modelId="{85BEBF0A-708E-4419-90D5-19A109B9FFD2}" type="presOf" srcId="{0C04D216-F432-48E5-BA65-6490EA82423B}" destId="{451E0698-DBB0-459B-8783-5DAE531CFC1A}" srcOrd="0" destOrd="0" presId="urn:microsoft.com/office/officeart/2008/layout/HorizontalMultiLevelHierarchy"/>
    <dgm:cxn modelId="{B90B1C0E-6F0A-4E8D-8AA3-5DE4A433D44F}" type="presOf" srcId="{5BDEF7CE-F767-48E4-BA3B-BE76F60FB07D}" destId="{8EEEC33B-C0C9-4E19-BD50-C2A2998EF034}" srcOrd="1" destOrd="0" presId="urn:microsoft.com/office/officeart/2008/layout/HorizontalMultiLevelHierarchy"/>
    <dgm:cxn modelId="{ED39E117-DE33-411D-8E5B-6DF7764286DE}" type="presOf" srcId="{E8EAD428-8167-47C4-8023-BFFD64189442}" destId="{8B52A74E-FE1D-40BE-A119-024ECC7DAD5A}" srcOrd="0" destOrd="0" presId="urn:microsoft.com/office/officeart/2008/layout/HorizontalMultiLevelHierarchy"/>
    <dgm:cxn modelId="{5ECBAF3E-6CBF-49F1-957B-6A38CAC9D56E}" type="presOf" srcId="{1984D3A9-EDAA-4BC2-A551-34FFEEE2B061}" destId="{16FEF1C3-B11B-4C68-A479-8A5A6D2BE269}" srcOrd="0" destOrd="0" presId="urn:microsoft.com/office/officeart/2008/layout/HorizontalMultiLevelHierarchy"/>
    <dgm:cxn modelId="{3FE8DD60-0495-40C7-8446-8B819D12D208}" srcId="{8E38FC29-2817-418B-857B-186412035C26}" destId="{0C04D216-F432-48E5-BA65-6490EA82423B}" srcOrd="1" destOrd="0" parTransId="{5BDEF7CE-F767-48E4-BA3B-BE76F60FB07D}" sibTransId="{F0D96AFE-1235-4158-BE98-14F0E0705960}"/>
    <dgm:cxn modelId="{5324E449-59EB-4062-B21F-872E6ECE117A}" type="presOf" srcId="{5AAF4B74-1594-4F4A-8483-915301CA2521}" destId="{9D68AB36-BCB2-4880-AEE4-B4DAC33A95C7}" srcOrd="0" destOrd="0" presId="urn:microsoft.com/office/officeart/2008/layout/HorizontalMultiLevelHierarchy"/>
    <dgm:cxn modelId="{A1A2DE6A-56AC-4E49-8FD4-CF1C35E97A4B}" srcId="{E8EAD428-8167-47C4-8023-BFFD64189442}" destId="{8E38FC29-2817-418B-857B-186412035C26}" srcOrd="0" destOrd="0" parTransId="{7DA912D0-D86D-45C6-9EDB-59B5AD3F0BEF}" sibTransId="{066AD2A8-C291-4722-9111-8ED58CFE3295}"/>
    <dgm:cxn modelId="{B5C3954C-FC19-4BA0-95EF-103D0B41AB2B}" type="presOf" srcId="{74C10C11-5878-4527-A4AE-C0F07A3811F6}" destId="{D6C54191-B9B5-431A-BC27-AF38E5805AAC}" srcOrd="0" destOrd="0" presId="urn:microsoft.com/office/officeart/2008/layout/HorizontalMultiLevelHierarchy"/>
    <dgm:cxn modelId="{62B10489-B835-4878-8530-AE671DA4B1B4}" type="presOf" srcId="{DCFA24C0-BF24-4592-86F4-B76735E42B1B}" destId="{287EE200-7C4B-4B9F-936A-3E400F48EC5A}" srcOrd="0" destOrd="0" presId="urn:microsoft.com/office/officeart/2008/layout/HorizontalMultiLevelHierarchy"/>
    <dgm:cxn modelId="{755A1A8F-8EB4-479E-8176-F0AFBCA9D023}" srcId="{8E38FC29-2817-418B-857B-186412035C26}" destId="{74C10C11-5878-4527-A4AE-C0F07A3811F6}" srcOrd="0" destOrd="0" parTransId="{DCFA24C0-BF24-4592-86F4-B76735E42B1B}" sibTransId="{B5B41C09-D301-4F74-BA57-E73FE0037F16}"/>
    <dgm:cxn modelId="{A022C89D-3101-49F5-BB2E-2D572048A0FD}" type="presOf" srcId="{5AAF4B74-1594-4F4A-8483-915301CA2521}" destId="{A3AF38E1-00D8-4CBF-85AA-3B61B1138350}" srcOrd="1" destOrd="0" presId="urn:microsoft.com/office/officeart/2008/layout/HorizontalMultiLevelHierarchy"/>
    <dgm:cxn modelId="{304613B1-C6E5-4857-A717-5BD3E7852C6C}" type="presOf" srcId="{8E38FC29-2817-418B-857B-186412035C26}" destId="{B3631244-BE9C-4653-8D2C-5E6B86F56FD2}" srcOrd="0" destOrd="0" presId="urn:microsoft.com/office/officeart/2008/layout/HorizontalMultiLevelHierarchy"/>
    <dgm:cxn modelId="{776851B3-9048-413A-981E-4160B15B3EBC}" type="presOf" srcId="{5BDEF7CE-F767-48E4-BA3B-BE76F60FB07D}" destId="{E48259CA-B2D2-4ACD-AB2D-C9C800E03DCF}" srcOrd="0" destOrd="0" presId="urn:microsoft.com/office/officeart/2008/layout/HorizontalMultiLevelHierarchy"/>
    <dgm:cxn modelId="{CEFB29D5-819D-4EF0-AB0B-57A72AB03AEC}" srcId="{8E38FC29-2817-418B-857B-186412035C26}" destId="{1984D3A9-EDAA-4BC2-A551-34FFEEE2B061}" srcOrd="2" destOrd="0" parTransId="{5AAF4B74-1594-4F4A-8483-915301CA2521}" sibTransId="{32B988A6-14D7-4ADB-A9EA-6C0B664CDC3D}"/>
    <dgm:cxn modelId="{EF2285D9-2151-4B34-803B-AB2669B06A09}" type="presParOf" srcId="{8B52A74E-FE1D-40BE-A119-024ECC7DAD5A}" destId="{F470CCE4-ADCF-421C-A017-5B893FC53CB8}" srcOrd="0" destOrd="0" presId="urn:microsoft.com/office/officeart/2008/layout/HorizontalMultiLevelHierarchy"/>
    <dgm:cxn modelId="{8F498FEA-E1AD-4617-9E40-6336F1BD5886}" type="presParOf" srcId="{F470CCE4-ADCF-421C-A017-5B893FC53CB8}" destId="{B3631244-BE9C-4653-8D2C-5E6B86F56FD2}" srcOrd="0" destOrd="0" presId="urn:microsoft.com/office/officeart/2008/layout/HorizontalMultiLevelHierarchy"/>
    <dgm:cxn modelId="{A59684A6-D8CE-4672-9B61-226D97AFED95}" type="presParOf" srcId="{F470CCE4-ADCF-421C-A017-5B893FC53CB8}" destId="{7A676398-46BB-46B6-BE75-854383F25D97}" srcOrd="1" destOrd="0" presId="urn:microsoft.com/office/officeart/2008/layout/HorizontalMultiLevelHierarchy"/>
    <dgm:cxn modelId="{CCDB19C5-FD20-43D7-9681-8A334E7A0DB0}" type="presParOf" srcId="{7A676398-46BB-46B6-BE75-854383F25D97}" destId="{287EE200-7C4B-4B9F-936A-3E400F48EC5A}" srcOrd="0" destOrd="0" presId="urn:microsoft.com/office/officeart/2008/layout/HorizontalMultiLevelHierarchy"/>
    <dgm:cxn modelId="{9485C4BD-17DF-4BEE-BF27-4FF384F576AE}" type="presParOf" srcId="{287EE200-7C4B-4B9F-936A-3E400F48EC5A}" destId="{0E831AFC-A5B9-4647-A5DF-6ED273E0386B}" srcOrd="0" destOrd="0" presId="urn:microsoft.com/office/officeart/2008/layout/HorizontalMultiLevelHierarchy"/>
    <dgm:cxn modelId="{04BF97CD-9558-4261-98F2-12E05DDF3C1B}" type="presParOf" srcId="{7A676398-46BB-46B6-BE75-854383F25D97}" destId="{531B72F2-4659-4B22-8255-42DB6EADBF56}" srcOrd="1" destOrd="0" presId="urn:microsoft.com/office/officeart/2008/layout/HorizontalMultiLevelHierarchy"/>
    <dgm:cxn modelId="{FC940DA2-9218-4A3B-84DC-CB0751408BA1}" type="presParOf" srcId="{531B72F2-4659-4B22-8255-42DB6EADBF56}" destId="{D6C54191-B9B5-431A-BC27-AF38E5805AAC}" srcOrd="0" destOrd="0" presId="urn:microsoft.com/office/officeart/2008/layout/HorizontalMultiLevelHierarchy"/>
    <dgm:cxn modelId="{6AAF238F-A8F0-41CE-8C60-85306F9FFC20}" type="presParOf" srcId="{531B72F2-4659-4B22-8255-42DB6EADBF56}" destId="{5C4834B7-15A3-4D25-9849-87173D2C5CC5}" srcOrd="1" destOrd="0" presId="urn:microsoft.com/office/officeart/2008/layout/HorizontalMultiLevelHierarchy"/>
    <dgm:cxn modelId="{F9C66FB2-34DF-4928-A14C-CDD10AA36FF4}" type="presParOf" srcId="{7A676398-46BB-46B6-BE75-854383F25D97}" destId="{E48259CA-B2D2-4ACD-AB2D-C9C800E03DCF}" srcOrd="2" destOrd="0" presId="urn:microsoft.com/office/officeart/2008/layout/HorizontalMultiLevelHierarchy"/>
    <dgm:cxn modelId="{FCF65EB4-A1D0-44F4-87C8-6A5AB4413AA0}" type="presParOf" srcId="{E48259CA-B2D2-4ACD-AB2D-C9C800E03DCF}" destId="{8EEEC33B-C0C9-4E19-BD50-C2A2998EF034}" srcOrd="0" destOrd="0" presId="urn:microsoft.com/office/officeart/2008/layout/HorizontalMultiLevelHierarchy"/>
    <dgm:cxn modelId="{01DADBAD-0258-4E32-AAC3-B031F44DF72C}" type="presParOf" srcId="{7A676398-46BB-46B6-BE75-854383F25D97}" destId="{9734E280-7AF6-4694-9F01-C7A8575DA27C}" srcOrd="3" destOrd="0" presId="urn:microsoft.com/office/officeart/2008/layout/HorizontalMultiLevelHierarchy"/>
    <dgm:cxn modelId="{45844AC8-F8D5-4DAB-8AE2-957F652F0877}" type="presParOf" srcId="{9734E280-7AF6-4694-9F01-C7A8575DA27C}" destId="{451E0698-DBB0-459B-8783-5DAE531CFC1A}" srcOrd="0" destOrd="0" presId="urn:microsoft.com/office/officeart/2008/layout/HorizontalMultiLevelHierarchy"/>
    <dgm:cxn modelId="{C7423CC0-9286-4FCC-8634-7894F8221877}" type="presParOf" srcId="{9734E280-7AF6-4694-9F01-C7A8575DA27C}" destId="{85C798CD-9395-4947-8947-3F759427390C}" srcOrd="1" destOrd="0" presId="urn:microsoft.com/office/officeart/2008/layout/HorizontalMultiLevelHierarchy"/>
    <dgm:cxn modelId="{BB8164E6-E047-41B8-8F5F-3C8F01594BDA}" type="presParOf" srcId="{7A676398-46BB-46B6-BE75-854383F25D97}" destId="{9D68AB36-BCB2-4880-AEE4-B4DAC33A95C7}" srcOrd="4" destOrd="0" presId="urn:microsoft.com/office/officeart/2008/layout/HorizontalMultiLevelHierarchy"/>
    <dgm:cxn modelId="{3C00711E-29A4-4E8D-8A2D-F5D0CF95C527}" type="presParOf" srcId="{9D68AB36-BCB2-4880-AEE4-B4DAC33A95C7}" destId="{A3AF38E1-00D8-4CBF-85AA-3B61B1138350}" srcOrd="0" destOrd="0" presId="urn:microsoft.com/office/officeart/2008/layout/HorizontalMultiLevelHierarchy"/>
    <dgm:cxn modelId="{E52FCECA-4C22-4C71-963C-A580A554F970}" type="presParOf" srcId="{7A676398-46BB-46B6-BE75-854383F25D97}" destId="{69E0E456-E08A-4853-806B-FD5F55B70F5C}" srcOrd="5" destOrd="0" presId="urn:microsoft.com/office/officeart/2008/layout/HorizontalMultiLevelHierarchy"/>
    <dgm:cxn modelId="{8246A82A-502B-40D7-B45F-EA7928927AE7}" type="presParOf" srcId="{69E0E456-E08A-4853-806B-FD5F55B70F5C}" destId="{16FEF1C3-B11B-4C68-A479-8A5A6D2BE269}" srcOrd="0" destOrd="0" presId="urn:microsoft.com/office/officeart/2008/layout/HorizontalMultiLevelHierarchy"/>
    <dgm:cxn modelId="{855767B2-9287-49D8-9313-1838C8851EF6}" type="presParOf" srcId="{69E0E456-E08A-4853-806B-FD5F55B70F5C}" destId="{141DEBE0-0492-4B8B-AD47-55F52DDC9AB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D86706-EA38-44A3-B331-5E17432AE64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DB094BF8-33CA-4EB3-A2E0-1AB75D853EC0}">
      <dgm:prSet phldrT="[Text]"/>
      <dgm:spPr/>
      <dgm:t>
        <a:bodyPr/>
        <a:lstStyle/>
        <a:p>
          <a:r>
            <a:rPr lang="en-US" dirty="0" err="1"/>
            <a:t>decioon</a:t>
          </a:r>
          <a:endParaRPr lang="en-US" dirty="0"/>
        </a:p>
      </dgm:t>
    </dgm:pt>
    <dgm:pt modelId="{FB53C7FB-57AE-441D-AA21-C49DB64FA953}" type="parTrans" cxnId="{04D45F9C-D1A7-4446-A90D-733D52DC9661}">
      <dgm:prSet/>
      <dgm:spPr/>
      <dgm:t>
        <a:bodyPr/>
        <a:lstStyle/>
        <a:p>
          <a:endParaRPr lang="en-US"/>
        </a:p>
      </dgm:t>
    </dgm:pt>
    <dgm:pt modelId="{9E2610A3-786C-4E31-9EC2-CDC6EFF3F7F5}" type="sibTrans" cxnId="{04D45F9C-D1A7-4446-A90D-733D52DC9661}">
      <dgm:prSet/>
      <dgm:spPr/>
      <dgm:t>
        <a:bodyPr/>
        <a:lstStyle/>
        <a:p>
          <a:endParaRPr lang="en-US"/>
        </a:p>
      </dgm:t>
    </dgm:pt>
    <dgm:pt modelId="{3E164E0D-C8F6-43C9-98C3-E232F039F1D1}">
      <dgm:prSet phldrT="[Text]"/>
      <dgm:spPr/>
      <dgm:t>
        <a:bodyPr/>
        <a:lstStyle/>
        <a:p>
          <a:r>
            <a:rPr lang="en-US" dirty="0"/>
            <a:t>observation</a:t>
          </a:r>
        </a:p>
      </dgm:t>
    </dgm:pt>
    <dgm:pt modelId="{4F395E90-83BB-453C-8497-4F07A650A349}" type="parTrans" cxnId="{7A41BDEE-6EB4-40AD-823B-F13BB33C1921}">
      <dgm:prSet/>
      <dgm:spPr/>
      <dgm:t>
        <a:bodyPr/>
        <a:lstStyle/>
        <a:p>
          <a:endParaRPr lang="en-US"/>
        </a:p>
      </dgm:t>
    </dgm:pt>
    <dgm:pt modelId="{243F37DE-EB5C-43A2-961C-50EC6F8A7E49}" type="sibTrans" cxnId="{7A41BDEE-6EB4-40AD-823B-F13BB33C1921}">
      <dgm:prSet/>
      <dgm:spPr/>
      <dgm:t>
        <a:bodyPr/>
        <a:lstStyle/>
        <a:p>
          <a:endParaRPr lang="en-US"/>
        </a:p>
      </dgm:t>
    </dgm:pt>
    <dgm:pt modelId="{2AD17C58-98E0-4A45-989C-C3D7D75BE73A}">
      <dgm:prSet phldrT="[Text]" phldr="1"/>
      <dgm:spPr/>
      <dgm:t>
        <a:bodyPr/>
        <a:lstStyle/>
        <a:p>
          <a:endParaRPr lang="en-US" dirty="0"/>
        </a:p>
      </dgm:t>
    </dgm:pt>
    <dgm:pt modelId="{7E0F0AF1-E9BF-49F0-A93C-E9999AF98AFB}" type="parTrans" cxnId="{9517D7D7-7C56-44B0-9DE4-44FF1450168B}">
      <dgm:prSet/>
      <dgm:spPr/>
      <dgm:t>
        <a:bodyPr/>
        <a:lstStyle/>
        <a:p>
          <a:endParaRPr lang="en-US"/>
        </a:p>
      </dgm:t>
    </dgm:pt>
    <dgm:pt modelId="{BC571BD2-C951-47F2-8A56-8B4661207263}" type="sibTrans" cxnId="{9517D7D7-7C56-44B0-9DE4-44FF1450168B}">
      <dgm:prSet/>
      <dgm:spPr/>
      <dgm:t>
        <a:bodyPr/>
        <a:lstStyle/>
        <a:p>
          <a:endParaRPr lang="en-US"/>
        </a:p>
      </dgm:t>
    </dgm:pt>
    <dgm:pt modelId="{F878F56F-7B41-473C-8771-BEB89B69A7F1}" type="pres">
      <dgm:prSet presAssocID="{ECD86706-EA38-44A3-B331-5E17432AE64B}" presName="linearFlow" presStyleCnt="0">
        <dgm:presLayoutVars>
          <dgm:dir/>
          <dgm:resizeHandles val="exact"/>
        </dgm:presLayoutVars>
      </dgm:prSet>
      <dgm:spPr/>
    </dgm:pt>
    <dgm:pt modelId="{D99768A5-B4EC-44BC-96E2-2C3F8568EB97}" type="pres">
      <dgm:prSet presAssocID="{DB094BF8-33CA-4EB3-A2E0-1AB75D853EC0}" presName="composite" presStyleCnt="0"/>
      <dgm:spPr/>
    </dgm:pt>
    <dgm:pt modelId="{3EA7C852-21E4-40C0-9174-C54A6A08522B}" type="pres">
      <dgm:prSet presAssocID="{DB094BF8-33CA-4EB3-A2E0-1AB75D853EC0}" presName="imgShp" presStyleLbl="fgImgPlace1" presStyleIdx="0" presStyleCnt="3"/>
      <dgm:spPr/>
    </dgm:pt>
    <dgm:pt modelId="{BFE60E15-88E0-4BCF-82AC-2849081E8FE4}" type="pres">
      <dgm:prSet presAssocID="{DB094BF8-33CA-4EB3-A2E0-1AB75D853EC0}" presName="txShp" presStyleLbl="node1" presStyleIdx="0" presStyleCnt="3">
        <dgm:presLayoutVars>
          <dgm:bulletEnabled val="1"/>
        </dgm:presLayoutVars>
      </dgm:prSet>
      <dgm:spPr/>
    </dgm:pt>
    <dgm:pt modelId="{005EC3B2-CC13-4823-A2F7-E8C3769CFB42}" type="pres">
      <dgm:prSet presAssocID="{9E2610A3-786C-4E31-9EC2-CDC6EFF3F7F5}" presName="spacing" presStyleCnt="0"/>
      <dgm:spPr/>
    </dgm:pt>
    <dgm:pt modelId="{FAD861C6-4B36-47E2-8286-A0448144C16F}" type="pres">
      <dgm:prSet presAssocID="{3E164E0D-C8F6-43C9-98C3-E232F039F1D1}" presName="composite" presStyleCnt="0"/>
      <dgm:spPr/>
    </dgm:pt>
    <dgm:pt modelId="{DD6848F5-58BB-4E18-B489-386BF18731DA}" type="pres">
      <dgm:prSet presAssocID="{3E164E0D-C8F6-43C9-98C3-E232F039F1D1}" presName="imgShp" presStyleLbl="fgImgPlace1" presStyleIdx="1" presStyleCnt="3"/>
      <dgm:spPr/>
    </dgm:pt>
    <dgm:pt modelId="{6A9C13D9-A5D8-4677-8950-066673B0618E}" type="pres">
      <dgm:prSet presAssocID="{3E164E0D-C8F6-43C9-98C3-E232F039F1D1}" presName="txShp" presStyleLbl="node1" presStyleIdx="1" presStyleCnt="3">
        <dgm:presLayoutVars>
          <dgm:bulletEnabled val="1"/>
        </dgm:presLayoutVars>
      </dgm:prSet>
      <dgm:spPr/>
    </dgm:pt>
    <dgm:pt modelId="{601BFAA2-273D-40EE-8A58-89E69511575D}" type="pres">
      <dgm:prSet presAssocID="{243F37DE-EB5C-43A2-961C-50EC6F8A7E49}" presName="spacing" presStyleCnt="0"/>
      <dgm:spPr/>
    </dgm:pt>
    <dgm:pt modelId="{AD6ED568-7450-4FEC-ABB9-D75ED1D19971}" type="pres">
      <dgm:prSet presAssocID="{2AD17C58-98E0-4A45-989C-C3D7D75BE73A}" presName="composite" presStyleCnt="0"/>
      <dgm:spPr/>
    </dgm:pt>
    <dgm:pt modelId="{B8971C27-C4CD-4B34-983C-380A700A5353}" type="pres">
      <dgm:prSet presAssocID="{2AD17C58-98E0-4A45-989C-C3D7D75BE73A}" presName="imgShp" presStyleLbl="fgImgPlace1" presStyleIdx="2" presStyleCnt="3"/>
      <dgm:spPr/>
    </dgm:pt>
    <dgm:pt modelId="{A97323E0-B45E-40AF-86CB-A3631E14843E}" type="pres">
      <dgm:prSet presAssocID="{2AD17C58-98E0-4A45-989C-C3D7D75BE73A}" presName="txShp" presStyleLbl="node1" presStyleIdx="2" presStyleCnt="3">
        <dgm:presLayoutVars>
          <dgm:bulletEnabled val="1"/>
        </dgm:presLayoutVars>
      </dgm:prSet>
      <dgm:spPr/>
    </dgm:pt>
  </dgm:ptLst>
  <dgm:cxnLst>
    <dgm:cxn modelId="{B870A092-895F-4D5B-866A-B70A3E955718}" type="presOf" srcId="{ECD86706-EA38-44A3-B331-5E17432AE64B}" destId="{F878F56F-7B41-473C-8771-BEB89B69A7F1}" srcOrd="0" destOrd="0" presId="urn:microsoft.com/office/officeart/2005/8/layout/vList3"/>
    <dgm:cxn modelId="{04D45F9C-D1A7-4446-A90D-733D52DC9661}" srcId="{ECD86706-EA38-44A3-B331-5E17432AE64B}" destId="{DB094BF8-33CA-4EB3-A2E0-1AB75D853EC0}" srcOrd="0" destOrd="0" parTransId="{FB53C7FB-57AE-441D-AA21-C49DB64FA953}" sibTransId="{9E2610A3-786C-4E31-9EC2-CDC6EFF3F7F5}"/>
    <dgm:cxn modelId="{1C64FDAD-D7DB-4221-9E6A-C09360DF3F23}" type="presOf" srcId="{3E164E0D-C8F6-43C9-98C3-E232F039F1D1}" destId="{6A9C13D9-A5D8-4677-8950-066673B0618E}" srcOrd="0" destOrd="0" presId="urn:microsoft.com/office/officeart/2005/8/layout/vList3"/>
    <dgm:cxn modelId="{C9A4BDCA-A865-45EB-B36C-74081DADE346}" type="presOf" srcId="{DB094BF8-33CA-4EB3-A2E0-1AB75D853EC0}" destId="{BFE60E15-88E0-4BCF-82AC-2849081E8FE4}" srcOrd="0" destOrd="0" presId="urn:microsoft.com/office/officeart/2005/8/layout/vList3"/>
    <dgm:cxn modelId="{9517D7D7-7C56-44B0-9DE4-44FF1450168B}" srcId="{ECD86706-EA38-44A3-B331-5E17432AE64B}" destId="{2AD17C58-98E0-4A45-989C-C3D7D75BE73A}" srcOrd="2" destOrd="0" parTransId="{7E0F0AF1-E9BF-49F0-A93C-E9999AF98AFB}" sibTransId="{BC571BD2-C951-47F2-8A56-8B4661207263}"/>
    <dgm:cxn modelId="{4608D3EA-9D04-4D40-A791-4922832037AC}" type="presOf" srcId="{2AD17C58-98E0-4A45-989C-C3D7D75BE73A}" destId="{A97323E0-B45E-40AF-86CB-A3631E14843E}" srcOrd="0" destOrd="0" presId="urn:microsoft.com/office/officeart/2005/8/layout/vList3"/>
    <dgm:cxn modelId="{7A41BDEE-6EB4-40AD-823B-F13BB33C1921}" srcId="{ECD86706-EA38-44A3-B331-5E17432AE64B}" destId="{3E164E0D-C8F6-43C9-98C3-E232F039F1D1}" srcOrd="1" destOrd="0" parTransId="{4F395E90-83BB-453C-8497-4F07A650A349}" sibTransId="{243F37DE-EB5C-43A2-961C-50EC6F8A7E49}"/>
    <dgm:cxn modelId="{657E338F-763A-48F8-AED5-B4D46FD21D8E}" type="presParOf" srcId="{F878F56F-7B41-473C-8771-BEB89B69A7F1}" destId="{D99768A5-B4EC-44BC-96E2-2C3F8568EB97}" srcOrd="0" destOrd="0" presId="urn:microsoft.com/office/officeart/2005/8/layout/vList3"/>
    <dgm:cxn modelId="{42778C64-9D7A-420A-9D80-62068730AC17}" type="presParOf" srcId="{D99768A5-B4EC-44BC-96E2-2C3F8568EB97}" destId="{3EA7C852-21E4-40C0-9174-C54A6A08522B}" srcOrd="0" destOrd="0" presId="urn:microsoft.com/office/officeart/2005/8/layout/vList3"/>
    <dgm:cxn modelId="{64C24077-066B-4ACE-A125-3B73A61C94F0}" type="presParOf" srcId="{D99768A5-B4EC-44BC-96E2-2C3F8568EB97}" destId="{BFE60E15-88E0-4BCF-82AC-2849081E8FE4}" srcOrd="1" destOrd="0" presId="urn:microsoft.com/office/officeart/2005/8/layout/vList3"/>
    <dgm:cxn modelId="{6FCFF1F3-1E77-498D-8219-F9D37357528F}" type="presParOf" srcId="{F878F56F-7B41-473C-8771-BEB89B69A7F1}" destId="{005EC3B2-CC13-4823-A2F7-E8C3769CFB42}" srcOrd="1" destOrd="0" presId="urn:microsoft.com/office/officeart/2005/8/layout/vList3"/>
    <dgm:cxn modelId="{35370659-E3B0-4990-965C-FD79790DB1CB}" type="presParOf" srcId="{F878F56F-7B41-473C-8771-BEB89B69A7F1}" destId="{FAD861C6-4B36-47E2-8286-A0448144C16F}" srcOrd="2" destOrd="0" presId="urn:microsoft.com/office/officeart/2005/8/layout/vList3"/>
    <dgm:cxn modelId="{41BAB8A8-44F1-4169-9500-F0B40E8EE393}" type="presParOf" srcId="{FAD861C6-4B36-47E2-8286-A0448144C16F}" destId="{DD6848F5-58BB-4E18-B489-386BF18731DA}" srcOrd="0" destOrd="0" presId="urn:microsoft.com/office/officeart/2005/8/layout/vList3"/>
    <dgm:cxn modelId="{77811C23-B4F5-4E3D-89B6-8089B8FA6677}" type="presParOf" srcId="{FAD861C6-4B36-47E2-8286-A0448144C16F}" destId="{6A9C13D9-A5D8-4677-8950-066673B0618E}" srcOrd="1" destOrd="0" presId="urn:microsoft.com/office/officeart/2005/8/layout/vList3"/>
    <dgm:cxn modelId="{5A8C7BD8-78EA-450D-921C-E6F93871C5EB}" type="presParOf" srcId="{F878F56F-7B41-473C-8771-BEB89B69A7F1}" destId="{601BFAA2-273D-40EE-8A58-89E69511575D}" srcOrd="3" destOrd="0" presId="urn:microsoft.com/office/officeart/2005/8/layout/vList3"/>
    <dgm:cxn modelId="{CCFA46A3-291B-457C-B75D-719FF5A6CFB1}" type="presParOf" srcId="{F878F56F-7B41-473C-8771-BEB89B69A7F1}" destId="{AD6ED568-7450-4FEC-ABB9-D75ED1D19971}" srcOrd="4" destOrd="0" presId="urn:microsoft.com/office/officeart/2005/8/layout/vList3"/>
    <dgm:cxn modelId="{18624589-8402-4CED-BC20-4304B4E3EF2A}" type="presParOf" srcId="{AD6ED568-7450-4FEC-ABB9-D75ED1D19971}" destId="{B8971C27-C4CD-4B34-983C-380A700A5353}" srcOrd="0" destOrd="0" presId="urn:microsoft.com/office/officeart/2005/8/layout/vList3"/>
    <dgm:cxn modelId="{D59EF9F2-3834-4901-8ADC-713488DEA39C}" type="presParOf" srcId="{AD6ED568-7450-4FEC-ABB9-D75ED1D19971}" destId="{A97323E0-B45E-40AF-86CB-A3631E14843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8AB36-BCB2-4880-AEE4-B4DAC33A95C7}">
      <dsp:nvSpPr>
        <dsp:cNvPr id="0" name=""/>
        <dsp:cNvSpPr/>
      </dsp:nvSpPr>
      <dsp:spPr>
        <a:xfrm>
          <a:off x="2249316" y="2032000"/>
          <a:ext cx="171689" cy="14312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5844" y="0"/>
              </a:lnTo>
              <a:lnTo>
                <a:pt x="85844" y="1431283"/>
              </a:lnTo>
              <a:lnTo>
                <a:pt x="171689" y="14312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" kern="1200"/>
        </a:p>
      </dsp:txBody>
      <dsp:txXfrm>
        <a:off x="2299122" y="2711603"/>
        <a:ext cx="72077" cy="72077"/>
      </dsp:txXfrm>
    </dsp:sp>
    <dsp:sp modelId="{E48259CA-B2D2-4ACD-AB2D-C9C800E03DCF}">
      <dsp:nvSpPr>
        <dsp:cNvPr id="0" name=""/>
        <dsp:cNvSpPr/>
      </dsp:nvSpPr>
      <dsp:spPr>
        <a:xfrm>
          <a:off x="2249316" y="1986280"/>
          <a:ext cx="1716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71689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" kern="1200"/>
        </a:p>
      </dsp:txBody>
      <dsp:txXfrm>
        <a:off x="2330868" y="2027707"/>
        <a:ext cx="8584" cy="8584"/>
      </dsp:txXfrm>
    </dsp:sp>
    <dsp:sp modelId="{287EE200-7C4B-4B9F-936A-3E400F48EC5A}">
      <dsp:nvSpPr>
        <dsp:cNvPr id="0" name=""/>
        <dsp:cNvSpPr/>
      </dsp:nvSpPr>
      <dsp:spPr>
        <a:xfrm>
          <a:off x="2249316" y="607835"/>
          <a:ext cx="171689" cy="1424164"/>
        </a:xfrm>
        <a:custGeom>
          <a:avLst/>
          <a:gdLst/>
          <a:ahLst/>
          <a:cxnLst/>
          <a:rect l="0" t="0" r="0" b="0"/>
          <a:pathLst>
            <a:path>
              <a:moveTo>
                <a:pt x="0" y="1424164"/>
              </a:moveTo>
              <a:lnTo>
                <a:pt x="85844" y="1424164"/>
              </a:lnTo>
              <a:lnTo>
                <a:pt x="85844" y="0"/>
              </a:lnTo>
              <a:lnTo>
                <a:pt x="17168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" kern="1200"/>
        </a:p>
      </dsp:txBody>
      <dsp:txXfrm>
        <a:off x="2299299" y="1284056"/>
        <a:ext cx="71723" cy="71723"/>
      </dsp:txXfrm>
    </dsp:sp>
    <dsp:sp modelId="{B3631244-BE9C-4653-8D2C-5E6B86F56FD2}">
      <dsp:nvSpPr>
        <dsp:cNvPr id="0" name=""/>
        <dsp:cNvSpPr/>
      </dsp:nvSpPr>
      <dsp:spPr>
        <a:xfrm rot="16200000">
          <a:off x="-168763" y="1645920"/>
          <a:ext cx="4064000" cy="772160"/>
        </a:xfrm>
        <a:prstGeom prst="rect">
          <a:avLst/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Bias</a:t>
          </a:r>
        </a:p>
      </dsp:txBody>
      <dsp:txXfrm>
        <a:off x="-168763" y="1645920"/>
        <a:ext cx="4064000" cy="772160"/>
      </dsp:txXfrm>
    </dsp:sp>
    <dsp:sp modelId="{D6C54191-B9B5-431A-BC27-AF38E5805AAC}">
      <dsp:nvSpPr>
        <dsp:cNvPr id="0" name=""/>
        <dsp:cNvSpPr/>
      </dsp:nvSpPr>
      <dsp:spPr>
        <a:xfrm>
          <a:off x="2421006" y="221755"/>
          <a:ext cx="2532684" cy="772160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Background</a:t>
          </a:r>
        </a:p>
      </dsp:txBody>
      <dsp:txXfrm>
        <a:off x="2421006" y="221755"/>
        <a:ext cx="2532684" cy="772160"/>
      </dsp:txXfrm>
    </dsp:sp>
    <dsp:sp modelId="{451E0698-DBB0-459B-8783-5DAE531CFC1A}">
      <dsp:nvSpPr>
        <dsp:cNvPr id="0" name=""/>
        <dsp:cNvSpPr/>
      </dsp:nvSpPr>
      <dsp:spPr>
        <a:xfrm>
          <a:off x="2421006" y="1645920"/>
          <a:ext cx="2532684" cy="772160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Experience</a:t>
          </a:r>
        </a:p>
      </dsp:txBody>
      <dsp:txXfrm>
        <a:off x="2421006" y="1645920"/>
        <a:ext cx="2532684" cy="772160"/>
      </dsp:txXfrm>
    </dsp:sp>
    <dsp:sp modelId="{16FEF1C3-B11B-4C68-A479-8A5A6D2BE269}">
      <dsp:nvSpPr>
        <dsp:cNvPr id="0" name=""/>
        <dsp:cNvSpPr/>
      </dsp:nvSpPr>
      <dsp:spPr>
        <a:xfrm>
          <a:off x="2421006" y="3077203"/>
          <a:ext cx="2532684" cy="772160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Current Activities</a:t>
          </a:r>
        </a:p>
      </dsp:txBody>
      <dsp:txXfrm>
        <a:off x="2421006" y="3077203"/>
        <a:ext cx="2532684" cy="772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60E15-88E0-4BCF-82AC-2849081E8FE4}">
      <dsp:nvSpPr>
        <dsp:cNvPr id="0" name=""/>
        <dsp:cNvSpPr/>
      </dsp:nvSpPr>
      <dsp:spPr>
        <a:xfrm rot="10800000">
          <a:off x="2369372" y="4663"/>
          <a:ext cx="6650000" cy="277749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4796" tIns="240030" rIns="448056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 err="1"/>
            <a:t>decioon</a:t>
          </a:r>
          <a:endParaRPr lang="en-US" sz="6300" kern="1200" dirty="0"/>
        </a:p>
      </dsp:txBody>
      <dsp:txXfrm rot="10800000">
        <a:off x="3063744" y="4663"/>
        <a:ext cx="5955628" cy="2777490"/>
      </dsp:txXfrm>
    </dsp:sp>
    <dsp:sp modelId="{3EA7C852-21E4-40C0-9174-C54A6A08522B}">
      <dsp:nvSpPr>
        <dsp:cNvPr id="0" name=""/>
        <dsp:cNvSpPr/>
      </dsp:nvSpPr>
      <dsp:spPr>
        <a:xfrm>
          <a:off x="980627" y="4663"/>
          <a:ext cx="2777490" cy="277749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9C13D9-A5D8-4677-8950-066673B0618E}">
      <dsp:nvSpPr>
        <dsp:cNvPr id="0" name=""/>
        <dsp:cNvSpPr/>
      </dsp:nvSpPr>
      <dsp:spPr>
        <a:xfrm rot="10800000">
          <a:off x="2369372" y="3611254"/>
          <a:ext cx="6650000" cy="277749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4796" tIns="240030" rIns="448056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/>
            <a:t>observation</a:t>
          </a:r>
        </a:p>
      </dsp:txBody>
      <dsp:txXfrm rot="10800000">
        <a:off x="3063744" y="3611254"/>
        <a:ext cx="5955628" cy="2777490"/>
      </dsp:txXfrm>
    </dsp:sp>
    <dsp:sp modelId="{DD6848F5-58BB-4E18-B489-386BF18731DA}">
      <dsp:nvSpPr>
        <dsp:cNvPr id="0" name=""/>
        <dsp:cNvSpPr/>
      </dsp:nvSpPr>
      <dsp:spPr>
        <a:xfrm>
          <a:off x="980627" y="3611254"/>
          <a:ext cx="2777490" cy="277749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7323E0-B45E-40AF-86CB-A3631E14843E}">
      <dsp:nvSpPr>
        <dsp:cNvPr id="0" name=""/>
        <dsp:cNvSpPr/>
      </dsp:nvSpPr>
      <dsp:spPr>
        <a:xfrm rot="10800000">
          <a:off x="2369372" y="7217846"/>
          <a:ext cx="6650000" cy="277749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4796" tIns="240030" rIns="448056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 rot="10800000">
        <a:off x="3063744" y="7217846"/>
        <a:ext cx="5955628" cy="2777490"/>
      </dsp:txXfrm>
    </dsp:sp>
    <dsp:sp modelId="{B8971C27-C4CD-4B34-983C-380A700A5353}">
      <dsp:nvSpPr>
        <dsp:cNvPr id="0" name=""/>
        <dsp:cNvSpPr/>
      </dsp:nvSpPr>
      <dsp:spPr>
        <a:xfrm>
          <a:off x="980627" y="7217846"/>
          <a:ext cx="2777490" cy="277749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5FCD1-11C4-5945-8276-2F040535F83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EAB26-89D9-704A-A530-09DF6B706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57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EAB26-89D9-704A-A530-09DF6B7064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36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D07896-554C-45C1-BEF8-10C875B9259E}" type="slidenum">
              <a:rPr lang="en-GB" altLang="en-US"/>
              <a:pPr/>
              <a:t>11</a:t>
            </a:fld>
            <a:endParaRPr lang="en-GB" altLang="en-US"/>
          </a:p>
        </p:txBody>
      </p:sp>
      <p:sp>
        <p:nvSpPr>
          <p:cNvPr id="171010" name="Rectangle 7"/>
          <p:cNvSpPr txBox="1">
            <a:spLocks noGrp="1" noChangeArrowheads="1"/>
          </p:cNvSpPr>
          <p:nvPr/>
        </p:nvSpPr>
        <p:spPr bwMode="auto">
          <a:xfrm>
            <a:off x="3849688" y="9426575"/>
            <a:ext cx="294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93000"/>
              </a:lnSpc>
            </a:pPr>
            <a:fld id="{89529460-6C60-4E59-8296-62B941D06519}" type="slidenum">
              <a:rPr lang="en-US" altLang="en-US" sz="1200">
                <a:solidFill>
                  <a:srgbClr val="000000"/>
                </a:solidFill>
                <a:ea typeface="MS Gothic" charset="-128"/>
              </a:rPr>
              <a:pPr algn="r">
                <a:lnSpc>
                  <a:spcPct val="93000"/>
                </a:lnSpc>
              </a:pPr>
              <a:t>11</a:t>
            </a:fld>
            <a:endParaRPr lang="en-US" altLang="en-US" sz="1200">
              <a:solidFill>
                <a:srgbClr val="000000"/>
              </a:solidFill>
              <a:ea typeface="MS Gothic" charset="-128"/>
            </a:endParaRPr>
          </a:p>
        </p:txBody>
      </p:sp>
      <p:sp>
        <p:nvSpPr>
          <p:cNvPr id="1710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ln/>
        </p:spPr>
      </p:sp>
      <p:sp>
        <p:nvSpPr>
          <p:cNvPr id="1710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567238"/>
          </a:xfrm>
          <a:ln/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5682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D07896-554C-45C1-BEF8-10C875B9259E}" type="slidenum">
              <a:rPr lang="en-GB" altLang="en-US"/>
              <a:pPr/>
              <a:t>12</a:t>
            </a:fld>
            <a:endParaRPr lang="en-GB" altLang="en-US"/>
          </a:p>
        </p:txBody>
      </p:sp>
      <p:sp>
        <p:nvSpPr>
          <p:cNvPr id="171010" name="Rectangle 7"/>
          <p:cNvSpPr txBox="1">
            <a:spLocks noGrp="1" noChangeArrowheads="1"/>
          </p:cNvSpPr>
          <p:nvPr/>
        </p:nvSpPr>
        <p:spPr bwMode="auto">
          <a:xfrm>
            <a:off x="3849688" y="9426575"/>
            <a:ext cx="294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93000"/>
              </a:lnSpc>
            </a:pPr>
            <a:fld id="{89529460-6C60-4E59-8296-62B941D06519}" type="slidenum">
              <a:rPr lang="en-US" altLang="en-US" sz="1200">
                <a:solidFill>
                  <a:srgbClr val="000000"/>
                </a:solidFill>
                <a:ea typeface="MS Gothic" charset="-128"/>
              </a:rPr>
              <a:pPr algn="r">
                <a:lnSpc>
                  <a:spcPct val="93000"/>
                </a:lnSpc>
              </a:pPr>
              <a:t>12</a:t>
            </a:fld>
            <a:endParaRPr lang="en-US" altLang="en-US" sz="1200">
              <a:solidFill>
                <a:srgbClr val="000000"/>
              </a:solidFill>
              <a:ea typeface="MS Gothic" charset="-128"/>
            </a:endParaRPr>
          </a:p>
        </p:txBody>
      </p:sp>
      <p:sp>
        <p:nvSpPr>
          <p:cNvPr id="1710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ln/>
        </p:spPr>
      </p:sp>
      <p:sp>
        <p:nvSpPr>
          <p:cNvPr id="1710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567238"/>
          </a:xfrm>
          <a:ln/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84260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D07896-554C-45C1-BEF8-10C875B9259E}" type="slidenum">
              <a:rPr lang="en-GB" altLang="en-US"/>
              <a:pPr/>
              <a:t>13</a:t>
            </a:fld>
            <a:endParaRPr lang="en-GB" altLang="en-US"/>
          </a:p>
        </p:txBody>
      </p:sp>
      <p:sp>
        <p:nvSpPr>
          <p:cNvPr id="171010" name="Rectangle 7"/>
          <p:cNvSpPr txBox="1">
            <a:spLocks noGrp="1" noChangeArrowheads="1"/>
          </p:cNvSpPr>
          <p:nvPr/>
        </p:nvSpPr>
        <p:spPr bwMode="auto">
          <a:xfrm>
            <a:off x="3849688" y="9426575"/>
            <a:ext cx="294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93000"/>
              </a:lnSpc>
            </a:pPr>
            <a:fld id="{89529460-6C60-4E59-8296-62B941D06519}" type="slidenum">
              <a:rPr lang="en-US" altLang="en-US" sz="1200">
                <a:solidFill>
                  <a:srgbClr val="000000"/>
                </a:solidFill>
                <a:ea typeface="MS Gothic" charset="-128"/>
              </a:rPr>
              <a:pPr algn="r">
                <a:lnSpc>
                  <a:spcPct val="93000"/>
                </a:lnSpc>
              </a:pPr>
              <a:t>13</a:t>
            </a:fld>
            <a:endParaRPr lang="en-US" altLang="en-US" sz="1200">
              <a:solidFill>
                <a:srgbClr val="000000"/>
              </a:solidFill>
              <a:ea typeface="MS Gothic" charset="-128"/>
            </a:endParaRPr>
          </a:p>
        </p:txBody>
      </p:sp>
      <p:sp>
        <p:nvSpPr>
          <p:cNvPr id="1710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ln/>
        </p:spPr>
      </p:sp>
      <p:sp>
        <p:nvSpPr>
          <p:cNvPr id="1710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567238"/>
          </a:xfrm>
          <a:ln/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8254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EAB26-89D9-704A-A530-09DF6B7064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56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EAB26-89D9-704A-A530-09DF6B7064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90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0C6AD-64EF-4334-B891-4982CE16D512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50330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0C6AD-64EF-4334-B891-4982CE16D512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77483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0C6AD-64EF-4334-B891-4982CE16D512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32028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3464B-021E-45AB-9502-F8442DFA6EA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666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0C6AD-64EF-4334-B891-4982CE16D512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81728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D07896-554C-45C1-BEF8-10C875B9259E}" type="slidenum">
              <a:rPr lang="en-GB" altLang="en-US"/>
              <a:pPr/>
              <a:t>2</a:t>
            </a:fld>
            <a:endParaRPr lang="en-GB" altLang="en-US"/>
          </a:p>
        </p:txBody>
      </p:sp>
      <p:sp>
        <p:nvSpPr>
          <p:cNvPr id="171010" name="Rectangle 7"/>
          <p:cNvSpPr txBox="1">
            <a:spLocks noGrp="1" noChangeArrowheads="1"/>
          </p:cNvSpPr>
          <p:nvPr/>
        </p:nvSpPr>
        <p:spPr bwMode="auto">
          <a:xfrm>
            <a:off x="3849688" y="9426575"/>
            <a:ext cx="294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93000"/>
              </a:lnSpc>
            </a:pPr>
            <a:fld id="{89529460-6C60-4E59-8296-62B941D06519}" type="slidenum">
              <a:rPr lang="en-US" altLang="en-US" sz="1200">
                <a:solidFill>
                  <a:srgbClr val="000000"/>
                </a:solidFill>
                <a:ea typeface="MS Gothic" charset="-128"/>
              </a:rPr>
              <a:pPr algn="r">
                <a:lnSpc>
                  <a:spcPct val="93000"/>
                </a:lnSpc>
              </a:pPr>
              <a:t>2</a:t>
            </a:fld>
            <a:endParaRPr lang="en-US" altLang="en-US" sz="1200">
              <a:solidFill>
                <a:srgbClr val="000000"/>
              </a:solidFill>
              <a:ea typeface="MS Gothic" charset="-128"/>
            </a:endParaRPr>
          </a:p>
        </p:txBody>
      </p:sp>
      <p:sp>
        <p:nvSpPr>
          <p:cNvPr id="1710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ln/>
        </p:spPr>
      </p:sp>
      <p:sp>
        <p:nvSpPr>
          <p:cNvPr id="1710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567238"/>
          </a:xfrm>
          <a:ln/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1940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0C6AD-64EF-4334-B891-4982CE16D512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52034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0C6AD-64EF-4334-B891-4982CE16D512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115856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0C6AD-64EF-4334-B891-4982CE16D512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59666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EAB26-89D9-704A-A530-09DF6B7064E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47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EAB26-89D9-704A-A530-09DF6B7064E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116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EAB26-89D9-704A-A530-09DF6B7064E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891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EAB26-89D9-704A-A530-09DF6B7064E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039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D07896-554C-45C1-BEF8-10C875B9259E}" type="slidenum">
              <a:rPr lang="en-GB" altLang="en-US"/>
              <a:pPr/>
              <a:t>28</a:t>
            </a:fld>
            <a:endParaRPr lang="en-GB" altLang="en-US"/>
          </a:p>
        </p:txBody>
      </p:sp>
      <p:sp>
        <p:nvSpPr>
          <p:cNvPr id="171010" name="Rectangle 7"/>
          <p:cNvSpPr txBox="1">
            <a:spLocks noGrp="1" noChangeArrowheads="1"/>
          </p:cNvSpPr>
          <p:nvPr/>
        </p:nvSpPr>
        <p:spPr bwMode="auto">
          <a:xfrm>
            <a:off x="3849688" y="9426575"/>
            <a:ext cx="294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93000"/>
              </a:lnSpc>
            </a:pPr>
            <a:fld id="{89529460-6C60-4E59-8296-62B941D06519}" type="slidenum">
              <a:rPr lang="en-US" altLang="en-US" sz="1200">
                <a:solidFill>
                  <a:srgbClr val="000000"/>
                </a:solidFill>
                <a:ea typeface="MS Gothic" charset="-128"/>
              </a:rPr>
              <a:pPr algn="r">
                <a:lnSpc>
                  <a:spcPct val="93000"/>
                </a:lnSpc>
              </a:pPr>
              <a:t>28</a:t>
            </a:fld>
            <a:endParaRPr lang="en-US" altLang="en-US" sz="1200">
              <a:solidFill>
                <a:srgbClr val="000000"/>
              </a:solidFill>
              <a:ea typeface="MS Gothic" charset="-128"/>
            </a:endParaRPr>
          </a:p>
        </p:txBody>
      </p:sp>
      <p:sp>
        <p:nvSpPr>
          <p:cNvPr id="1710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ln/>
        </p:spPr>
      </p:sp>
      <p:sp>
        <p:nvSpPr>
          <p:cNvPr id="1710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567238"/>
          </a:xfrm>
          <a:ln/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44979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D07896-554C-45C1-BEF8-10C875B9259E}" type="slidenum">
              <a:rPr lang="en-GB" altLang="en-US"/>
              <a:pPr/>
              <a:t>29</a:t>
            </a:fld>
            <a:endParaRPr lang="en-GB" altLang="en-US"/>
          </a:p>
        </p:txBody>
      </p:sp>
      <p:sp>
        <p:nvSpPr>
          <p:cNvPr id="171010" name="Rectangle 7"/>
          <p:cNvSpPr txBox="1">
            <a:spLocks noGrp="1" noChangeArrowheads="1"/>
          </p:cNvSpPr>
          <p:nvPr/>
        </p:nvSpPr>
        <p:spPr bwMode="auto">
          <a:xfrm>
            <a:off x="3849688" y="9426575"/>
            <a:ext cx="294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93000"/>
              </a:lnSpc>
            </a:pPr>
            <a:fld id="{89529460-6C60-4E59-8296-62B941D06519}" type="slidenum">
              <a:rPr lang="en-US" altLang="en-US" sz="1200">
                <a:solidFill>
                  <a:srgbClr val="000000"/>
                </a:solidFill>
                <a:ea typeface="MS Gothic" charset="-128"/>
              </a:rPr>
              <a:pPr algn="r">
                <a:lnSpc>
                  <a:spcPct val="93000"/>
                </a:lnSpc>
              </a:pPr>
              <a:t>29</a:t>
            </a:fld>
            <a:endParaRPr lang="en-US" altLang="en-US" sz="1200">
              <a:solidFill>
                <a:srgbClr val="000000"/>
              </a:solidFill>
              <a:ea typeface="MS Gothic" charset="-128"/>
            </a:endParaRPr>
          </a:p>
        </p:txBody>
      </p:sp>
      <p:sp>
        <p:nvSpPr>
          <p:cNvPr id="1710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ln/>
        </p:spPr>
      </p:sp>
      <p:sp>
        <p:nvSpPr>
          <p:cNvPr id="1710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567238"/>
          </a:xfrm>
          <a:ln/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10321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D07896-554C-45C1-BEF8-10C875B9259E}" type="slidenum">
              <a:rPr lang="en-GB" altLang="en-US"/>
              <a:pPr/>
              <a:t>30</a:t>
            </a:fld>
            <a:endParaRPr lang="en-GB" altLang="en-US"/>
          </a:p>
        </p:txBody>
      </p:sp>
      <p:sp>
        <p:nvSpPr>
          <p:cNvPr id="171010" name="Rectangle 7"/>
          <p:cNvSpPr txBox="1">
            <a:spLocks noGrp="1" noChangeArrowheads="1"/>
          </p:cNvSpPr>
          <p:nvPr/>
        </p:nvSpPr>
        <p:spPr bwMode="auto">
          <a:xfrm>
            <a:off x="3849688" y="9426575"/>
            <a:ext cx="294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93000"/>
              </a:lnSpc>
            </a:pPr>
            <a:fld id="{89529460-6C60-4E59-8296-62B941D06519}" type="slidenum">
              <a:rPr lang="en-US" altLang="en-US" sz="1200">
                <a:solidFill>
                  <a:srgbClr val="000000"/>
                </a:solidFill>
                <a:ea typeface="MS Gothic" charset="-128"/>
              </a:rPr>
              <a:pPr algn="r">
                <a:lnSpc>
                  <a:spcPct val="93000"/>
                </a:lnSpc>
              </a:pPr>
              <a:t>30</a:t>
            </a:fld>
            <a:endParaRPr lang="en-US" altLang="en-US" sz="1200">
              <a:solidFill>
                <a:srgbClr val="000000"/>
              </a:solidFill>
              <a:ea typeface="MS Gothic" charset="-128"/>
            </a:endParaRPr>
          </a:p>
        </p:txBody>
      </p:sp>
      <p:sp>
        <p:nvSpPr>
          <p:cNvPr id="1710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ln/>
        </p:spPr>
      </p:sp>
      <p:sp>
        <p:nvSpPr>
          <p:cNvPr id="1710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567238"/>
          </a:xfrm>
          <a:ln/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9226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3fed1b11b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13fed1b11b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D07896-554C-45C1-BEF8-10C875B9259E}" type="slidenum">
              <a:rPr lang="en-GB" altLang="en-US"/>
              <a:pPr/>
              <a:t>31</a:t>
            </a:fld>
            <a:endParaRPr lang="en-GB" altLang="en-US"/>
          </a:p>
        </p:txBody>
      </p:sp>
      <p:sp>
        <p:nvSpPr>
          <p:cNvPr id="171010" name="Rectangle 7"/>
          <p:cNvSpPr txBox="1">
            <a:spLocks noGrp="1" noChangeArrowheads="1"/>
          </p:cNvSpPr>
          <p:nvPr/>
        </p:nvSpPr>
        <p:spPr bwMode="auto">
          <a:xfrm>
            <a:off x="3849688" y="9426575"/>
            <a:ext cx="294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93000"/>
              </a:lnSpc>
            </a:pPr>
            <a:fld id="{89529460-6C60-4E59-8296-62B941D06519}" type="slidenum">
              <a:rPr lang="en-US" altLang="en-US" sz="1200">
                <a:solidFill>
                  <a:srgbClr val="000000"/>
                </a:solidFill>
                <a:ea typeface="MS Gothic" charset="-128"/>
              </a:rPr>
              <a:pPr algn="r">
                <a:lnSpc>
                  <a:spcPct val="93000"/>
                </a:lnSpc>
              </a:pPr>
              <a:t>31</a:t>
            </a:fld>
            <a:endParaRPr lang="en-US" altLang="en-US" sz="1200">
              <a:solidFill>
                <a:srgbClr val="000000"/>
              </a:solidFill>
              <a:ea typeface="MS Gothic" charset="-128"/>
            </a:endParaRPr>
          </a:p>
        </p:txBody>
      </p:sp>
      <p:sp>
        <p:nvSpPr>
          <p:cNvPr id="1710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ln/>
        </p:spPr>
      </p:sp>
      <p:sp>
        <p:nvSpPr>
          <p:cNvPr id="1710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567238"/>
          </a:xfrm>
          <a:ln/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6282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D07896-554C-45C1-BEF8-10C875B9259E}" type="slidenum">
              <a:rPr lang="en-GB" altLang="en-US"/>
              <a:pPr/>
              <a:t>5</a:t>
            </a:fld>
            <a:endParaRPr lang="en-GB" altLang="en-US"/>
          </a:p>
        </p:txBody>
      </p:sp>
      <p:sp>
        <p:nvSpPr>
          <p:cNvPr id="171010" name="Rectangle 7"/>
          <p:cNvSpPr txBox="1">
            <a:spLocks noGrp="1" noChangeArrowheads="1"/>
          </p:cNvSpPr>
          <p:nvPr/>
        </p:nvSpPr>
        <p:spPr bwMode="auto">
          <a:xfrm>
            <a:off x="3849688" y="9426575"/>
            <a:ext cx="294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93000"/>
              </a:lnSpc>
            </a:pPr>
            <a:fld id="{89529460-6C60-4E59-8296-62B941D06519}" type="slidenum">
              <a:rPr lang="en-US" altLang="en-US" sz="1200">
                <a:solidFill>
                  <a:srgbClr val="000000"/>
                </a:solidFill>
                <a:ea typeface="MS Gothic" charset="-128"/>
              </a:rPr>
              <a:pPr algn="r">
                <a:lnSpc>
                  <a:spcPct val="93000"/>
                </a:lnSpc>
              </a:pPr>
              <a:t>5</a:t>
            </a:fld>
            <a:endParaRPr lang="en-US" altLang="en-US" sz="1200">
              <a:solidFill>
                <a:srgbClr val="000000"/>
              </a:solidFill>
              <a:ea typeface="MS Gothic" charset="-128"/>
            </a:endParaRPr>
          </a:p>
        </p:txBody>
      </p:sp>
      <p:sp>
        <p:nvSpPr>
          <p:cNvPr id="1710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ln/>
        </p:spPr>
      </p:sp>
      <p:sp>
        <p:nvSpPr>
          <p:cNvPr id="1710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567238"/>
          </a:xfrm>
          <a:ln/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4839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D07896-554C-45C1-BEF8-10C875B9259E}" type="slidenum">
              <a:rPr lang="en-GB" altLang="en-US"/>
              <a:pPr/>
              <a:t>6</a:t>
            </a:fld>
            <a:endParaRPr lang="en-GB" altLang="en-US"/>
          </a:p>
        </p:txBody>
      </p:sp>
      <p:sp>
        <p:nvSpPr>
          <p:cNvPr id="171010" name="Rectangle 7"/>
          <p:cNvSpPr txBox="1">
            <a:spLocks noGrp="1" noChangeArrowheads="1"/>
          </p:cNvSpPr>
          <p:nvPr/>
        </p:nvSpPr>
        <p:spPr bwMode="auto">
          <a:xfrm>
            <a:off x="3849688" y="9426575"/>
            <a:ext cx="294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93000"/>
              </a:lnSpc>
            </a:pPr>
            <a:fld id="{89529460-6C60-4E59-8296-62B941D06519}" type="slidenum">
              <a:rPr lang="en-US" altLang="en-US" sz="1200">
                <a:solidFill>
                  <a:srgbClr val="000000"/>
                </a:solidFill>
                <a:ea typeface="MS Gothic" charset="-128"/>
              </a:rPr>
              <a:pPr algn="r">
                <a:lnSpc>
                  <a:spcPct val="93000"/>
                </a:lnSpc>
              </a:pPr>
              <a:t>6</a:t>
            </a:fld>
            <a:endParaRPr lang="en-US" altLang="en-US" sz="1200">
              <a:solidFill>
                <a:srgbClr val="000000"/>
              </a:solidFill>
              <a:ea typeface="MS Gothic" charset="-128"/>
            </a:endParaRPr>
          </a:p>
        </p:txBody>
      </p:sp>
      <p:sp>
        <p:nvSpPr>
          <p:cNvPr id="1710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ln/>
        </p:spPr>
      </p:sp>
      <p:sp>
        <p:nvSpPr>
          <p:cNvPr id="1710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567238"/>
          </a:xfrm>
          <a:ln/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105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D07896-554C-45C1-BEF8-10C875B9259E}" type="slidenum">
              <a:rPr lang="en-GB" altLang="en-US"/>
              <a:pPr/>
              <a:t>7</a:t>
            </a:fld>
            <a:endParaRPr lang="en-GB" altLang="en-US"/>
          </a:p>
        </p:txBody>
      </p:sp>
      <p:sp>
        <p:nvSpPr>
          <p:cNvPr id="171010" name="Rectangle 7"/>
          <p:cNvSpPr txBox="1">
            <a:spLocks noGrp="1" noChangeArrowheads="1"/>
          </p:cNvSpPr>
          <p:nvPr/>
        </p:nvSpPr>
        <p:spPr bwMode="auto">
          <a:xfrm>
            <a:off x="3849688" y="9426575"/>
            <a:ext cx="294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93000"/>
              </a:lnSpc>
            </a:pPr>
            <a:fld id="{89529460-6C60-4E59-8296-62B941D06519}" type="slidenum">
              <a:rPr lang="en-US" altLang="en-US" sz="1200">
                <a:solidFill>
                  <a:srgbClr val="000000"/>
                </a:solidFill>
                <a:ea typeface="MS Gothic" charset="-128"/>
              </a:rPr>
              <a:pPr algn="r">
                <a:lnSpc>
                  <a:spcPct val="93000"/>
                </a:lnSpc>
              </a:pPr>
              <a:t>7</a:t>
            </a:fld>
            <a:endParaRPr lang="en-US" altLang="en-US" sz="1200">
              <a:solidFill>
                <a:srgbClr val="000000"/>
              </a:solidFill>
              <a:ea typeface="MS Gothic" charset="-128"/>
            </a:endParaRPr>
          </a:p>
        </p:txBody>
      </p:sp>
      <p:sp>
        <p:nvSpPr>
          <p:cNvPr id="1710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ln/>
        </p:spPr>
      </p:sp>
      <p:sp>
        <p:nvSpPr>
          <p:cNvPr id="1710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567238"/>
          </a:xfrm>
          <a:ln/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1743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D07896-554C-45C1-BEF8-10C875B9259E}" type="slidenum">
              <a:rPr lang="en-GB" altLang="en-US"/>
              <a:pPr/>
              <a:t>8</a:t>
            </a:fld>
            <a:endParaRPr lang="en-GB" altLang="en-US"/>
          </a:p>
        </p:txBody>
      </p:sp>
      <p:sp>
        <p:nvSpPr>
          <p:cNvPr id="171010" name="Rectangle 7"/>
          <p:cNvSpPr txBox="1">
            <a:spLocks noGrp="1" noChangeArrowheads="1"/>
          </p:cNvSpPr>
          <p:nvPr/>
        </p:nvSpPr>
        <p:spPr bwMode="auto">
          <a:xfrm>
            <a:off x="3849688" y="9426575"/>
            <a:ext cx="294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93000"/>
              </a:lnSpc>
            </a:pPr>
            <a:fld id="{89529460-6C60-4E59-8296-62B941D06519}" type="slidenum">
              <a:rPr lang="en-US" altLang="en-US" sz="1200">
                <a:solidFill>
                  <a:srgbClr val="000000"/>
                </a:solidFill>
                <a:ea typeface="MS Gothic" charset="-128"/>
              </a:rPr>
              <a:pPr algn="r">
                <a:lnSpc>
                  <a:spcPct val="93000"/>
                </a:lnSpc>
              </a:pPr>
              <a:t>8</a:t>
            </a:fld>
            <a:endParaRPr lang="en-US" altLang="en-US" sz="1200">
              <a:solidFill>
                <a:srgbClr val="000000"/>
              </a:solidFill>
              <a:ea typeface="MS Gothic" charset="-128"/>
            </a:endParaRPr>
          </a:p>
        </p:txBody>
      </p:sp>
      <p:sp>
        <p:nvSpPr>
          <p:cNvPr id="1710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ln/>
        </p:spPr>
      </p:sp>
      <p:sp>
        <p:nvSpPr>
          <p:cNvPr id="1710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567238"/>
          </a:xfrm>
          <a:ln/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04622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D07896-554C-45C1-BEF8-10C875B9259E}" type="slidenum">
              <a:rPr lang="en-GB" altLang="en-US"/>
              <a:pPr/>
              <a:t>9</a:t>
            </a:fld>
            <a:endParaRPr lang="en-GB" altLang="en-US"/>
          </a:p>
        </p:txBody>
      </p:sp>
      <p:sp>
        <p:nvSpPr>
          <p:cNvPr id="171010" name="Rectangle 7"/>
          <p:cNvSpPr txBox="1">
            <a:spLocks noGrp="1" noChangeArrowheads="1"/>
          </p:cNvSpPr>
          <p:nvPr/>
        </p:nvSpPr>
        <p:spPr bwMode="auto">
          <a:xfrm>
            <a:off x="3849688" y="9426575"/>
            <a:ext cx="294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93000"/>
              </a:lnSpc>
            </a:pPr>
            <a:fld id="{89529460-6C60-4E59-8296-62B941D06519}" type="slidenum">
              <a:rPr lang="en-US" altLang="en-US" sz="1200">
                <a:solidFill>
                  <a:srgbClr val="000000"/>
                </a:solidFill>
                <a:ea typeface="MS Gothic" charset="-128"/>
              </a:rPr>
              <a:pPr algn="r">
                <a:lnSpc>
                  <a:spcPct val="93000"/>
                </a:lnSpc>
              </a:pPr>
              <a:t>9</a:t>
            </a:fld>
            <a:endParaRPr lang="en-US" altLang="en-US" sz="1200">
              <a:solidFill>
                <a:srgbClr val="000000"/>
              </a:solidFill>
              <a:ea typeface="MS Gothic" charset="-128"/>
            </a:endParaRPr>
          </a:p>
        </p:txBody>
      </p:sp>
      <p:sp>
        <p:nvSpPr>
          <p:cNvPr id="1710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ln/>
        </p:spPr>
      </p:sp>
      <p:sp>
        <p:nvSpPr>
          <p:cNvPr id="1710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567238"/>
          </a:xfrm>
          <a:ln/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5496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D07896-554C-45C1-BEF8-10C875B9259E}" type="slidenum">
              <a:rPr lang="en-GB" altLang="en-US"/>
              <a:pPr/>
              <a:t>10</a:t>
            </a:fld>
            <a:endParaRPr lang="en-GB" altLang="en-US"/>
          </a:p>
        </p:txBody>
      </p:sp>
      <p:sp>
        <p:nvSpPr>
          <p:cNvPr id="171010" name="Rectangle 7"/>
          <p:cNvSpPr txBox="1">
            <a:spLocks noGrp="1" noChangeArrowheads="1"/>
          </p:cNvSpPr>
          <p:nvPr/>
        </p:nvSpPr>
        <p:spPr bwMode="auto">
          <a:xfrm>
            <a:off x="3849688" y="9426575"/>
            <a:ext cx="294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93000"/>
              </a:lnSpc>
            </a:pPr>
            <a:fld id="{89529460-6C60-4E59-8296-62B941D06519}" type="slidenum">
              <a:rPr lang="en-US" altLang="en-US" sz="1200">
                <a:solidFill>
                  <a:srgbClr val="000000"/>
                </a:solidFill>
                <a:ea typeface="MS Gothic" charset="-128"/>
              </a:rPr>
              <a:pPr algn="r">
                <a:lnSpc>
                  <a:spcPct val="93000"/>
                </a:lnSpc>
              </a:pPr>
              <a:t>10</a:t>
            </a:fld>
            <a:endParaRPr lang="en-US" altLang="en-US" sz="1200">
              <a:solidFill>
                <a:srgbClr val="000000"/>
              </a:solidFill>
              <a:ea typeface="MS Gothic" charset="-128"/>
            </a:endParaRPr>
          </a:p>
        </p:txBody>
      </p:sp>
      <p:sp>
        <p:nvSpPr>
          <p:cNvPr id="1710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1100"/>
          </a:xfrm>
          <a:ln/>
        </p:spPr>
      </p:sp>
      <p:sp>
        <p:nvSpPr>
          <p:cNvPr id="1710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567238"/>
          </a:xfrm>
          <a:ln/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7741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0" hasCustomPrompt="1"/>
          </p:nvPr>
        </p:nvSpPr>
        <p:spPr>
          <a:xfrm>
            <a:off x="339725" y="2441575"/>
            <a:ext cx="7526338" cy="4003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</a:lstStyle>
          <a:p>
            <a:r>
              <a:rPr lang="en-GB" sz="36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Your Title Here</a:t>
            </a:r>
          </a:p>
          <a:p>
            <a:endParaRPr lang="en-GB" sz="3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sz="36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Your title should be in Arial Bold at size 36 and in Grey</a:t>
            </a:r>
          </a:p>
          <a:p>
            <a:endParaRPr lang="en-GB" sz="3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Please do not change the size of this text box </a:t>
            </a:r>
          </a:p>
          <a:p>
            <a:endParaRPr lang="en-GB" sz="36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958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E4D05-8578-43BE-A5DD-4324C2AA7A5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2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9725" y="1762125"/>
            <a:ext cx="7559675" cy="4683125"/>
          </a:xfrm>
          <a:prstGeom prst="rect">
            <a:avLst/>
          </a:prstGeom>
        </p:spPr>
        <p:txBody>
          <a:bodyPr/>
          <a:lstStyle>
            <a:lvl1pPr marL="0" indent="0">
              <a:buFont typeface="Arial" charset="0"/>
              <a:buNone/>
              <a:defRPr/>
            </a:lvl1pPr>
            <a:lvl2pPr marL="0" indent="0">
              <a:buNone/>
              <a:defRPr sz="1800" baseline="0"/>
            </a:lvl2pPr>
          </a:lstStyle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PLEASE DO NOT CHANGE THE SIZE OF THIS TEXT BOX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Headings should be in Arial, size 24</a:t>
            </a:r>
            <a:endParaRPr lang="en-US" sz="11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The rest of your text should be Ariel, size 16</a:t>
            </a: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Bullet points should be used as below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0" lvl="1"/>
            <a:r>
              <a:rPr lang="en-GB" altLang="en-US" dirty="0"/>
              <a:t>For maximum impact, avoid overcrowding slides - limit your points to a maximum of 6 per page</a:t>
            </a:r>
          </a:p>
          <a:p>
            <a:pPr lvl="0"/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03225" y="503238"/>
            <a:ext cx="5819775" cy="82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School of Something</a:t>
            </a:r>
          </a:p>
          <a:p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FACULTY OF OTHER</a:t>
            </a:r>
          </a:p>
        </p:txBody>
      </p:sp>
    </p:spTree>
    <p:extLst>
      <p:ext uri="{BB962C8B-B14F-4D97-AF65-F5344CB8AC3E}">
        <p14:creationId xmlns:p14="http://schemas.microsoft.com/office/powerpoint/2010/main" val="224818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1762125"/>
            <a:ext cx="3971925" cy="4683125"/>
          </a:xfrm>
          <a:prstGeom prst="rect">
            <a:avLst/>
          </a:prstGeom>
        </p:spPr>
        <p:txBody>
          <a:bodyPr/>
          <a:lstStyle>
            <a:lvl1pPr marL="0" indent="0">
              <a:buFont typeface="Arial" charset="0"/>
              <a:buNone/>
              <a:defRPr sz="2800"/>
            </a:lvl1pPr>
          </a:lstStyle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PLEASE DO NOT CHANGE THE SIZE OF THIS TEXT BOX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Headings should be in Arial, size 24</a:t>
            </a:r>
            <a:endParaRPr lang="en-US" sz="11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The rest of your text should be Ariel, size 16</a:t>
            </a: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Bullet points should be used as below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Bullet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600575" y="1762125"/>
            <a:ext cx="4132263" cy="47021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03225" y="503238"/>
            <a:ext cx="5819775" cy="82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School of Something</a:t>
            </a:r>
          </a:p>
          <a:p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FACULTY OF OTHER</a:t>
            </a:r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600575" y="1762125"/>
            <a:ext cx="4132263" cy="22653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4600575" y="4214813"/>
            <a:ext cx="4132263" cy="2266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39725" y="1762125"/>
            <a:ext cx="3971925" cy="4683125"/>
          </a:xfrm>
          <a:prstGeom prst="rect">
            <a:avLst/>
          </a:prstGeom>
        </p:spPr>
        <p:txBody>
          <a:bodyPr/>
          <a:lstStyle>
            <a:lvl1pPr marL="0" indent="0">
              <a:buFont typeface="Arial" charset="0"/>
              <a:buNone/>
              <a:defRPr sz="2800"/>
            </a:lvl1pPr>
          </a:lstStyle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PLEASE DO NOT CHANGE THE SIZE OF THIS TEXT BOX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Headings should be in Arial, size 24</a:t>
            </a:r>
            <a:endParaRPr lang="en-US" sz="11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The rest of your text should be Ariel, size 16</a:t>
            </a: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Bullet points should be used as below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Bullet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03225" y="503238"/>
            <a:ext cx="5819775" cy="82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School of Something</a:t>
            </a:r>
          </a:p>
          <a:p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FACULTY OF OTHER</a:t>
            </a:r>
          </a:p>
        </p:txBody>
      </p:sp>
    </p:spTree>
    <p:extLst>
      <p:ext uri="{BB962C8B-B14F-4D97-AF65-F5344CB8AC3E}">
        <p14:creationId xmlns:p14="http://schemas.microsoft.com/office/powerpoint/2010/main" val="698206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3225" y="1762125"/>
            <a:ext cx="8329613" cy="47021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03225" y="503238"/>
            <a:ext cx="5819775" cy="82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School of Something</a:t>
            </a:r>
          </a:p>
          <a:p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FACULTY OF OTHER</a:t>
            </a:r>
          </a:p>
        </p:txBody>
      </p:sp>
    </p:spTree>
    <p:extLst>
      <p:ext uri="{BB962C8B-B14F-4D97-AF65-F5344CB8AC3E}">
        <p14:creationId xmlns:p14="http://schemas.microsoft.com/office/powerpoint/2010/main" val="912351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/>
          <p:cNvSpPr>
            <a:spLocks/>
          </p:cNvSpPr>
          <p:nvPr userDrawn="1"/>
        </p:nvSpPr>
        <p:spPr bwMode="auto">
          <a:xfrm>
            <a:off x="4583584" y="1750873"/>
            <a:ext cx="1907689" cy="1907689"/>
          </a:xfrm>
          <a:custGeom>
            <a:avLst/>
            <a:gdLst>
              <a:gd name="T0" fmla="*/ 1428677 w 19679"/>
              <a:gd name="T1" fmla="*/ 1568220 h 19679"/>
              <a:gd name="T2" fmla="*/ 1428677 w 19679"/>
              <a:gd name="T3" fmla="*/ 1568220 h 19679"/>
              <a:gd name="T4" fmla="*/ 1428677 w 19679"/>
              <a:gd name="T5" fmla="*/ 1568220 h 19679"/>
              <a:gd name="T6" fmla="*/ 1428677 w 19679"/>
              <a:gd name="T7" fmla="*/ 1568220 h 19679"/>
              <a:gd name="T8" fmla="*/ 0 60000 65536"/>
              <a:gd name="T9" fmla="*/ 0 60000 65536"/>
              <a:gd name="T10" fmla="*/ 0 60000 65536"/>
              <a:gd name="T11" fmla="*/ 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1000"/>
            </a:schemeClr>
          </a:solidFill>
          <a:ln>
            <a:noFill/>
          </a:ln>
        </p:spPr>
        <p:txBody>
          <a:bodyPr lIns="0" tIns="0" rIns="0" bIns="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eaLnBrk="1">
              <a:lnSpc>
                <a:spcPct val="120000"/>
              </a:lnSpc>
            </a:pPr>
            <a:endParaRPr lang="en-US" altLang="tr-TR" sz="24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  <a:sym typeface="FontAwesome" pitchFamily="50" charset="0"/>
            </a:endParaRPr>
          </a:p>
        </p:txBody>
      </p:sp>
      <p:sp>
        <p:nvSpPr>
          <p:cNvPr id="3" name="AutoShape 9"/>
          <p:cNvSpPr>
            <a:spLocks/>
          </p:cNvSpPr>
          <p:nvPr userDrawn="1"/>
        </p:nvSpPr>
        <p:spPr bwMode="auto">
          <a:xfrm>
            <a:off x="5704828" y="3165373"/>
            <a:ext cx="1906629" cy="1907689"/>
          </a:xfrm>
          <a:custGeom>
            <a:avLst/>
            <a:gdLst>
              <a:gd name="T0" fmla="*/ 1427884 w 19679"/>
              <a:gd name="T1" fmla="*/ 1568220 h 19679"/>
              <a:gd name="T2" fmla="*/ 1427884 w 19679"/>
              <a:gd name="T3" fmla="*/ 1568220 h 19679"/>
              <a:gd name="T4" fmla="*/ 1427884 w 19679"/>
              <a:gd name="T5" fmla="*/ 1568220 h 19679"/>
              <a:gd name="T6" fmla="*/ 1427884 w 19679"/>
              <a:gd name="T7" fmla="*/ 1568220 h 19679"/>
              <a:gd name="T8" fmla="*/ 0 60000 65536"/>
              <a:gd name="T9" fmla="*/ 0 60000 65536"/>
              <a:gd name="T10" fmla="*/ 0 60000 65536"/>
              <a:gd name="T11" fmla="*/ 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bg2">
              <a:lumMod val="50000"/>
              <a:alpha val="81000"/>
            </a:schemeClr>
          </a:solidFill>
          <a:ln>
            <a:noFill/>
          </a:ln>
        </p:spPr>
        <p:txBody>
          <a:bodyPr lIns="50800" tIns="50800" rIns="50800" bIns="5080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eaLnBrk="1">
              <a:lnSpc>
                <a:spcPct val="120000"/>
              </a:lnSpc>
            </a:pPr>
            <a:endParaRPr lang="en-US" altLang="tr-TR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AutoShape 10"/>
          <p:cNvSpPr>
            <a:spLocks/>
          </p:cNvSpPr>
          <p:nvPr userDrawn="1"/>
        </p:nvSpPr>
        <p:spPr bwMode="auto">
          <a:xfrm>
            <a:off x="6825787" y="4597082"/>
            <a:ext cx="1907689" cy="1906629"/>
          </a:xfrm>
          <a:custGeom>
            <a:avLst/>
            <a:gdLst>
              <a:gd name="T0" fmla="*/ 1428677 w 19679"/>
              <a:gd name="T1" fmla="*/ 1567349 h 19679"/>
              <a:gd name="T2" fmla="*/ 1428677 w 19679"/>
              <a:gd name="T3" fmla="*/ 1567349 h 19679"/>
              <a:gd name="T4" fmla="*/ 1428677 w 19679"/>
              <a:gd name="T5" fmla="*/ 1567349 h 19679"/>
              <a:gd name="T6" fmla="*/ 1428677 w 19679"/>
              <a:gd name="T7" fmla="*/ 1567349 h 19679"/>
              <a:gd name="T8" fmla="*/ 0 60000 65536"/>
              <a:gd name="T9" fmla="*/ 0 60000 65536"/>
              <a:gd name="T10" fmla="*/ 0 60000 65536"/>
              <a:gd name="T11" fmla="*/ 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bg2">
              <a:lumMod val="90000"/>
              <a:alpha val="81000"/>
            </a:schemeClr>
          </a:solidFill>
          <a:ln>
            <a:noFill/>
          </a:ln>
        </p:spPr>
        <p:txBody>
          <a:bodyPr lIns="0" tIns="0" rIns="0" bIns="0" anchor="ctr"/>
          <a:lstStyle>
            <a:lvl1pPr algn="ctr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marL="742950" indent="-285750" algn="ctr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marL="1143000" indent="-228600" algn="ctr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marL="1600200" indent="-228600" algn="ctr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marL="2057400" indent="-228600" algn="ctr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eaLnBrk="1">
              <a:lnSpc>
                <a:spcPct val="120000"/>
              </a:lnSpc>
            </a:pPr>
            <a:endParaRPr lang="en-US" altLang="tr-TR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39725" y="1762125"/>
            <a:ext cx="3971925" cy="4683125"/>
          </a:xfrm>
          <a:prstGeom prst="rect">
            <a:avLst/>
          </a:prstGeom>
        </p:spPr>
        <p:txBody>
          <a:bodyPr/>
          <a:lstStyle>
            <a:lvl1pPr marL="0" indent="0">
              <a:buFont typeface="Arial" charset="0"/>
              <a:buNone/>
              <a:defRPr sz="2800"/>
            </a:lvl1pPr>
          </a:lstStyle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PLEASE DO NOT CHANGE THE SIZE OF THIS TEXT BOX</a:t>
            </a:r>
          </a:p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Headings should be in Arial, size 24</a:t>
            </a:r>
            <a:endParaRPr lang="en-US" sz="11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The rest of your text should be Ariel, size 16</a:t>
            </a:r>
          </a:p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Bullet points should be used as below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Bullet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Bullet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Bullet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03225" y="503238"/>
            <a:ext cx="5819775" cy="82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School of Something</a:t>
            </a:r>
          </a:p>
          <a:p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FACULTY OF OTHER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96725" y="2394488"/>
            <a:ext cx="1496125" cy="55794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910079" y="3840247"/>
            <a:ext cx="1496125" cy="55794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7031568" y="5301000"/>
            <a:ext cx="1496125" cy="55794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Point 3</a:t>
            </a:r>
          </a:p>
        </p:txBody>
      </p:sp>
    </p:spTree>
    <p:extLst>
      <p:ext uri="{BB962C8B-B14F-4D97-AF65-F5344CB8AC3E}">
        <p14:creationId xmlns:p14="http://schemas.microsoft.com/office/powerpoint/2010/main" val="81232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69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41F86-8A61-42BA-AA55-6962E25C3DF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117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タイトルのみ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0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8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72" r:id="rId3"/>
    <p:sldLayoutId id="2147483661" r:id="rId4"/>
    <p:sldLayoutId id="2147483662" r:id="rId5"/>
    <p:sldLayoutId id="2147483673" r:id="rId6"/>
    <p:sldLayoutId id="2147483663" r:id="rId7"/>
    <p:sldLayoutId id="2147483676" r:id="rId8"/>
    <p:sldLayoutId id="2147483678" r:id="rId9"/>
    <p:sldLayoutId id="214748368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hyperlink" Target="https://www.oecd.org/education/2030-project/teaching-and-learning/learning/well-being/" TargetMode="Externa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wmf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g"/><Relationship Id="rId18" Type="http://schemas.openxmlformats.org/officeDocument/2006/relationships/image" Target="../media/image48.jpg"/><Relationship Id="rId3" Type="http://schemas.openxmlformats.org/officeDocument/2006/relationships/image" Target="../media/image15.jpe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7.jp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4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19" Type="http://schemas.openxmlformats.org/officeDocument/2006/relationships/image" Target="../media/image49.jpg"/><Relationship Id="rId4" Type="http://schemas.openxmlformats.org/officeDocument/2006/relationships/image" Target="../media/image22.png"/><Relationship Id="rId9" Type="http://schemas.openxmlformats.org/officeDocument/2006/relationships/image" Target="../media/image40.jpeg"/><Relationship Id="rId14" Type="http://schemas.openxmlformats.org/officeDocument/2006/relationships/hyperlink" Target="https://unsplash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16685674-2799-2346-AE84-F87CE7D8BC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Adding your title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462074" y="2113163"/>
            <a:ext cx="8175625" cy="4003675"/>
          </a:xfrm>
        </p:spPr>
        <p:txBody>
          <a:bodyPr/>
          <a:lstStyle/>
          <a:p>
            <a:pPr algn="ctr"/>
            <a:r>
              <a:rPr lang="en-GB" sz="3600" b="1" dirty="0">
                <a:latin typeface="Arial" charset="0"/>
                <a:ea typeface="Arial" charset="0"/>
                <a:cs typeface="Arial" charset="0"/>
              </a:rPr>
              <a:t>Intelligent Mentoring: </a:t>
            </a:r>
          </a:p>
          <a:p>
            <a:pPr algn="ctr"/>
            <a:r>
              <a:rPr lang="en-GB" sz="3600" dirty="0">
                <a:latin typeface="Arial" charset="0"/>
                <a:ea typeface="Arial" charset="0"/>
                <a:cs typeface="Arial" charset="0"/>
              </a:rPr>
              <a:t>Linking Learning Analytics and Interactive Nudges to Support Life-wide Learning</a:t>
            </a:r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endParaRPr lang="en-GB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GB" b="1" dirty="0">
                <a:latin typeface="Arial" charset="0"/>
                <a:ea typeface="Arial" charset="0"/>
                <a:cs typeface="Arial" charset="0"/>
              </a:rPr>
              <a:t>Vania Dimitrova</a:t>
            </a:r>
          </a:p>
          <a:p>
            <a:pPr algn="ctr"/>
            <a:r>
              <a:rPr lang="en-GB" dirty="0">
                <a:latin typeface="Arial" charset="0"/>
                <a:ea typeface="Arial" charset="0"/>
                <a:cs typeface="Arial" charset="0"/>
              </a:rPr>
              <a:t>School of Computing, University of Leeds, UK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42566" y="6540114"/>
            <a:ext cx="5005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The images used throughout this presentation are from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https://unsplash.com/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07704" y="317987"/>
            <a:ext cx="5149313" cy="854075"/>
          </a:xfrm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200" b="1" dirty="0">
                <a:solidFill>
                  <a:schemeClr val="bg1"/>
                </a:solidFill>
              </a:rPr>
              <a:t>Diversity of learners</a:t>
            </a:r>
            <a:endParaRPr lang="en-GB" altLang="en-US" sz="32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ED9C7C-BB07-45D4-900B-62F9634DF5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807"/>
            <a:ext cx="1652488" cy="11670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6526953"/>
            <a:ext cx="8924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Council of Europe, Reference Framework of Competences for Democratic Culture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4CE079-0757-0521-BC47-0310701BE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833" y="1738186"/>
            <a:ext cx="6730013" cy="48018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252736"/>
            <a:ext cx="9144000" cy="5760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Skills for Democratic Societies</a:t>
            </a:r>
          </a:p>
        </p:txBody>
      </p:sp>
    </p:spTree>
    <p:extLst>
      <p:ext uri="{BB962C8B-B14F-4D97-AF65-F5344CB8AC3E}">
        <p14:creationId xmlns:p14="http://schemas.microsoft.com/office/powerpoint/2010/main" val="106414216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AAEEDB4-9C4E-4484-BCFC-58CD7C2DFF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" y="0"/>
            <a:ext cx="1652488" cy="11670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252736"/>
            <a:ext cx="9144000" cy="5760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Everyday Living Skills</a:t>
            </a:r>
          </a:p>
        </p:txBody>
      </p:sp>
      <p:pic>
        <p:nvPicPr>
          <p:cNvPr id="3" name="Picture 2" descr="A collage of people walking on a street&#10;&#10;Description automatically generated with low confidence">
            <a:extLst>
              <a:ext uri="{FF2B5EF4-FFF2-40B4-BE49-F238E27FC236}">
                <a16:creationId xmlns:a16="http://schemas.microsoft.com/office/drawing/2014/main" id="{EA1CC645-F092-0DF8-0331-E8B94C00F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" y="1828800"/>
            <a:ext cx="9151212" cy="50292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3E8A44-4711-7B9E-32B4-B24D4369C66A}"/>
              </a:ext>
            </a:extLst>
          </p:cNvPr>
          <p:cNvGrpSpPr/>
          <p:nvPr/>
        </p:nvGrpSpPr>
        <p:grpSpPr>
          <a:xfrm>
            <a:off x="561336" y="3130179"/>
            <a:ext cx="8146874" cy="2554545"/>
            <a:chOff x="561336" y="3130179"/>
            <a:chExt cx="8146874" cy="2554545"/>
          </a:xfrm>
        </p:grpSpPr>
        <p:sp>
          <p:nvSpPr>
            <p:cNvPr id="12" name="Text Box 19">
              <a:extLst>
                <a:ext uri="{FF2B5EF4-FFF2-40B4-BE49-F238E27FC236}">
                  <a16:creationId xmlns:a16="http://schemas.microsoft.com/office/drawing/2014/main" id="{F81935C1-9BA4-3548-EF4C-3A16ABB018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4120">
              <a:off x="561336" y="3130179"/>
              <a:ext cx="8039633" cy="2554545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The Future They Want</a:t>
              </a:r>
            </a:p>
            <a:p>
              <a:pPr defTabSz="914400"/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400"/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The OECD asked students from around the world to describe the future they want, to articulate their hopes, dreams and the actions needed to attain well-being.</a:t>
              </a:r>
            </a:p>
            <a:p>
              <a:pPr defTabSz="914400"/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400"/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https://www.oecd.org/education/2030-project/teaching-and-learning/learning/well-being/</a:t>
              </a: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4" name="Picture 17" descr="MC900432586[2]">
              <a:extLst>
                <a:ext uri="{FF2B5EF4-FFF2-40B4-BE49-F238E27FC236}">
                  <a16:creationId xmlns:a16="http://schemas.microsoft.com/office/drawing/2014/main" id="{43C2140E-63D7-4612-1D11-CED94AEDD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784091">
              <a:off x="8050508" y="3157677"/>
              <a:ext cx="657702" cy="542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673444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2" t="36548" r="12130" b="44276"/>
          <a:stretch/>
        </p:blipFill>
        <p:spPr>
          <a:xfrm>
            <a:off x="-1" y="-1"/>
            <a:ext cx="4920343" cy="1248077"/>
          </a:xfrm>
          <a:prstGeom prst="rect">
            <a:avLst/>
          </a:prstGeom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51520" y="1643877"/>
            <a:ext cx="8760422" cy="45243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hangingPunct="0"/>
            <a:r>
              <a:rPr lang="en-GB" sz="2400" dirty="0"/>
              <a:t>Interaction with a </a:t>
            </a:r>
            <a:r>
              <a:rPr lang="en-GB" sz="2400" b="1" dirty="0"/>
              <a:t>more experienced peer </a:t>
            </a:r>
            <a:r>
              <a:rPr lang="en-GB" sz="2400" dirty="0"/>
              <a:t>who assists with:</a:t>
            </a:r>
          </a:p>
          <a:p>
            <a:pPr marL="457200" indent="-457200" hangingPunct="0">
              <a:buFontTx/>
              <a:buChar char="-"/>
            </a:pPr>
            <a:r>
              <a:rPr lang="en-GB" sz="2400" dirty="0"/>
              <a:t>Self-awareness</a:t>
            </a:r>
          </a:p>
          <a:p>
            <a:pPr marL="457200" indent="-457200" hangingPunct="0">
              <a:buFontTx/>
              <a:buChar char="-"/>
            </a:pPr>
            <a:r>
              <a:rPr lang="en-GB" sz="2400" dirty="0" err="1"/>
              <a:t>Sensemaking</a:t>
            </a:r>
            <a:endParaRPr lang="en-GB" sz="2400" dirty="0"/>
          </a:p>
          <a:p>
            <a:pPr marL="457200" indent="-457200" hangingPunct="0">
              <a:buFontTx/>
              <a:buChar char="-"/>
            </a:pPr>
            <a:r>
              <a:rPr lang="en-GB" sz="2400" dirty="0"/>
              <a:t>Reflection</a:t>
            </a:r>
          </a:p>
          <a:p>
            <a:pPr marL="457200" indent="-457200" hangingPunct="0">
              <a:buFontTx/>
              <a:buChar char="-"/>
            </a:pPr>
            <a:r>
              <a:rPr lang="en-GB" sz="2400" dirty="0"/>
              <a:t>Goal/action setting</a:t>
            </a:r>
          </a:p>
          <a:p>
            <a:pPr hangingPunct="0"/>
            <a:endParaRPr lang="en-GB" sz="2400" dirty="0"/>
          </a:p>
          <a:p>
            <a:pPr hangingPunct="0"/>
            <a:r>
              <a:rPr lang="en-GB" sz="2400" b="1" dirty="0"/>
              <a:t>Main mentoring actions:</a:t>
            </a:r>
          </a:p>
          <a:p>
            <a:pPr marL="457200" indent="-457200" hangingPunct="0">
              <a:buFontTx/>
              <a:buChar char="-"/>
            </a:pPr>
            <a:r>
              <a:rPr lang="en-GB" sz="2400" dirty="0"/>
              <a:t>Questioning</a:t>
            </a:r>
          </a:p>
          <a:p>
            <a:pPr marL="457200" indent="-457200" hangingPunct="0">
              <a:buFontTx/>
              <a:buChar char="-"/>
            </a:pPr>
            <a:r>
              <a:rPr lang="en-GB" sz="2400" dirty="0"/>
              <a:t>Listening</a:t>
            </a:r>
          </a:p>
          <a:p>
            <a:pPr marL="457200" indent="-457200" hangingPunct="0">
              <a:buFontTx/>
              <a:buChar char="-"/>
            </a:pPr>
            <a:r>
              <a:rPr lang="en-GB" sz="2400" dirty="0"/>
              <a:t>Clarifying</a:t>
            </a:r>
          </a:p>
          <a:p>
            <a:pPr marL="457200" indent="-457200" hangingPunct="0">
              <a:buFontTx/>
              <a:buChar char="-"/>
            </a:pPr>
            <a:r>
              <a:rPr lang="en-GB" sz="2400" dirty="0"/>
              <a:t>Reframing</a:t>
            </a:r>
          </a:p>
          <a:p>
            <a:pPr marL="457200" indent="-457200" hangingPunct="0">
              <a:buFontTx/>
              <a:buChar char="-"/>
            </a:pPr>
            <a:r>
              <a:rPr lang="en-GB" sz="2400" dirty="0"/>
              <a:t>Directing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336A0D-EE0F-4A58-BE35-6B72B7783010}"/>
              </a:ext>
            </a:extLst>
          </p:cNvPr>
          <p:cNvGrpSpPr/>
          <p:nvPr/>
        </p:nvGrpSpPr>
        <p:grpSpPr>
          <a:xfrm>
            <a:off x="5543315" y="3889108"/>
            <a:ext cx="2378795" cy="2415465"/>
            <a:chOff x="5580112" y="2924944"/>
            <a:chExt cx="2378795" cy="241546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3756D08-9DD1-4C4C-84DF-4CEA94DFB56E}"/>
                </a:ext>
              </a:extLst>
            </p:cNvPr>
            <p:cNvSpPr/>
            <p:nvPr/>
          </p:nvSpPr>
          <p:spPr bwMode="auto">
            <a:xfrm>
              <a:off x="5580112" y="2924944"/>
              <a:ext cx="1152128" cy="115212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1:1</a:t>
              </a:r>
              <a:endParaRPr kumimoji="0" lang="en-GB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9A4B6D-D568-41C7-928A-8899ABF5EE1C}"/>
                </a:ext>
              </a:extLst>
            </p:cNvPr>
            <p:cNvSpPr/>
            <p:nvPr/>
          </p:nvSpPr>
          <p:spPr bwMode="auto">
            <a:xfrm>
              <a:off x="6804248" y="2924944"/>
              <a:ext cx="1152128" cy="115212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1:N</a:t>
              </a:r>
              <a:endParaRPr kumimoji="0" lang="en-GB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1AE408F-713B-457E-A648-CD89D8F839FC}"/>
                </a:ext>
              </a:extLst>
            </p:cNvPr>
            <p:cNvSpPr/>
            <p:nvPr/>
          </p:nvSpPr>
          <p:spPr bwMode="auto">
            <a:xfrm>
              <a:off x="6806779" y="4188281"/>
              <a:ext cx="1152128" cy="115212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N:N</a:t>
              </a:r>
              <a:endParaRPr kumimoji="0" lang="en-GB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2AAC54-B71A-487B-A6EC-6FBA0E571EA7}"/>
                </a:ext>
              </a:extLst>
            </p:cNvPr>
            <p:cNvSpPr/>
            <p:nvPr/>
          </p:nvSpPr>
          <p:spPr bwMode="auto">
            <a:xfrm>
              <a:off x="5580585" y="4200839"/>
              <a:ext cx="1152128" cy="11270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N:1</a:t>
              </a:r>
              <a:endParaRPr kumimoji="0" lang="en-GB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105468" y="2412550"/>
            <a:ext cx="4754828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Mentorship matters now more than ever</a:t>
            </a:r>
          </a:p>
          <a:p>
            <a:pPr algn="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(Forbes, June 2020)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2459" y="6596390"/>
            <a:ext cx="782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https://www.forbes.com/sites/forbesbusinesscouncil/2020/06/08/why-mentorship-matters-now-more-than-ever/?sh=11350eaf483f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389135" y="4713500"/>
            <a:ext cx="4471228" cy="588760"/>
            <a:chOff x="4391016" y="4700825"/>
            <a:chExt cx="4471228" cy="588760"/>
          </a:xfrm>
        </p:grpSpPr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 rot="34120">
              <a:off x="4391016" y="4889475"/>
              <a:ext cx="4277347" cy="40011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AUGMENT</a:t>
              </a: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 the Mentoring process</a:t>
              </a:r>
            </a:p>
          </p:txBody>
        </p:sp>
        <p:pic>
          <p:nvPicPr>
            <p:cNvPr id="14" name="Picture 17" descr="MC900432586[2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784091">
              <a:off x="8204542" y="4700825"/>
              <a:ext cx="657702" cy="542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9037073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07704" y="317987"/>
            <a:ext cx="5149313" cy="854075"/>
          </a:xfrm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200" b="1" dirty="0">
                <a:solidFill>
                  <a:schemeClr val="bg1"/>
                </a:solidFill>
              </a:rPr>
              <a:t>Diversity of learners</a:t>
            </a:r>
            <a:endParaRPr lang="en-GB" altLang="en-US" sz="3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52736"/>
            <a:ext cx="9144000" cy="5760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Vision / Direction</a:t>
            </a:r>
          </a:p>
        </p:txBody>
      </p:sp>
      <p:pic>
        <p:nvPicPr>
          <p:cNvPr id="9" name="Picture 8" descr="A cross on a pole&#10;&#10;Description automatically generated with low confidence">
            <a:extLst>
              <a:ext uri="{FF2B5EF4-FFF2-40B4-BE49-F238E27FC236}">
                <a16:creationId xmlns:a16="http://schemas.microsoft.com/office/drawing/2014/main" id="{DF65BF06-F916-C551-45F2-0FC01DD87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511516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7A92E6C-7D67-9D8A-899C-0B87ADB29926}"/>
              </a:ext>
            </a:extLst>
          </p:cNvPr>
          <p:cNvGrpSpPr/>
          <p:nvPr/>
        </p:nvGrpSpPr>
        <p:grpSpPr>
          <a:xfrm>
            <a:off x="479503" y="4090263"/>
            <a:ext cx="4658648" cy="2103730"/>
            <a:chOff x="479503" y="4090263"/>
            <a:chExt cx="4658648" cy="21037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67DA007-EA1F-B546-700B-0433646ADBD3}"/>
                </a:ext>
              </a:extLst>
            </p:cNvPr>
            <p:cNvSpPr txBox="1"/>
            <p:nvPr/>
          </p:nvSpPr>
          <p:spPr>
            <a:xfrm>
              <a:off x="479503" y="4090263"/>
              <a:ext cx="46586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Intelligent mentoring/coaching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95CAEB-F61C-5F59-4FDD-885024ED666C}"/>
                </a:ext>
              </a:extLst>
            </p:cNvPr>
            <p:cNvSpPr txBox="1"/>
            <p:nvPr/>
          </p:nvSpPr>
          <p:spPr>
            <a:xfrm>
              <a:off x="568712" y="4716665"/>
              <a:ext cx="412805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Conversational agents (Art’s talk)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Dashboards (Barbara’s talk)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Digital coaches (education, health)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038256F-5775-517A-33B3-221AE4F0E855}"/>
              </a:ext>
            </a:extLst>
          </p:cNvPr>
          <p:cNvGrpSpPr/>
          <p:nvPr/>
        </p:nvGrpSpPr>
        <p:grpSpPr>
          <a:xfrm>
            <a:off x="582691" y="6087405"/>
            <a:ext cx="3156235" cy="667946"/>
            <a:chOff x="4237281" y="4610733"/>
            <a:chExt cx="3782942" cy="667946"/>
          </a:xfrm>
        </p:grpSpPr>
        <p:sp>
          <p:nvSpPr>
            <p:cNvPr id="10" name="Text Box 19">
              <a:extLst>
                <a:ext uri="{FF2B5EF4-FFF2-40B4-BE49-F238E27FC236}">
                  <a16:creationId xmlns:a16="http://schemas.microsoft.com/office/drawing/2014/main" id="{F7EC0201-D64A-2DD1-5C3B-1295A2D95C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4120">
              <a:off x="4237281" y="4877679"/>
              <a:ext cx="3554287" cy="40100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 defTabSz="914400">
                <a:buFont typeface="Arial" panose="020B0604020202020204" pitchFamily="34" charset="0"/>
                <a:buChar char="•"/>
              </a:pPr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Intelligent nudges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7" descr="MC900432586[2]">
              <a:extLst>
                <a:ext uri="{FF2B5EF4-FFF2-40B4-BE49-F238E27FC236}">
                  <a16:creationId xmlns:a16="http://schemas.microsoft.com/office/drawing/2014/main" id="{026C21AF-5647-CD23-3A9C-AB052AB4CD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784091">
              <a:off x="7362521" y="4610733"/>
              <a:ext cx="657702" cy="542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0308652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24" descr="eu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15" y="358284"/>
            <a:ext cx="833195" cy="88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/>
          <p:cNvSpPr txBox="1">
            <a:spLocks/>
          </p:cNvSpPr>
          <p:nvPr/>
        </p:nvSpPr>
        <p:spPr>
          <a:xfrm>
            <a:off x="0" y="1235677"/>
            <a:ext cx="9144000" cy="4791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>
            <a:noAutofit/>
          </a:bodyPr>
          <a:lstStyle>
            <a:lvl1pPr marL="342900" indent="-342900" algn="l" defTabSz="449263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01654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Nudging the Learners to Improve Learning Experience</a:t>
            </a:r>
          </a:p>
        </p:txBody>
      </p:sp>
      <p:pic>
        <p:nvPicPr>
          <p:cNvPr id="13" name="Picture 2" descr="http://yalepress.yale.edu/images/full13/97803001222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879" y="1997077"/>
            <a:ext cx="2913396" cy="463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3156039" y="4087823"/>
            <a:ext cx="5741437" cy="254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35" tIns="40068" rIns="80135" bIns="40068">
            <a:spAutoFit/>
          </a:bodyPr>
          <a:lstStyle/>
          <a:p>
            <a:r>
              <a:rPr lang="en-NZ" sz="2000" dirty="0">
                <a:latin typeface="Arial" panose="020B0604020202020204" pitchFamily="34" charset="0"/>
                <a:cs typeface="Arial" panose="020B0604020202020204" pitchFamily="34" charset="0"/>
              </a:rPr>
              <a:t>Help people make choices that lead to:</a:t>
            </a:r>
          </a:p>
          <a:p>
            <a:endParaRPr lang="en-N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>
                <a:latin typeface="Arial" panose="020B0604020202020204" pitchFamily="34" charset="0"/>
                <a:cs typeface="Arial" panose="020B0604020202020204" pitchFamily="34" charset="0"/>
              </a:rPr>
              <a:t>better outcomes (paternalism) </a:t>
            </a:r>
          </a:p>
          <a:p>
            <a:endParaRPr lang="en-N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>
                <a:latin typeface="Arial" panose="020B0604020202020204" pitchFamily="34" charset="0"/>
                <a:cs typeface="Arial" panose="020B0604020202020204" pitchFamily="34" charset="0"/>
              </a:rPr>
              <a:t>in an unobtrusive and non-compulsory manner (libertarian)                              </a:t>
            </a:r>
          </a:p>
          <a:p>
            <a:endParaRPr lang="en-N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N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(</a:t>
            </a:r>
            <a:r>
              <a:rPr lang="en-NZ" sz="2000" dirty="0" err="1">
                <a:latin typeface="Arial" panose="020B0604020202020204" pitchFamily="34" charset="0"/>
                <a:cs typeface="Arial" panose="020B0604020202020204" pitchFamily="34" charset="0"/>
              </a:rPr>
              <a:t>Thaler</a:t>
            </a:r>
            <a:r>
              <a:rPr lang="en-NZ" sz="20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NZ" sz="2000" dirty="0" err="1">
                <a:latin typeface="Arial" panose="020B0604020202020204" pitchFamily="34" charset="0"/>
                <a:cs typeface="Arial" panose="020B0604020202020204" pitchFamily="34" charset="0"/>
              </a:rPr>
              <a:t>Sunstein</a:t>
            </a:r>
            <a:r>
              <a:rPr lang="en-NZ" sz="2000" dirty="0">
                <a:latin typeface="Arial" panose="020B0604020202020204" pitchFamily="34" charset="0"/>
                <a:cs typeface="Arial" panose="020B0604020202020204" pitchFamily="34" charset="0"/>
              </a:rPr>
              <a:t>, 2008) 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16" y="1997078"/>
            <a:ext cx="6234483" cy="166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0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24" descr="eu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15" y="358284"/>
            <a:ext cx="833195" cy="88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/>
          <p:cNvSpPr txBox="1">
            <a:spLocks/>
          </p:cNvSpPr>
          <p:nvPr/>
        </p:nvSpPr>
        <p:spPr>
          <a:xfrm>
            <a:off x="-100362" y="1235677"/>
            <a:ext cx="9277815" cy="4791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>
            <a:noAutofit/>
          </a:bodyPr>
          <a:lstStyle>
            <a:lvl1pPr marL="342900" indent="-342900" algn="l" defTabSz="449263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01654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Semantic Nudges: Turning Browsing into Learning Experience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CC2CF2-CEFF-2190-9A83-A4127B653382}"/>
              </a:ext>
            </a:extLst>
          </p:cNvPr>
          <p:cNvSpPr txBox="1"/>
          <p:nvPr/>
        </p:nvSpPr>
        <p:spPr>
          <a:xfrm>
            <a:off x="205119" y="6328680"/>
            <a:ext cx="871208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Thakker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V Dimitrova, L. Lau, P.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Brna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Taming Digital Traces for Informal Learning: A Semantic-Driven Approach, European Conference on Technology Enhanced Learning, 2012.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2BCCA06-43E8-AAD3-EA9B-759364A95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4784"/>
            <a:ext cx="6278137" cy="47134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50780" y="4071515"/>
            <a:ext cx="2620536" cy="201994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lIns="80165" tIns="40083" rIns="80165" bIns="40083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Nervous</a:t>
            </a:r>
            <a:r>
              <a:rPr lang="en-GB" dirty="0">
                <a:solidFill>
                  <a:schemeClr val="bg1"/>
                </a:solidFill>
              </a:rPr>
              <a:t> is a negative</a:t>
            </a:r>
          </a:p>
          <a:p>
            <a:r>
              <a:rPr lang="en-GB" dirty="0">
                <a:solidFill>
                  <a:schemeClr val="bg1"/>
                </a:solidFill>
              </a:rPr>
              <a:t>emotion, you may also</a:t>
            </a:r>
          </a:p>
          <a:p>
            <a:r>
              <a:rPr lang="en-GB" dirty="0">
                <a:solidFill>
                  <a:schemeClr val="bg1"/>
                </a:solidFill>
              </a:rPr>
              <a:t>look at positive emotions</a:t>
            </a:r>
          </a:p>
          <a:p>
            <a:r>
              <a:rPr lang="en-GB" dirty="0">
                <a:solidFill>
                  <a:schemeClr val="bg1"/>
                </a:solidFill>
              </a:rPr>
              <a:t>like </a:t>
            </a:r>
            <a:r>
              <a:rPr lang="en-GB" b="1" dirty="0">
                <a:solidFill>
                  <a:srgbClr val="C00000"/>
                </a:solidFill>
              </a:rPr>
              <a:t>calm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Click here to see examples</a:t>
            </a:r>
          </a:p>
          <a:p>
            <a:r>
              <a:rPr lang="en-GB" dirty="0">
                <a:solidFill>
                  <a:schemeClr val="bg1"/>
                </a:solidFill>
              </a:rPr>
              <a:t>with </a:t>
            </a:r>
            <a:r>
              <a:rPr lang="en-GB" b="1" dirty="0">
                <a:solidFill>
                  <a:srgbClr val="C00000"/>
                </a:solidFill>
              </a:rPr>
              <a:t>calm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9229C6-C9BE-E46C-49C1-33815E5283C0}"/>
              </a:ext>
            </a:extLst>
          </p:cNvPr>
          <p:cNvGrpSpPr/>
          <p:nvPr/>
        </p:nvGrpSpPr>
        <p:grpSpPr>
          <a:xfrm rot="1888101">
            <a:off x="6403663" y="1345311"/>
            <a:ext cx="2822495" cy="2600428"/>
            <a:chOff x="3872292" y="715215"/>
            <a:chExt cx="2822495" cy="2600428"/>
          </a:xfrm>
        </p:grpSpPr>
        <p:sp>
          <p:nvSpPr>
            <p:cNvPr id="7" name="Text Box 19">
              <a:extLst>
                <a:ext uri="{FF2B5EF4-FFF2-40B4-BE49-F238E27FC236}">
                  <a16:creationId xmlns:a16="http://schemas.microsoft.com/office/drawing/2014/main" id="{80921A76-2867-7667-235B-58744FCE67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746019">
              <a:off x="3872292" y="1284318"/>
              <a:ext cx="2822495" cy="2031325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“…semantics can be successfully used in social spaces for informal learning – especially when combined with carefully designed nudges”</a:t>
              </a:r>
            </a:p>
          </p:txBody>
        </p:sp>
        <p:pic>
          <p:nvPicPr>
            <p:cNvPr id="8" name="Picture 17" descr="MC900432586[2]">
              <a:extLst>
                <a:ext uri="{FF2B5EF4-FFF2-40B4-BE49-F238E27FC236}">
                  <a16:creationId xmlns:a16="http://schemas.microsoft.com/office/drawing/2014/main" id="{53198F4D-B1F2-25C6-44B6-BDFB78B452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0495990">
              <a:off x="5617332" y="715215"/>
              <a:ext cx="657702" cy="542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9585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" y="2357530"/>
            <a:ext cx="4528458" cy="368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473" y="2357530"/>
            <a:ext cx="4671527" cy="361405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1236238"/>
            <a:ext cx="9144000" cy="4791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>
            <a:noAutofit/>
          </a:bodyPr>
          <a:lstStyle>
            <a:lvl1pPr marL="342900" indent="-342900" algn="l" defTabSz="449263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Micro-scaffolds for Self-regulated Learning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43542" y="5353122"/>
            <a:ext cx="1163218" cy="76153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7735076" y="3937979"/>
            <a:ext cx="650034" cy="54071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046931" y="1907796"/>
            <a:ext cx="7490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Collaboration: University of Canterbury, NZ and University of Leeds, UK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54" y="406972"/>
            <a:ext cx="976605" cy="74886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6349717"/>
            <a:ext cx="9241183" cy="467380"/>
            <a:chOff x="-894230" y="2275971"/>
            <a:chExt cx="6883484" cy="918363"/>
          </a:xfrm>
        </p:grpSpPr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-894230" y="2468627"/>
              <a:ext cx="6773762" cy="725707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Does and how AVW support learning?</a:t>
              </a:r>
            </a:p>
          </p:txBody>
        </p:sp>
        <p:pic>
          <p:nvPicPr>
            <p:cNvPr id="17" name="Picture 17" descr="MC900432586[2]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0082838">
              <a:off x="5535780" y="2275971"/>
              <a:ext cx="453474" cy="883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9D98AAC-6A79-4ED0-84AF-387C9CB19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3959" y="397139"/>
            <a:ext cx="867297" cy="742874"/>
          </a:xfrm>
          <a:prstGeom prst="rect">
            <a:avLst/>
          </a:prstGeom>
        </p:spPr>
      </p:pic>
      <p:pic>
        <p:nvPicPr>
          <p:cNvPr id="2" name="Picture 24" descr="eu-logo">
            <a:extLst>
              <a:ext uri="{FF2B5EF4-FFF2-40B4-BE49-F238E27FC236}">
                <a16:creationId xmlns:a16="http://schemas.microsoft.com/office/drawing/2014/main" id="{6CF0DA28-1161-FF6B-02FC-0D4199B2D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15" y="358284"/>
            <a:ext cx="833195" cy="88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95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1241156"/>
            <a:ext cx="9144000" cy="4791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>
            <a:noAutofit/>
          </a:bodyPr>
          <a:lstStyle>
            <a:lvl1pPr marL="342900" indent="-342900" algn="l" defTabSz="449263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Studies: How does AVW-Space support learning?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23460" y="1934548"/>
            <a:ext cx="8708573" cy="2242457"/>
          </a:xfrm>
        </p:spPr>
        <p:txBody>
          <a:bodyPr>
            <a:noAutofit/>
          </a:bodyPr>
          <a:lstStyle/>
          <a:p>
            <a:r>
              <a:rPr lang="en-NZ" sz="1800" dirty="0">
                <a:latin typeface="Arial" panose="020B0604020202020204" pitchFamily="34" charset="0"/>
                <a:cs typeface="Arial" panose="020B0604020202020204" pitchFamily="34" charset="0"/>
              </a:rPr>
              <a:t>YouTube Videos on presentation skills</a:t>
            </a:r>
          </a:p>
          <a:p>
            <a:pPr lvl="1"/>
            <a:r>
              <a:rPr lang="en-NZ" sz="1600" dirty="0">
                <a:latin typeface="Arial" panose="020B0604020202020204" pitchFamily="34" charset="0"/>
                <a:cs typeface="Arial" panose="020B0604020202020204" pitchFamily="34" charset="0"/>
              </a:rPr>
              <a:t>4 tutorials and 4 examples</a:t>
            </a:r>
            <a:endParaRPr lang="en-N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800" dirty="0">
                <a:latin typeface="Arial" panose="020B0604020202020204" pitchFamily="34" charset="0"/>
                <a:cs typeface="Arial" panose="020B0604020202020204" pitchFamily="34" charset="0"/>
              </a:rPr>
              <a:t>Micro-scaffolds: </a:t>
            </a:r>
          </a:p>
          <a:p>
            <a:pPr lvl="1"/>
            <a:r>
              <a:rPr lang="en-NZ" sz="1600" dirty="0">
                <a:latin typeface="Arial" panose="020B0604020202020204" pitchFamily="34" charset="0"/>
                <a:cs typeface="Arial" panose="020B0604020202020204" pitchFamily="34" charset="0"/>
              </a:rPr>
              <a:t>Aspects and Ratings</a:t>
            </a:r>
          </a:p>
          <a:p>
            <a:r>
              <a:rPr lang="en-NZ" sz="1800" dirty="0">
                <a:latin typeface="Arial" panose="020B0604020202020204" pitchFamily="34" charset="0"/>
                <a:cs typeface="Arial" panose="020B0604020202020204" pitchFamily="34" charset="0"/>
              </a:rPr>
              <a:t>8 studies:</a:t>
            </a:r>
          </a:p>
          <a:p>
            <a:pPr lvl="1"/>
            <a:r>
              <a:rPr lang="en-NZ" sz="1600" dirty="0">
                <a:latin typeface="Arial" panose="020B0604020202020204" pitchFamily="34" charset="0"/>
                <a:cs typeface="Arial" panose="020B0604020202020204" pitchFamily="34" charset="0"/>
              </a:rPr>
              <a:t>2 with postgraduate students; 6 with undergraduate students at </a:t>
            </a:r>
            <a:r>
              <a:rPr lang="en-NZ" sz="1600" dirty="0" err="1">
                <a:latin typeface="Arial" panose="020B0604020202020204" pitchFamily="34" charset="0"/>
                <a:cs typeface="Arial" panose="020B0604020202020204" pitchFamily="34" charset="0"/>
              </a:rPr>
              <a:t>Univ</a:t>
            </a:r>
            <a:r>
              <a:rPr lang="en-NZ" sz="1600" dirty="0">
                <a:latin typeface="Arial" panose="020B0604020202020204" pitchFamily="34" charset="0"/>
                <a:cs typeface="Arial" panose="020B0604020202020204" pitchFamily="34" charset="0"/>
              </a:rPr>
              <a:t> of Canterbury</a:t>
            </a:r>
          </a:p>
          <a:p>
            <a:pPr lvl="1"/>
            <a:r>
              <a:rPr lang="en-NZ" sz="1600" dirty="0">
                <a:latin typeface="Arial" panose="020B0604020202020204" pitchFamily="34" charset="0"/>
                <a:cs typeface="Arial" panose="020B0604020202020204" pitchFamily="34" charset="0"/>
              </a:rPr>
              <a:t>&gt;2000 students</a:t>
            </a:r>
          </a:p>
          <a:p>
            <a:pPr marL="457200" lvl="1" indent="0">
              <a:buNone/>
            </a:pPr>
            <a:endParaRPr lang="en-N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N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397638" y="1971274"/>
            <a:ext cx="3131044" cy="1201135"/>
            <a:chOff x="5627793" y="4652269"/>
            <a:chExt cx="3131044" cy="1201135"/>
          </a:xfrm>
        </p:grpSpPr>
        <p:grpSp>
          <p:nvGrpSpPr>
            <p:cNvPr id="20" name="Group 19"/>
            <p:cNvGrpSpPr/>
            <p:nvPr/>
          </p:nvGrpSpPr>
          <p:grpSpPr>
            <a:xfrm>
              <a:off x="5627793" y="4652269"/>
              <a:ext cx="1158672" cy="1201135"/>
              <a:chOff x="2268773" y="5501099"/>
              <a:chExt cx="661027" cy="757025"/>
            </a:xfrm>
          </p:grpSpPr>
          <p:sp>
            <p:nvSpPr>
              <p:cNvPr id="21" name="CustomShape 49"/>
              <p:cNvSpPr/>
              <p:nvPr/>
            </p:nvSpPr>
            <p:spPr>
              <a:xfrm>
                <a:off x="2401471" y="6065112"/>
                <a:ext cx="73584" cy="75768"/>
              </a:xfrm>
              <a:prstGeom prst="ellipse">
                <a:avLst/>
              </a:prstGeom>
              <a:ln w="255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22" name="CustomShape 50"/>
              <p:cNvSpPr/>
              <p:nvPr/>
            </p:nvSpPr>
            <p:spPr>
              <a:xfrm>
                <a:off x="2520930" y="6059560"/>
                <a:ext cx="73584" cy="75768"/>
              </a:xfrm>
              <a:prstGeom prst="ellipse">
                <a:avLst/>
              </a:prstGeom>
              <a:ln w="255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23" name="CustomShape 51"/>
              <p:cNvSpPr/>
              <p:nvPr/>
            </p:nvSpPr>
            <p:spPr>
              <a:xfrm>
                <a:off x="2466126" y="5958318"/>
                <a:ext cx="73584" cy="75768"/>
              </a:xfrm>
              <a:prstGeom prst="ellipse">
                <a:avLst/>
              </a:prstGeom>
              <a:ln w="255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24" name="CustomShape 52"/>
              <p:cNvSpPr/>
              <p:nvPr/>
            </p:nvSpPr>
            <p:spPr>
              <a:xfrm>
                <a:off x="2619453" y="6157209"/>
                <a:ext cx="73584" cy="75768"/>
              </a:xfrm>
              <a:prstGeom prst="ellipse">
                <a:avLst/>
              </a:prstGeom>
              <a:ln w="255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25" name="CustomShape 53"/>
              <p:cNvSpPr/>
              <p:nvPr/>
            </p:nvSpPr>
            <p:spPr>
              <a:xfrm>
                <a:off x="2452580" y="6182356"/>
                <a:ext cx="73584" cy="75768"/>
              </a:xfrm>
              <a:prstGeom prst="ellipse">
                <a:avLst/>
              </a:prstGeom>
              <a:ln w="255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26" name="Line 54"/>
              <p:cNvSpPr/>
              <p:nvPr/>
            </p:nvSpPr>
            <p:spPr>
              <a:xfrm flipH="1">
                <a:off x="2438109" y="6023309"/>
                <a:ext cx="38793" cy="41476"/>
              </a:xfrm>
              <a:prstGeom prst="line">
                <a:avLst/>
              </a:prstGeom>
              <a:ln w="93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27" name="Line 55"/>
              <p:cNvSpPr/>
              <p:nvPr/>
            </p:nvSpPr>
            <p:spPr>
              <a:xfrm>
                <a:off x="2528935" y="6023309"/>
                <a:ext cx="28941" cy="36251"/>
              </a:xfrm>
              <a:prstGeom prst="line">
                <a:avLst/>
              </a:prstGeom>
              <a:ln w="93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28" name="Line 56"/>
              <p:cNvSpPr/>
              <p:nvPr/>
            </p:nvSpPr>
            <p:spPr>
              <a:xfrm flipH="1">
                <a:off x="2489526" y="6124551"/>
                <a:ext cx="42180" cy="57479"/>
              </a:xfrm>
              <a:prstGeom prst="line">
                <a:avLst/>
              </a:prstGeom>
              <a:ln w="93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29" name="Line 57"/>
              <p:cNvSpPr/>
              <p:nvPr/>
            </p:nvSpPr>
            <p:spPr>
              <a:xfrm>
                <a:off x="2583738" y="6124551"/>
                <a:ext cx="46183" cy="43762"/>
              </a:xfrm>
              <a:prstGeom prst="line">
                <a:avLst/>
              </a:prstGeom>
              <a:ln w="93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30" name="CustomShape 58"/>
              <p:cNvSpPr/>
              <p:nvPr/>
            </p:nvSpPr>
            <p:spPr>
              <a:xfrm>
                <a:off x="2741375" y="6065112"/>
                <a:ext cx="73584" cy="75768"/>
              </a:xfrm>
              <a:prstGeom prst="ellipse">
                <a:avLst/>
              </a:prstGeom>
              <a:ln w="255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31" name="CustomShape 59"/>
              <p:cNvSpPr/>
              <p:nvPr/>
            </p:nvSpPr>
            <p:spPr>
              <a:xfrm>
                <a:off x="2796794" y="5940030"/>
                <a:ext cx="73584" cy="75768"/>
              </a:xfrm>
              <a:prstGeom prst="ellipse">
                <a:avLst/>
              </a:prstGeom>
              <a:ln w="255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32" name="CustomShape 60"/>
              <p:cNvSpPr/>
              <p:nvPr/>
            </p:nvSpPr>
            <p:spPr>
              <a:xfrm>
                <a:off x="2856216" y="6062499"/>
                <a:ext cx="73584" cy="75768"/>
              </a:xfrm>
              <a:prstGeom prst="ellipse">
                <a:avLst/>
              </a:prstGeom>
              <a:ln w="255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33" name="Line 61"/>
              <p:cNvSpPr/>
              <p:nvPr/>
            </p:nvSpPr>
            <p:spPr>
              <a:xfrm flipH="1">
                <a:off x="2778321" y="6016124"/>
                <a:ext cx="55111" cy="48661"/>
              </a:xfrm>
              <a:prstGeom prst="line">
                <a:avLst/>
              </a:prstGeom>
              <a:ln w="93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34" name="Line 62"/>
              <p:cNvSpPr/>
              <p:nvPr/>
            </p:nvSpPr>
            <p:spPr>
              <a:xfrm>
                <a:off x="2833432" y="6016124"/>
                <a:ext cx="59730" cy="46049"/>
              </a:xfrm>
              <a:prstGeom prst="line">
                <a:avLst/>
              </a:prstGeom>
              <a:ln w="93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35" name="CustomShape 63"/>
              <p:cNvSpPr/>
              <p:nvPr/>
            </p:nvSpPr>
            <p:spPr>
              <a:xfrm>
                <a:off x="2511078" y="5718931"/>
                <a:ext cx="73584" cy="75768"/>
              </a:xfrm>
              <a:prstGeom prst="ellipse">
                <a:avLst/>
              </a:prstGeom>
              <a:ln w="255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36" name="CustomShape 64"/>
              <p:cNvSpPr/>
              <p:nvPr/>
            </p:nvSpPr>
            <p:spPr>
              <a:xfrm>
                <a:off x="2630844" y="5713706"/>
                <a:ext cx="73584" cy="75768"/>
              </a:xfrm>
              <a:prstGeom prst="ellipse">
                <a:avLst/>
              </a:prstGeom>
              <a:ln w="255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37" name="CustomShape 65"/>
              <p:cNvSpPr/>
              <p:nvPr/>
            </p:nvSpPr>
            <p:spPr>
              <a:xfrm>
                <a:off x="2576041" y="5612138"/>
                <a:ext cx="73584" cy="75768"/>
              </a:xfrm>
              <a:prstGeom prst="ellipse">
                <a:avLst/>
              </a:prstGeom>
              <a:ln w="255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38" name="CustomShape 66"/>
              <p:cNvSpPr/>
              <p:nvPr/>
            </p:nvSpPr>
            <p:spPr>
              <a:xfrm>
                <a:off x="2729060" y="5811355"/>
                <a:ext cx="73584" cy="75768"/>
              </a:xfrm>
              <a:prstGeom prst="ellipse">
                <a:avLst/>
              </a:prstGeom>
              <a:ln w="255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39" name="CustomShape 67"/>
              <p:cNvSpPr/>
              <p:nvPr/>
            </p:nvSpPr>
            <p:spPr>
              <a:xfrm>
                <a:off x="2562494" y="5836175"/>
                <a:ext cx="73584" cy="75768"/>
              </a:xfrm>
              <a:prstGeom prst="ellipse">
                <a:avLst/>
              </a:prstGeom>
              <a:ln w="255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40" name="Line 68"/>
              <p:cNvSpPr/>
              <p:nvPr/>
            </p:nvSpPr>
            <p:spPr>
              <a:xfrm flipH="1">
                <a:off x="2548024" y="5677128"/>
                <a:ext cx="38486" cy="41803"/>
              </a:xfrm>
              <a:prstGeom prst="line">
                <a:avLst/>
              </a:prstGeom>
              <a:ln w="93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41" name="Line 69"/>
              <p:cNvSpPr/>
              <p:nvPr/>
            </p:nvSpPr>
            <p:spPr>
              <a:xfrm>
                <a:off x="2638849" y="5677128"/>
                <a:ext cx="28633" cy="36251"/>
              </a:xfrm>
              <a:prstGeom prst="line">
                <a:avLst/>
              </a:prstGeom>
              <a:ln w="93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42" name="Line 70"/>
              <p:cNvSpPr/>
              <p:nvPr/>
            </p:nvSpPr>
            <p:spPr>
              <a:xfrm flipH="1">
                <a:off x="2599132" y="5778370"/>
                <a:ext cx="42180" cy="57806"/>
              </a:xfrm>
              <a:prstGeom prst="line">
                <a:avLst/>
              </a:prstGeom>
              <a:ln w="93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43" name="Line 71"/>
              <p:cNvSpPr/>
              <p:nvPr/>
            </p:nvSpPr>
            <p:spPr>
              <a:xfrm>
                <a:off x="2693653" y="5778370"/>
                <a:ext cx="46183" cy="43762"/>
              </a:xfrm>
              <a:prstGeom prst="line">
                <a:avLst/>
              </a:prstGeom>
              <a:ln w="93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44" name="CustomShape 72"/>
              <p:cNvSpPr/>
              <p:nvPr/>
            </p:nvSpPr>
            <p:spPr>
              <a:xfrm>
                <a:off x="2268773" y="5870140"/>
                <a:ext cx="73584" cy="75768"/>
              </a:xfrm>
              <a:prstGeom prst="ellipse">
                <a:avLst/>
              </a:prstGeom>
              <a:ln w="255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45" name="CustomShape 73"/>
              <p:cNvSpPr/>
              <p:nvPr/>
            </p:nvSpPr>
            <p:spPr>
              <a:xfrm>
                <a:off x="2323884" y="5745385"/>
                <a:ext cx="73584" cy="75768"/>
              </a:xfrm>
              <a:prstGeom prst="ellipse">
                <a:avLst/>
              </a:prstGeom>
              <a:ln w="255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46" name="CustomShape 74"/>
              <p:cNvSpPr/>
              <p:nvPr/>
            </p:nvSpPr>
            <p:spPr>
              <a:xfrm>
                <a:off x="2383306" y="5867854"/>
                <a:ext cx="73584" cy="75768"/>
              </a:xfrm>
              <a:prstGeom prst="ellipse">
                <a:avLst/>
              </a:prstGeom>
              <a:ln w="255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47" name="Line 75"/>
              <p:cNvSpPr/>
              <p:nvPr/>
            </p:nvSpPr>
            <p:spPr>
              <a:xfrm flipH="1">
                <a:off x="2305411" y="5821479"/>
                <a:ext cx="55419" cy="48661"/>
              </a:xfrm>
              <a:prstGeom prst="line">
                <a:avLst/>
              </a:prstGeom>
              <a:ln w="93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48" name="Line 76"/>
              <p:cNvSpPr/>
              <p:nvPr/>
            </p:nvSpPr>
            <p:spPr>
              <a:xfrm>
                <a:off x="2360830" y="5821479"/>
                <a:ext cx="59422" cy="46049"/>
              </a:xfrm>
              <a:prstGeom prst="line">
                <a:avLst/>
              </a:prstGeom>
              <a:ln w="93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49" name="Line 77"/>
              <p:cNvSpPr/>
              <p:nvPr/>
            </p:nvSpPr>
            <p:spPr>
              <a:xfrm flipV="1">
                <a:off x="2528935" y="5901166"/>
                <a:ext cx="44335" cy="68256"/>
              </a:xfrm>
              <a:prstGeom prst="line">
                <a:avLst/>
              </a:prstGeom>
              <a:ln w="93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50" name="Line 78"/>
              <p:cNvSpPr/>
              <p:nvPr/>
            </p:nvSpPr>
            <p:spPr>
              <a:xfrm>
                <a:off x="2792176" y="5876345"/>
                <a:ext cx="41256" cy="63358"/>
              </a:xfrm>
              <a:prstGeom prst="line">
                <a:avLst/>
              </a:prstGeom>
              <a:ln w="93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51" name="Line 79"/>
              <p:cNvSpPr/>
              <p:nvPr/>
            </p:nvSpPr>
            <p:spPr>
              <a:xfrm>
                <a:off x="2446422" y="5932518"/>
                <a:ext cx="30481" cy="36904"/>
              </a:xfrm>
              <a:prstGeom prst="line">
                <a:avLst/>
              </a:prstGeom>
              <a:ln w="93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52" name="CustomShape 80"/>
              <p:cNvSpPr/>
              <p:nvPr/>
            </p:nvSpPr>
            <p:spPr>
              <a:xfrm>
                <a:off x="2488602" y="5501099"/>
                <a:ext cx="73584" cy="75768"/>
              </a:xfrm>
              <a:prstGeom prst="ellipse">
                <a:avLst/>
              </a:prstGeom>
              <a:ln w="255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53" name="CustomShape 81"/>
              <p:cNvSpPr/>
              <p:nvPr/>
            </p:nvSpPr>
            <p:spPr>
              <a:xfrm>
                <a:off x="2415633" y="5636958"/>
                <a:ext cx="73584" cy="75768"/>
              </a:xfrm>
              <a:prstGeom prst="ellipse">
                <a:avLst/>
              </a:prstGeom>
              <a:ln w="255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54" name="CustomShape 82"/>
              <p:cNvSpPr/>
              <p:nvPr/>
            </p:nvSpPr>
            <p:spPr>
              <a:xfrm>
                <a:off x="2649933" y="5940030"/>
                <a:ext cx="73584" cy="75768"/>
              </a:xfrm>
              <a:prstGeom prst="ellipse">
                <a:avLst/>
              </a:prstGeom>
              <a:ln w="255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55" name="Line 83"/>
              <p:cNvSpPr/>
              <p:nvPr/>
            </p:nvSpPr>
            <p:spPr>
              <a:xfrm flipH="1">
                <a:off x="2712742" y="5887449"/>
                <a:ext cx="53264" cy="63684"/>
              </a:xfrm>
              <a:prstGeom prst="line">
                <a:avLst/>
              </a:prstGeom>
              <a:ln w="93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56" name="Line 84"/>
              <p:cNvSpPr/>
              <p:nvPr/>
            </p:nvSpPr>
            <p:spPr>
              <a:xfrm>
                <a:off x="2625303" y="5901166"/>
                <a:ext cx="61269" cy="38537"/>
              </a:xfrm>
              <a:prstGeom prst="line">
                <a:avLst/>
              </a:prstGeom>
              <a:ln w="93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57" name="Line 85"/>
              <p:cNvSpPr/>
              <p:nvPr/>
            </p:nvSpPr>
            <p:spPr>
              <a:xfrm flipH="1">
                <a:off x="2387000" y="5701622"/>
                <a:ext cx="39409" cy="54540"/>
              </a:xfrm>
              <a:prstGeom prst="line">
                <a:avLst/>
              </a:prstGeom>
              <a:ln w="93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58" name="Line 86"/>
              <p:cNvSpPr/>
              <p:nvPr/>
            </p:nvSpPr>
            <p:spPr>
              <a:xfrm>
                <a:off x="2525240" y="5577193"/>
                <a:ext cx="61269" cy="46049"/>
              </a:xfrm>
              <a:prstGeom prst="line">
                <a:avLst/>
              </a:prstGeom>
              <a:ln w="93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59" name="Line 87"/>
              <p:cNvSpPr/>
              <p:nvPr/>
            </p:nvSpPr>
            <p:spPr>
              <a:xfrm flipH="1">
                <a:off x="2478750" y="5577193"/>
                <a:ext cx="46491" cy="70542"/>
              </a:xfrm>
              <a:prstGeom prst="line">
                <a:avLst/>
              </a:prstGeom>
              <a:ln w="93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  <p:sp>
            <p:nvSpPr>
              <p:cNvPr id="60" name="Line 88"/>
              <p:cNvSpPr/>
              <p:nvPr/>
            </p:nvSpPr>
            <p:spPr>
              <a:xfrm>
                <a:off x="2478750" y="5701622"/>
                <a:ext cx="43104" cy="28413"/>
              </a:xfrm>
              <a:prstGeom prst="line">
                <a:avLst/>
              </a:prstGeom>
              <a:ln w="9360">
                <a:solidFill>
                  <a:schemeClr val="bg1">
                    <a:lumMod val="75000"/>
                  </a:schemeClr>
                </a:solidFill>
                <a:round/>
              </a:ln>
            </p:spPr>
          </p:sp>
        </p:grpSp>
        <p:sp>
          <p:nvSpPr>
            <p:cNvPr id="2" name="TextBox 1"/>
            <p:cNvSpPr txBox="1"/>
            <p:nvPr/>
          </p:nvSpPr>
          <p:spPr>
            <a:xfrm>
              <a:off x="6714688" y="4963870"/>
              <a:ext cx="20441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Presentation skills</a:t>
              </a:r>
            </a:p>
            <a:p>
              <a:pPr algn="ctr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ontology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0" y="4363030"/>
            <a:ext cx="9117101" cy="2408330"/>
            <a:chOff x="86146" y="2125847"/>
            <a:chExt cx="9117101" cy="2408330"/>
          </a:xfrm>
        </p:grpSpPr>
        <p:sp>
          <p:nvSpPr>
            <p:cNvPr id="75" name="TextBox 74"/>
            <p:cNvSpPr txBox="1"/>
            <p:nvPr/>
          </p:nvSpPr>
          <p:spPr>
            <a:xfrm>
              <a:off x="1610481" y="2125847"/>
              <a:ext cx="2584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Phase 1: Personal Space </a:t>
              </a:r>
              <a:b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(video watching and note taking)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174649" y="2987293"/>
              <a:ext cx="3428879" cy="3930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6146" y="3518514"/>
              <a:ext cx="20217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Survey 1: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Demographic data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Conceptual knowledge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663716" y="3518514"/>
              <a:ext cx="202170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Survey 2: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Conceptual knowledge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Usability (TAM)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Cognitive load </a:t>
              </a:r>
              <a:b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(NASA-TLX)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181540" y="3518514"/>
              <a:ext cx="202170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Survey 3: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Conceptual knowledge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Usability (TAM)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Cognitive load </a:t>
              </a:r>
              <a:b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(NASA-TLX)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219943" y="2125847"/>
              <a:ext cx="24645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Phase 2: Social Space </a:t>
              </a:r>
              <a:b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(comment browsing and rating)</a:t>
              </a:r>
            </a:p>
          </p:txBody>
        </p:sp>
        <p:cxnSp>
          <p:nvCxnSpPr>
            <p:cNvPr id="81" name="Straight Connector 80"/>
            <p:cNvCxnSpPr/>
            <p:nvPr/>
          </p:nvCxnSpPr>
          <p:spPr>
            <a:xfrm flipV="1">
              <a:off x="1083048" y="2125847"/>
              <a:ext cx="0" cy="1418365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/>
            <p:cNvSpPr/>
            <p:nvPr/>
          </p:nvSpPr>
          <p:spPr>
            <a:xfrm>
              <a:off x="4777390" y="2987293"/>
              <a:ext cx="3328793" cy="39302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cxnSp>
          <p:nvCxnSpPr>
            <p:cNvPr id="83" name="Straight Connector 82"/>
            <p:cNvCxnSpPr/>
            <p:nvPr/>
          </p:nvCxnSpPr>
          <p:spPr>
            <a:xfrm flipV="1">
              <a:off x="8190797" y="2125847"/>
              <a:ext cx="0" cy="1418365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4690459" y="2125847"/>
              <a:ext cx="0" cy="1418365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" y="442875"/>
            <a:ext cx="976605" cy="7488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35FD69B-B310-3314-E2A6-0F260EC1F96D}"/>
              </a:ext>
            </a:extLst>
          </p:cNvPr>
          <p:cNvGrpSpPr/>
          <p:nvPr/>
        </p:nvGrpSpPr>
        <p:grpSpPr>
          <a:xfrm>
            <a:off x="0" y="6349717"/>
            <a:ext cx="9241183" cy="467380"/>
            <a:chOff x="-894230" y="2275971"/>
            <a:chExt cx="6883484" cy="918363"/>
          </a:xfrm>
        </p:grpSpPr>
        <p:sp>
          <p:nvSpPr>
            <p:cNvPr id="4" name="Text Box 19">
              <a:extLst>
                <a:ext uri="{FF2B5EF4-FFF2-40B4-BE49-F238E27FC236}">
                  <a16:creationId xmlns:a16="http://schemas.microsoft.com/office/drawing/2014/main" id="{7589B518-A6B0-DF91-4B0D-B2E9495B5D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94230" y="2468627"/>
              <a:ext cx="6773762" cy="725707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AIED2017/2018/2019, UMAP2017/2018, ICCE2017, ECTEL2019</a:t>
              </a:r>
            </a:p>
          </p:txBody>
        </p:sp>
        <p:pic>
          <p:nvPicPr>
            <p:cNvPr id="5" name="Picture 17" descr="MC900432586[2]">
              <a:extLst>
                <a:ext uri="{FF2B5EF4-FFF2-40B4-BE49-F238E27FC236}">
                  <a16:creationId xmlns:a16="http://schemas.microsoft.com/office/drawing/2014/main" id="{C7D54661-70E8-9A55-7892-C029852E0B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0082838">
              <a:off x="5535780" y="2275971"/>
              <a:ext cx="453474" cy="883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8860B9B-D96A-6342-433D-A68614754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760" y="464303"/>
            <a:ext cx="867297" cy="74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4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1236238"/>
            <a:ext cx="9144000" cy="4791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>
            <a:noAutofit/>
          </a:bodyPr>
          <a:lstStyle>
            <a:lvl1pPr marL="342900" indent="-342900" algn="l" defTabSz="449263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 -&gt; Requirements for Interaction Nudges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17240" y="2528593"/>
            <a:ext cx="8428654" cy="2979086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Writing comments and rating comments led to increased conceptual knowledge</a:t>
            </a:r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2400" dirty="0">
                <a:latin typeface="Arial" panose="020B0604020202020204" pitchFamily="34" charset="0"/>
                <a:cs typeface="Arial" panose="020B0604020202020204" pitchFamily="34" charset="0"/>
              </a:rPr>
              <a:t>Micro-scaffolds have positive effect on learning</a:t>
            </a:r>
          </a:p>
          <a:p>
            <a:pPr marL="0" indent="0">
              <a:buNone/>
            </a:pPr>
            <a:endParaRPr lang="en-N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2400" dirty="0">
                <a:latin typeface="Arial" panose="020B0604020202020204" pitchFamily="34" charset="0"/>
                <a:cs typeface="Arial" panose="020B0604020202020204" pitchFamily="34" charset="0"/>
              </a:rPr>
              <a:t>Writing comments is demanding</a:t>
            </a:r>
            <a:br>
              <a:rPr lang="en-N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2400" dirty="0">
                <a:latin typeface="Arial" panose="020B0604020202020204" pitchFamily="34" charset="0"/>
                <a:cs typeface="Arial" panose="020B0604020202020204" pitchFamily="34" charset="0"/>
              </a:rPr>
              <a:t>(where to look, what to write?)</a:t>
            </a:r>
            <a:endParaRPr lang="en-N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6" y="453162"/>
            <a:ext cx="976605" cy="7488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D98AAC-6A79-4ED0-84AF-387C9CB19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760" y="464303"/>
            <a:ext cx="867297" cy="74287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246350" y="2410383"/>
            <a:ext cx="371938" cy="76718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>
            <a:off x="246350" y="3584192"/>
            <a:ext cx="371938" cy="76718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>
            <a:off x="233908" y="4576647"/>
            <a:ext cx="371938" cy="76718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80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15345"/>
            <a:ext cx="9144000" cy="51955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236238"/>
            <a:ext cx="9144000" cy="4791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>
            <a:noAutofit/>
          </a:bodyPr>
          <a:lstStyle>
            <a:lvl1pPr marL="342900" indent="-342900" algn="l" defTabSz="449263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Nudges for Behaviour Change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201666" y="5719948"/>
            <a:ext cx="5942335" cy="1169551"/>
            <a:chOff x="3201666" y="5719948"/>
            <a:chExt cx="5942335" cy="1169551"/>
          </a:xfrm>
        </p:grpSpPr>
        <p:sp>
          <p:nvSpPr>
            <p:cNvPr id="19" name="TextBox 18"/>
            <p:cNvSpPr txBox="1"/>
            <p:nvPr/>
          </p:nvSpPr>
          <p:spPr>
            <a:xfrm>
              <a:off x="3201666" y="5719948"/>
              <a:ext cx="5942335" cy="116955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CHOICE ARCHITECTURE</a:t>
              </a:r>
            </a:p>
            <a:p>
              <a:pPr algn="ctr"/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What is the target and problem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behaviour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When/What/How to nudge?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4277175" y="6090815"/>
              <a:ext cx="371938" cy="767185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" y="442875"/>
            <a:ext cx="976605" cy="74886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773E46A-73C8-FAE5-B221-3E723AE5BF87}"/>
              </a:ext>
            </a:extLst>
          </p:cNvPr>
          <p:cNvGrpSpPr/>
          <p:nvPr/>
        </p:nvGrpSpPr>
        <p:grpSpPr>
          <a:xfrm>
            <a:off x="0" y="6304723"/>
            <a:ext cx="9380548" cy="646331"/>
            <a:chOff x="-856896" y="2111771"/>
            <a:chExt cx="6937518" cy="1269987"/>
          </a:xfrm>
        </p:grpSpPr>
        <p:sp>
          <p:nvSpPr>
            <p:cNvPr id="7" name="Text Box 19">
              <a:extLst>
                <a:ext uri="{FF2B5EF4-FFF2-40B4-BE49-F238E27FC236}">
                  <a16:creationId xmlns:a16="http://schemas.microsoft.com/office/drawing/2014/main" id="{9196DE3F-B01B-9462-302F-C3F0AD80D2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56896" y="2111771"/>
              <a:ext cx="6773762" cy="1269987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NZ" sz="1800" dirty="0"/>
                <a:t>V. Dimitrova &amp; A. Mitrovic, </a:t>
              </a:r>
              <a:r>
                <a:rPr lang="en-GB" sz="1800" dirty="0"/>
                <a:t>Choice Architecture for Nudges to Support Constructive Learning in Active Video Watching, International Journal of AI in Education, 2022.</a:t>
              </a:r>
            </a:p>
          </p:txBody>
        </p:sp>
        <p:pic>
          <p:nvPicPr>
            <p:cNvPr id="9" name="Picture 17" descr="MC900432586[2]">
              <a:extLst>
                <a:ext uri="{FF2B5EF4-FFF2-40B4-BE49-F238E27FC236}">
                  <a16:creationId xmlns:a16="http://schemas.microsoft.com/office/drawing/2014/main" id="{DD77C4F5-517B-5643-876A-20F99008E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0082838">
              <a:off x="5627148" y="2206506"/>
              <a:ext cx="453474" cy="883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4442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6212" y="3341929"/>
            <a:ext cx="1965769" cy="1315927"/>
          </a:xfrm>
          <a:prstGeom prst="rect">
            <a:avLst/>
          </a:prstGeom>
        </p:spPr>
      </p:pic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599407955"/>
              </p:ext>
            </p:extLst>
          </p:nvPr>
        </p:nvGraphicFramePr>
        <p:xfrm>
          <a:off x="81581" y="19055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986767" y="2298708"/>
            <a:ext cx="4592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Human-centred AI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86767" y="3783729"/>
            <a:ext cx="4101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Researcher, learner, mentor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86767" y="5158979"/>
            <a:ext cx="4000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IAIED Society, CDT, </a:t>
            </a:r>
            <a:r>
              <a:rPr lang="en-GB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</a:t>
            </a:r>
            <a:endParaRPr lang="en-GB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50046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-1" y="1236238"/>
            <a:ext cx="9144000" cy="4791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>
            <a:noAutofit/>
          </a:bodyPr>
          <a:lstStyle>
            <a:lvl1pPr marL="342900" indent="-342900" algn="l" defTabSz="449263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 Architecture for Interactive Nudges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0" cy="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lowchart: Alternate Process 2"/>
          <p:cNvSpPr/>
          <p:nvPr/>
        </p:nvSpPr>
        <p:spPr>
          <a:xfrm>
            <a:off x="2529373" y="2071393"/>
            <a:ext cx="1455575" cy="814873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b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4929673" y="2071392"/>
            <a:ext cx="1455575" cy="814873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b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</a:p>
        </p:txBody>
      </p:sp>
      <p:sp>
        <p:nvSpPr>
          <p:cNvPr id="4" name="Striped Right Arrow 3"/>
          <p:cNvSpPr/>
          <p:nvPr/>
        </p:nvSpPr>
        <p:spPr>
          <a:xfrm>
            <a:off x="4169228" y="2230014"/>
            <a:ext cx="628261" cy="472751"/>
          </a:xfrm>
          <a:prstGeom prst="stripedRightArrow">
            <a:avLst>
              <a:gd name="adj1" fmla="val 44737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-1" y="1836445"/>
            <a:ext cx="24819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passive watching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not noticing important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making shallow comments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not linking with personal experiences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32679" y="1836445"/>
            <a:ext cx="27113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making comments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noticing important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making reflective comments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referring to personal experiences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7478" y="4245232"/>
            <a:ext cx="2702766" cy="4727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Information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76600" y="4245232"/>
            <a:ext cx="2702766" cy="4727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Structure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85723" y="4245232"/>
            <a:ext cx="2702766" cy="4727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Assistance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7478" y="4717982"/>
            <a:ext cx="2702766" cy="15006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Make decision easier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Translate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Provide social reference point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76600" y="4695075"/>
            <a:ext cx="2702766" cy="15006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Provide default 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Increase effort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Group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Change options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5723" y="4717981"/>
            <a:ext cx="2702766" cy="15006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Provide reminders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Facilitate commitment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174171" y="4161453"/>
            <a:ext cx="2886270" cy="220202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3184848" y="4161452"/>
            <a:ext cx="2886270" cy="220202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6209520" y="4161451"/>
            <a:ext cx="2886270" cy="220202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08143" y="6383949"/>
            <a:ext cx="9039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 err="1"/>
              <a:t>Münscher</a:t>
            </a:r>
            <a:r>
              <a:rPr lang="en-NZ" sz="1400" dirty="0"/>
              <a:t>, R., Vetter, M., </a:t>
            </a:r>
            <a:r>
              <a:rPr lang="en-NZ" sz="1400" dirty="0" err="1"/>
              <a:t>Scheuerle</a:t>
            </a:r>
            <a:r>
              <a:rPr lang="en-NZ" sz="1400" dirty="0"/>
              <a:t>, T. (2016). A review and taxonomy of choice architecture techniques. </a:t>
            </a:r>
            <a:br>
              <a:rPr lang="en-NZ" sz="1400" dirty="0"/>
            </a:br>
            <a:r>
              <a:rPr lang="en-NZ" sz="1400" i="1" dirty="0"/>
              <a:t>Journal of </a:t>
            </a:r>
            <a:r>
              <a:rPr lang="en-NZ" sz="1400" i="1" dirty="0" err="1"/>
              <a:t>Behavioral</a:t>
            </a:r>
            <a:r>
              <a:rPr lang="en-NZ" sz="1400" i="1" dirty="0"/>
              <a:t> Decision Making, </a:t>
            </a:r>
            <a:r>
              <a:rPr lang="en-NZ" sz="1400" dirty="0"/>
              <a:t>29, 511-524.</a:t>
            </a:r>
            <a:endParaRPr lang="en-GB" sz="14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" y="442875"/>
            <a:ext cx="976605" cy="74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4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4" grpId="0" animBg="1"/>
      <p:bldP spid="5" grpId="0"/>
      <p:bldP spid="10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0" cy="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00">
                  <a:extLst>
                    <a:ext uri="{9D8B030D-6E8A-4147-A177-3AD203B41FA5}">
                      <a16:colId xmlns:a16="http://schemas.microsoft.com/office/drawing/2014/main" val="3147025713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1058917814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19761472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Hypothesis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PG students</a:t>
                      </a:r>
                      <a:endParaRPr lang="en-GB" sz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(Studies 1 and 3)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UG students</a:t>
                      </a:r>
                      <a:endParaRPr lang="en-GB" sz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(Study 4)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88809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H1: Nudges would result in more comments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  <a:sym typeface="Wingdings" panose="05000000000000000000" pitchFamily="2" charset="2"/>
                        </a:rPr>
                        <a:t>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32372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H2: Nudges would result in more learning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  <a:sym typeface="Wingdings" panose="05000000000000000000" pitchFamily="2" charset="2"/>
                        </a:rPr>
                        <a:t>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14792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H3: Nudges result in a more even use of various aspects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846469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H4: Nudges foster active/constructive behaviour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  <a:sym typeface="Wingdings" panose="05000000000000000000" pitchFamily="2" charset="2"/>
                        </a:rPr>
                        <a:t>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795401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H5: Nudges have a positive effect on comments and learning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N/A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15820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H6: Nudges would result in a difference in subjective opinions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  <a:sym typeface="Wingdings" panose="05000000000000000000" pitchFamily="2" charset="2"/>
                        </a:rPr>
                        <a:t>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1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78707438"/>
                  </a:ext>
                </a:extLst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-2" y="1236238"/>
            <a:ext cx="9144000" cy="4791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>
            <a:noAutofit/>
          </a:bodyPr>
          <a:lstStyle>
            <a:lvl1pPr marL="342900" indent="-342900" algn="l" defTabSz="449263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</a:t>
            </a:r>
            <a:r>
              <a:rPr lang="en-GB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Nudges</a:t>
            </a:r>
            <a:r>
              <a:rPr lang="en-GB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Dialogue Games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" y="1959427"/>
            <a:ext cx="9126675" cy="45082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62" y="1959427"/>
            <a:ext cx="9135338" cy="133117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7324" y="3408784"/>
            <a:ext cx="9126675" cy="157376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8877" y="5100735"/>
            <a:ext cx="9125121" cy="136696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" y="442875"/>
            <a:ext cx="976605" cy="74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7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1248951"/>
            <a:ext cx="9144000" cy="4791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>
            <a:noAutofit/>
          </a:bodyPr>
          <a:lstStyle>
            <a:lvl1pPr marL="342900" indent="-342900" algn="l" defTabSz="449263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Nudges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5" t="8248" r="305" b="143"/>
          <a:stretch/>
        </p:blipFill>
        <p:spPr bwMode="auto">
          <a:xfrm>
            <a:off x="199053" y="1728058"/>
            <a:ext cx="8714792" cy="45047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329404" y="2369975"/>
            <a:ext cx="1404524" cy="291115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78975" y="5219756"/>
            <a:ext cx="4031294" cy="28981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827179" y="5381486"/>
            <a:ext cx="2332787" cy="44081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" y="442875"/>
            <a:ext cx="976605" cy="74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7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0" cy="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00">
                  <a:extLst>
                    <a:ext uri="{9D8B030D-6E8A-4147-A177-3AD203B41FA5}">
                      <a16:colId xmlns:a16="http://schemas.microsoft.com/office/drawing/2014/main" val="3147025713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1058917814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19761472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Hypothesis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PG students</a:t>
                      </a:r>
                      <a:endParaRPr lang="en-GB" sz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(Studies 1 and 3)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UG students</a:t>
                      </a:r>
                      <a:endParaRPr lang="en-GB" sz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(Study 4)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88809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H1: Nudges would result in more comments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  <a:sym typeface="Wingdings" panose="05000000000000000000" pitchFamily="2" charset="2"/>
                        </a:rPr>
                        <a:t>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32372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H2: Nudges would result in more learning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  <a:sym typeface="Wingdings" panose="05000000000000000000" pitchFamily="2" charset="2"/>
                        </a:rPr>
                        <a:t>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14792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H3: Nudges result in a more even use of various aspects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846469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H4: Nudges foster active/constructive behaviour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  <a:sym typeface="Wingdings" panose="05000000000000000000" pitchFamily="2" charset="2"/>
                        </a:rPr>
                        <a:t>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795401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H5: Nudges have a positive effect on comments and learning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N/A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15820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</a:rPr>
                        <a:t>H6: Nudges would result in a difference in subjective opinions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>
                          <a:effectLst/>
                          <a:sym typeface="Wingdings" panose="05000000000000000000" pitchFamily="2" charset="2"/>
                        </a:rPr>
                        <a:t></a:t>
                      </a:r>
                      <a:endParaRPr lang="en-GB" sz="1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NZ" sz="100" dirty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GB" sz="1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7870743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941" y="65319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See details of the findings in the paper.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84" y="1715345"/>
            <a:ext cx="9243527" cy="4510774"/>
          </a:xfrm>
          <a:prstGeom prst="rect">
            <a:avLst/>
          </a:prstGeom>
          <a:ln>
            <a:noFill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1236238"/>
            <a:ext cx="9144000" cy="47910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>
            <a:noAutofit/>
          </a:bodyPr>
          <a:lstStyle>
            <a:lvl1pPr marL="342900" indent="-342900" algn="l" defTabSz="449263" rtl="0" eaLnBrk="0" fontAlgn="base" hangingPunct="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5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Findings: Effect of Nudges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" y="442875"/>
            <a:ext cx="976605" cy="7488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DC3A06-20F5-E86B-1E4F-341DE4694E8D}"/>
              </a:ext>
            </a:extLst>
          </p:cNvPr>
          <p:cNvSpPr/>
          <p:nvPr/>
        </p:nvSpPr>
        <p:spPr>
          <a:xfrm>
            <a:off x="6869152" y="1715345"/>
            <a:ext cx="2252546" cy="448589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91F8BF-6BCE-A4EF-2179-D6DA7DA4BCDB}"/>
              </a:ext>
            </a:extLst>
          </p:cNvPr>
          <p:cNvSpPr/>
          <p:nvPr/>
        </p:nvSpPr>
        <p:spPr>
          <a:xfrm>
            <a:off x="4530051" y="1727785"/>
            <a:ext cx="2252546" cy="448589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2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629747" y="2031375"/>
            <a:ext cx="7579469" cy="3654490"/>
          </a:xfrm>
          <a:noFill/>
        </p:spPr>
        <p:txBody>
          <a:bodyPr/>
          <a:lstStyle/>
          <a:p>
            <a:pPr algn="just"/>
            <a:r>
              <a:rPr lang="en-GB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Learnersourcing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tap into experience of other learners</a:t>
            </a:r>
          </a:p>
          <a:p>
            <a:pPr algn="just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Choice architecture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observed behaviour and target behaviour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Interaction means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personalised prompts, visualisations, indicators</a:t>
            </a:r>
          </a:p>
          <a:p>
            <a:pPr algn="just"/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70831"/>
            <a:ext cx="9144000" cy="5760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Reflection: Interaction Nudges</a:t>
            </a:r>
          </a:p>
        </p:txBody>
      </p:sp>
      <p:pic>
        <p:nvPicPr>
          <p:cNvPr id="724" name="Picture 9" descr="MC900078625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441" y="3231770"/>
            <a:ext cx="867965" cy="2448103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1310040" y="1877278"/>
            <a:ext cx="371938" cy="76718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/>
          <p:cNvSpPr/>
          <p:nvPr/>
        </p:nvSpPr>
        <p:spPr>
          <a:xfrm>
            <a:off x="1313586" y="3250910"/>
            <a:ext cx="371938" cy="76718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>
            <a:off x="1313586" y="4564205"/>
            <a:ext cx="371938" cy="76718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" y="442875"/>
            <a:ext cx="976605" cy="74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3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42865"/>
            <a:ext cx="9144000" cy="5760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Video Segmentation and Characterisation</a:t>
            </a:r>
          </a:p>
        </p:txBody>
      </p:sp>
      <p:sp>
        <p:nvSpPr>
          <p:cNvPr id="3081" name="TextBox 3080"/>
          <p:cNvSpPr txBox="1"/>
          <p:nvPr/>
        </p:nvSpPr>
        <p:spPr>
          <a:xfrm>
            <a:off x="316631" y="6482568"/>
            <a:ext cx="871208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A. Mohammed &amp; V Dimitrova, Video Segmentation and Characterisation to Support Learning, ECTEl2022.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9F24F5-BB3A-10EB-475B-C0E914D57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78" y="2041835"/>
            <a:ext cx="8980322" cy="342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36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42865"/>
            <a:ext cx="9144000" cy="5760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Generating Video Narratives</a:t>
            </a:r>
          </a:p>
        </p:txBody>
      </p:sp>
      <p:sp>
        <p:nvSpPr>
          <p:cNvPr id="3081" name="TextBox 3080"/>
          <p:cNvSpPr txBox="1"/>
          <p:nvPr/>
        </p:nvSpPr>
        <p:spPr>
          <a:xfrm>
            <a:off x="81839" y="6334780"/>
            <a:ext cx="898032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A. Mohammed &amp; V Dimitrova, An Ontological Approach to Generate Video Narratives for Learning by Following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Subsumption Links, in preparation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642654-F964-A336-DC7C-93B57307B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93" y="1990672"/>
            <a:ext cx="8980322" cy="374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74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TextBox 3080"/>
          <p:cNvSpPr txBox="1"/>
          <p:nvPr/>
        </p:nvSpPr>
        <p:spPr>
          <a:xfrm>
            <a:off x="316631" y="6482568"/>
            <a:ext cx="871208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A. Mohammed &amp; V Dimitrova, Video Segmentation and Characterisation to Support Learning, ECTEl2022.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CABD3-2AD0-B672-DB3C-99584E8D6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30897"/>
            <a:ext cx="9144000" cy="55310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242865"/>
            <a:ext cx="9144000" cy="5760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Creating Video Narratives to Support Informal Learning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67D7C5-5067-F2EB-AD12-29056CC05247}"/>
              </a:ext>
            </a:extLst>
          </p:cNvPr>
          <p:cNvGrpSpPr/>
          <p:nvPr/>
        </p:nvGrpSpPr>
        <p:grpSpPr>
          <a:xfrm rot="1888101">
            <a:off x="2090845" y="2533169"/>
            <a:ext cx="4175235" cy="3035151"/>
            <a:chOff x="2061751" y="273046"/>
            <a:chExt cx="4175235" cy="3035151"/>
          </a:xfrm>
        </p:grpSpPr>
        <p:sp>
          <p:nvSpPr>
            <p:cNvPr id="5" name="Text Box 19">
              <a:extLst>
                <a:ext uri="{FF2B5EF4-FFF2-40B4-BE49-F238E27FC236}">
                  <a16:creationId xmlns:a16="http://schemas.microsoft.com/office/drawing/2014/main" id="{778311F5-CD0B-7A75-468E-8E188BF004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746019">
              <a:off x="2061751" y="999873"/>
              <a:ext cx="4175235" cy="2308324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Two domains:</a:t>
              </a:r>
            </a:p>
            <a:p>
              <a:pPr marL="285750" indent="-285750" defTabSz="914400">
                <a:buFontTx/>
                <a:buChar char="-"/>
              </a:pP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Presentation skills</a:t>
              </a:r>
            </a:p>
            <a:p>
              <a:pPr marL="285750" indent="-285750" defTabSz="914400">
                <a:buFontTx/>
                <a:buChar char="-"/>
              </a:pP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Health quality of life awareness</a:t>
              </a:r>
            </a:p>
            <a:p>
              <a:pPr defTabSz="914400"/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400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Currently running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user studies</a:t>
              </a:r>
            </a:p>
            <a:p>
              <a:pPr defTabSz="914400"/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400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If you wish to participate, contact: </a:t>
              </a:r>
              <a:b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a.mohammed1@leeds.ac.uk</a:t>
              </a:r>
            </a:p>
          </p:txBody>
        </p:sp>
        <p:pic>
          <p:nvPicPr>
            <p:cNvPr id="6" name="Picture 17" descr="MC900432586[2]">
              <a:extLst>
                <a:ext uri="{FF2B5EF4-FFF2-40B4-BE49-F238E27FC236}">
                  <a16:creationId xmlns:a16="http://schemas.microsoft.com/office/drawing/2014/main" id="{E63F7B57-BB31-19D0-FC38-F3773C33D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0495990">
              <a:off x="4848738" y="273046"/>
              <a:ext cx="657702" cy="542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74336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6015" y="2574506"/>
            <a:ext cx="3492388" cy="107721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Multi-faceted</a:t>
            </a:r>
            <a:b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Context Sensing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9821" y="5140486"/>
            <a:ext cx="3096344" cy="107721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b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Nudges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2239" y="5121714"/>
            <a:ext cx="2952328" cy="107721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Navigation</a:t>
            </a:r>
            <a:b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Nudges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A88E608C-08ED-4474-8071-E8D53258E58F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178098" y="374653"/>
            <a:ext cx="6878919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1752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br>
              <a:rPr lang="en-US" altLang="en-US" sz="3200" b="1" kern="0" dirty="0">
                <a:solidFill>
                  <a:schemeClr val="bg1"/>
                </a:solidFill>
              </a:rPr>
            </a:br>
            <a:br>
              <a:rPr lang="en-US" altLang="en-US" sz="3200" b="1" kern="0" dirty="0">
                <a:solidFill>
                  <a:schemeClr val="bg1"/>
                </a:solidFill>
              </a:rPr>
            </a:br>
            <a:r>
              <a:rPr lang="en-US" altLang="en-US" sz="3200" b="1" kern="0" dirty="0">
                <a:solidFill>
                  <a:schemeClr val="bg1"/>
                </a:solidFill>
              </a:rPr>
              <a:t>Reflection</a:t>
            </a:r>
            <a:endParaRPr lang="en-GB" altLang="en-US" sz="3200" kern="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457A5B-FD0F-4173-89F6-6D433F3522B0}"/>
              </a:ext>
            </a:extLst>
          </p:cNvPr>
          <p:cNvCxnSpPr>
            <a:cxnSpLocks/>
            <a:endCxn id="6" idx="0"/>
          </p:cNvCxnSpPr>
          <p:nvPr/>
        </p:nvCxnSpPr>
        <p:spPr bwMode="auto">
          <a:xfrm flipH="1">
            <a:off x="2637993" y="3644889"/>
            <a:ext cx="1755302" cy="1495597"/>
          </a:xfrm>
          <a:prstGeom prst="line">
            <a:avLst/>
          </a:prstGeom>
          <a:solidFill>
            <a:schemeClr val="hlink"/>
          </a:solidFill>
          <a:ln w="38100" cap="flat" cmpd="sng" algn="ctr">
            <a:solidFill>
              <a:schemeClr val="bg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31D7AE-EC2F-42CB-A13D-54FFA18FA7C9}"/>
              </a:ext>
            </a:extLst>
          </p:cNvPr>
          <p:cNvCxnSpPr>
            <a:cxnSpLocks/>
          </p:cNvCxnSpPr>
          <p:nvPr/>
        </p:nvCxnSpPr>
        <p:spPr bwMode="auto">
          <a:xfrm>
            <a:off x="4645109" y="3644889"/>
            <a:ext cx="1823678" cy="1495597"/>
          </a:xfrm>
          <a:prstGeom prst="line">
            <a:avLst/>
          </a:prstGeom>
          <a:solidFill>
            <a:schemeClr val="hlink"/>
          </a:solidFill>
          <a:ln w="38100" cap="flat" cmpd="sng" algn="ctr">
            <a:solidFill>
              <a:schemeClr val="bg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3D9E50-89AF-4EE0-BF05-45BF88021818}"/>
              </a:ext>
            </a:extLst>
          </p:cNvPr>
          <p:cNvCxnSpPr>
            <a:stCxn id="6" idx="3"/>
            <a:endCxn id="7" idx="1"/>
          </p:cNvCxnSpPr>
          <p:nvPr/>
        </p:nvCxnSpPr>
        <p:spPr bwMode="auto">
          <a:xfrm flipV="1">
            <a:off x="4186165" y="5660323"/>
            <a:ext cx="666074" cy="18772"/>
          </a:xfrm>
          <a:prstGeom prst="line">
            <a:avLst/>
          </a:prstGeom>
          <a:solidFill>
            <a:schemeClr val="hlink"/>
          </a:solidFill>
          <a:ln w="28575" cap="flat" cmpd="sng" algn="ctr">
            <a:solidFill>
              <a:schemeClr val="bg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66996C8-212A-4FCF-A673-B11A78BEBFA5}"/>
              </a:ext>
            </a:extLst>
          </p:cNvPr>
          <p:cNvSpPr txBox="1"/>
          <p:nvPr/>
        </p:nvSpPr>
        <p:spPr>
          <a:xfrm>
            <a:off x="3385183" y="3860913"/>
            <a:ext cx="23038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Choice</a:t>
            </a:r>
            <a:br>
              <a:rPr lang="en-GB" sz="28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8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3911" y="2038129"/>
            <a:ext cx="800276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Engagement, Reflection, Confidence, Motivation, Stress, Attention, 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9758" y="6298300"/>
            <a:ext cx="444224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Questions, Prompts, Clarifications, …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52239" y="6339732"/>
            <a:ext cx="3950249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Tips, Suggestions, Examples, …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975F65-3FD3-4BEA-BA76-0E28D61524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0673"/>
            <a:ext cx="908544" cy="78770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1242865"/>
            <a:ext cx="9144000" cy="5760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Architecture of Intelligent Mentors</a:t>
            </a:r>
          </a:p>
        </p:txBody>
      </p:sp>
    </p:spTree>
    <p:extLst>
      <p:ext uri="{BB962C8B-B14F-4D97-AF65-F5344CB8AC3E}">
        <p14:creationId xmlns:p14="http://schemas.microsoft.com/office/powerpoint/2010/main" val="34733327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>
            <a:extLst>
              <a:ext uri="{FF2B5EF4-FFF2-40B4-BE49-F238E27FC236}">
                <a16:creationId xmlns:a16="http://schemas.microsoft.com/office/drawing/2014/main" id="{A88E608C-08ED-4474-8071-E8D53258E58F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178098" y="374653"/>
            <a:ext cx="6878919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1752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br>
              <a:rPr lang="en-US" altLang="en-US" sz="3200" b="1" kern="0" dirty="0">
                <a:solidFill>
                  <a:schemeClr val="bg1"/>
                </a:solidFill>
              </a:rPr>
            </a:br>
            <a:br>
              <a:rPr lang="en-US" altLang="en-US" sz="3200" b="1" kern="0" dirty="0">
                <a:solidFill>
                  <a:schemeClr val="bg1"/>
                </a:solidFill>
              </a:rPr>
            </a:br>
            <a:r>
              <a:rPr lang="en-US" altLang="en-US" sz="3200" b="1" kern="0" dirty="0">
                <a:solidFill>
                  <a:schemeClr val="bg1"/>
                </a:solidFill>
              </a:rPr>
              <a:t>Reflection</a:t>
            </a:r>
            <a:endParaRPr lang="en-GB" altLang="en-US" sz="3200" kern="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52735"/>
            <a:ext cx="9144000" cy="659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This Conference Provided Opportunities for Learning: </a:t>
            </a: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What did you Learn?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261244-3C32-8696-2160-20B1E41C9468}"/>
              </a:ext>
            </a:extLst>
          </p:cNvPr>
          <p:cNvGrpSpPr/>
          <p:nvPr/>
        </p:nvGrpSpPr>
        <p:grpSpPr>
          <a:xfrm>
            <a:off x="-10022" y="1874890"/>
            <a:ext cx="9214589" cy="2168292"/>
            <a:chOff x="-10022" y="1796833"/>
            <a:chExt cx="9214589" cy="21682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8227" y="1823125"/>
              <a:ext cx="2856001" cy="2142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1566" y="1796833"/>
              <a:ext cx="3213001" cy="2142000"/>
            </a:xfrm>
            <a:prstGeom prst="rect">
              <a:avLst/>
            </a:prstGeom>
          </p:spPr>
        </p:pic>
        <p:pic>
          <p:nvPicPr>
            <p:cNvPr id="7" name="Picture 6" descr="A group of people sitting in chairs&#10;&#10;Description automatically generated with low confidence">
              <a:extLst>
                <a:ext uri="{FF2B5EF4-FFF2-40B4-BE49-F238E27FC236}">
                  <a16:creationId xmlns:a16="http://schemas.microsoft.com/office/drawing/2014/main" id="{5413EA91-1CCF-1990-827C-2D3F4CA3A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022" y="1814067"/>
              <a:ext cx="3212170" cy="2141447"/>
            </a:xfrm>
            <a:prstGeom prst="rect">
              <a:avLst/>
            </a:prstGeom>
          </p:spPr>
        </p:pic>
      </p:grp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27F59A11-AFBA-A712-317C-59F208F9788D}"/>
              </a:ext>
            </a:extLst>
          </p:cNvPr>
          <p:cNvSpPr/>
          <p:nvPr/>
        </p:nvSpPr>
        <p:spPr>
          <a:xfrm>
            <a:off x="546409" y="4237463"/>
            <a:ext cx="1538869" cy="646771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References</a:t>
            </a:r>
          </a:p>
        </p:txBody>
      </p:sp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29B0D7E-E088-7BB4-D78E-06E7D82D47F3}"/>
              </a:ext>
            </a:extLst>
          </p:cNvPr>
          <p:cNvSpPr/>
          <p:nvPr/>
        </p:nvSpPr>
        <p:spPr>
          <a:xfrm>
            <a:off x="546409" y="5166183"/>
            <a:ext cx="1538869" cy="646771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People</a:t>
            </a:r>
          </a:p>
        </p:txBody>
      </p:sp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4F2789A-3802-5E0F-71A2-B3B1F6703082}"/>
              </a:ext>
            </a:extLst>
          </p:cNvPr>
          <p:cNvSpPr/>
          <p:nvPr/>
        </p:nvSpPr>
        <p:spPr>
          <a:xfrm>
            <a:off x="2250193" y="4247074"/>
            <a:ext cx="1538869" cy="646771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Resources</a:t>
            </a:r>
          </a:p>
        </p:txBody>
      </p:sp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4C2DF20E-A9C3-94AA-663E-298D2C0A8B97}"/>
              </a:ext>
            </a:extLst>
          </p:cNvPr>
          <p:cNvSpPr/>
          <p:nvPr/>
        </p:nvSpPr>
        <p:spPr>
          <a:xfrm>
            <a:off x="3990107" y="4247074"/>
            <a:ext cx="1538869" cy="646771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Tools</a:t>
            </a:r>
          </a:p>
        </p:txBody>
      </p:sp>
      <p:sp>
        <p:nvSpPr>
          <p:cNvPr id="8" name="Flowchart: Document 7">
            <a:extLst>
              <a:ext uri="{FF2B5EF4-FFF2-40B4-BE49-F238E27FC236}">
                <a16:creationId xmlns:a16="http://schemas.microsoft.com/office/drawing/2014/main" id="{9C4EABD0-8467-2851-053D-A314587CB5BD}"/>
              </a:ext>
            </a:extLst>
          </p:cNvPr>
          <p:cNvSpPr/>
          <p:nvPr/>
        </p:nvSpPr>
        <p:spPr>
          <a:xfrm>
            <a:off x="5730021" y="4247074"/>
            <a:ext cx="1538869" cy="646771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Methods</a:t>
            </a:r>
          </a:p>
        </p:txBody>
      </p:sp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90EEDBE2-C5C8-000A-5AF4-8B2A70744EA7}"/>
              </a:ext>
            </a:extLst>
          </p:cNvPr>
          <p:cNvSpPr/>
          <p:nvPr/>
        </p:nvSpPr>
        <p:spPr>
          <a:xfrm>
            <a:off x="7469935" y="4247074"/>
            <a:ext cx="1538869" cy="646771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Ideas</a:t>
            </a:r>
          </a:p>
        </p:txBody>
      </p:sp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0402A493-D182-1F70-0B49-679017767C08}"/>
              </a:ext>
            </a:extLst>
          </p:cNvPr>
          <p:cNvSpPr/>
          <p:nvPr/>
        </p:nvSpPr>
        <p:spPr>
          <a:xfrm>
            <a:off x="2250193" y="5175794"/>
            <a:ext cx="1538869" cy="646771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Follow on</a:t>
            </a:r>
          </a:p>
        </p:txBody>
      </p:sp>
      <p:sp>
        <p:nvSpPr>
          <p:cNvPr id="13" name="Flowchart: Document 12">
            <a:extLst>
              <a:ext uri="{FF2B5EF4-FFF2-40B4-BE49-F238E27FC236}">
                <a16:creationId xmlns:a16="http://schemas.microsoft.com/office/drawing/2014/main" id="{D6AE368C-775C-578E-C202-59DCDA7E1B32}"/>
              </a:ext>
            </a:extLst>
          </p:cNvPr>
          <p:cNvSpPr/>
          <p:nvPr/>
        </p:nvSpPr>
        <p:spPr>
          <a:xfrm>
            <a:off x="3990106" y="5175794"/>
            <a:ext cx="1538869" cy="646771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Collaboration</a:t>
            </a:r>
          </a:p>
        </p:txBody>
      </p:sp>
      <p:sp>
        <p:nvSpPr>
          <p:cNvPr id="15" name="Flowchart: Document 14">
            <a:extLst>
              <a:ext uri="{FF2B5EF4-FFF2-40B4-BE49-F238E27FC236}">
                <a16:creationId xmlns:a16="http://schemas.microsoft.com/office/drawing/2014/main" id="{3E161F48-687E-ED62-D79D-C10D5A1B2907}"/>
              </a:ext>
            </a:extLst>
          </p:cNvPr>
          <p:cNvSpPr/>
          <p:nvPr/>
        </p:nvSpPr>
        <p:spPr>
          <a:xfrm>
            <a:off x="456876" y="6094903"/>
            <a:ext cx="1538869" cy="646771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Your skills?</a:t>
            </a:r>
          </a:p>
        </p:txBody>
      </p: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CEAC5DA7-791B-6B85-BC48-AD9AF9E29C05}"/>
              </a:ext>
            </a:extLst>
          </p:cNvPr>
          <p:cNvSpPr/>
          <p:nvPr/>
        </p:nvSpPr>
        <p:spPr>
          <a:xfrm>
            <a:off x="2250190" y="6094902"/>
            <a:ext cx="1538869" cy="646771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Others’ skills?</a:t>
            </a:r>
          </a:p>
        </p:txBody>
      </p:sp>
      <p:sp>
        <p:nvSpPr>
          <p:cNvPr id="17" name="Flowchart: Document 16">
            <a:extLst>
              <a:ext uri="{FF2B5EF4-FFF2-40B4-BE49-F238E27FC236}">
                <a16:creationId xmlns:a16="http://schemas.microsoft.com/office/drawing/2014/main" id="{39970B8A-A3B3-B213-1DAF-F2CCADF990F2}"/>
              </a:ext>
            </a:extLst>
          </p:cNvPr>
          <p:cNvSpPr/>
          <p:nvPr/>
        </p:nvSpPr>
        <p:spPr>
          <a:xfrm>
            <a:off x="4043504" y="6127257"/>
            <a:ext cx="1538869" cy="646771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Your experience?</a:t>
            </a:r>
          </a:p>
        </p:txBody>
      </p:sp>
      <p:sp>
        <p:nvSpPr>
          <p:cNvPr id="18" name="Flowchart: Document 17">
            <a:extLst>
              <a:ext uri="{FF2B5EF4-FFF2-40B4-BE49-F238E27FC236}">
                <a16:creationId xmlns:a16="http://schemas.microsoft.com/office/drawing/2014/main" id="{F51B3D23-CB13-0EF8-5059-D4A2ECACE633}"/>
              </a:ext>
            </a:extLst>
          </p:cNvPr>
          <p:cNvSpPr/>
          <p:nvPr/>
        </p:nvSpPr>
        <p:spPr>
          <a:xfrm>
            <a:off x="5730019" y="5166182"/>
            <a:ext cx="1538869" cy="646771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Inspiration</a:t>
            </a:r>
          </a:p>
        </p:txBody>
      </p:sp>
      <p:sp>
        <p:nvSpPr>
          <p:cNvPr id="19" name="Flowchart: Document 18">
            <a:extLst>
              <a:ext uri="{FF2B5EF4-FFF2-40B4-BE49-F238E27FC236}">
                <a16:creationId xmlns:a16="http://schemas.microsoft.com/office/drawing/2014/main" id="{F22F6281-24FD-612E-9A43-67E93E7ADAFA}"/>
              </a:ext>
            </a:extLst>
          </p:cNvPr>
          <p:cNvSpPr/>
          <p:nvPr/>
        </p:nvSpPr>
        <p:spPr>
          <a:xfrm>
            <a:off x="7451365" y="5166181"/>
            <a:ext cx="1538869" cy="646771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Frustration</a:t>
            </a:r>
          </a:p>
        </p:txBody>
      </p:sp>
      <p:sp>
        <p:nvSpPr>
          <p:cNvPr id="20" name="Flowchart: Document 19">
            <a:extLst>
              <a:ext uri="{FF2B5EF4-FFF2-40B4-BE49-F238E27FC236}">
                <a16:creationId xmlns:a16="http://schemas.microsoft.com/office/drawing/2014/main" id="{FA73811C-5E84-D652-A1D4-43B9D5DEE93F}"/>
              </a:ext>
            </a:extLst>
          </p:cNvPr>
          <p:cNvSpPr/>
          <p:nvPr/>
        </p:nvSpPr>
        <p:spPr>
          <a:xfrm>
            <a:off x="5730016" y="6085290"/>
            <a:ext cx="1538869" cy="646771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Others’ experience?</a:t>
            </a:r>
          </a:p>
        </p:txBody>
      </p:sp>
      <p:sp>
        <p:nvSpPr>
          <p:cNvPr id="21" name="Flowchart: Document 20">
            <a:extLst>
              <a:ext uri="{FF2B5EF4-FFF2-40B4-BE49-F238E27FC236}">
                <a16:creationId xmlns:a16="http://schemas.microsoft.com/office/drawing/2014/main" id="{8BBF8973-FEB7-1102-CC72-0CCE478CDF8F}"/>
              </a:ext>
            </a:extLst>
          </p:cNvPr>
          <p:cNvSpPr/>
          <p:nvPr/>
        </p:nvSpPr>
        <p:spPr>
          <a:xfrm>
            <a:off x="7416528" y="6094901"/>
            <a:ext cx="1538869" cy="646771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Your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emotions?</a:t>
            </a:r>
          </a:p>
        </p:txBody>
      </p:sp>
      <p:pic>
        <p:nvPicPr>
          <p:cNvPr id="23" name="Picture 14" descr="MC900078622[1]">
            <a:extLst>
              <a:ext uri="{FF2B5EF4-FFF2-40B4-BE49-F238E27FC236}">
                <a16:creationId xmlns:a16="http://schemas.microsoft.com/office/drawing/2014/main" id="{C0CDC4F6-5044-BB2A-9373-150CB6F12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347" y="4530175"/>
            <a:ext cx="822686" cy="169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3743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4" grpId="0" animBg="1"/>
      <p:bldP spid="6" grpId="0" animBg="1"/>
      <p:bldP spid="8" grpId="0" animBg="1"/>
      <p:bldP spid="9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80"/>
          <p:cNvSpPr txBox="1"/>
          <p:nvPr/>
        </p:nvSpPr>
        <p:spPr>
          <a:xfrm>
            <a:off x="-68380" y="1711720"/>
            <a:ext cx="9212379" cy="11295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Advance science and engineering of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intelligent human-technology ecosystems that support learning</a:t>
            </a:r>
            <a:endParaRPr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3" name="Google Shape;483;p80"/>
          <p:cNvSpPr txBox="1"/>
          <p:nvPr/>
        </p:nvSpPr>
        <p:spPr>
          <a:xfrm>
            <a:off x="202194" y="2977490"/>
            <a:ext cx="3599100" cy="3647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GB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Learning ecosystems</a:t>
            </a:r>
            <a:endParaRPr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>
              <a:lnSpc>
                <a:spcPct val="115000"/>
              </a:lnSpc>
            </a:pP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Interaction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>
              <a:lnSpc>
                <a:spcPct val="115000"/>
              </a:lnSpc>
            </a:pP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-Collaboration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>
              <a:lnSpc>
                <a:spcPct val="115000"/>
              </a:lnSpc>
            </a:pP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Adaptation and personalisation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>
              <a:lnSpc>
                <a:spcPct val="115000"/>
              </a:lnSpc>
            </a:pP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Advancement of learning and teaching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>
              <a:lnSpc>
                <a:spcPct val="115000"/>
              </a:lnSpc>
            </a:pP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Supporting learners and teachers</a:t>
            </a:r>
          </a:p>
          <a:p>
            <a:pPr>
              <a:lnSpc>
                <a:spcPct val="115000"/>
              </a:lnSpc>
            </a:pP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- Equity, diversity and inclusion</a:t>
            </a:r>
          </a:p>
          <a:p>
            <a:pPr>
              <a:lnSpc>
                <a:spcPct val="115000"/>
              </a:lnSpc>
            </a:pP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- Ethics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4" name="Google Shape;484;p80"/>
          <p:cNvSpPr txBox="1"/>
          <p:nvPr/>
        </p:nvSpPr>
        <p:spPr>
          <a:xfrm>
            <a:off x="3801294" y="2952740"/>
            <a:ext cx="5275800" cy="368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GB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Multiple disciplines &amp; board scope</a:t>
            </a:r>
            <a:endParaRPr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>
              <a:lnSpc>
                <a:spcPct val="115000"/>
              </a:lnSpc>
            </a:pP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Computer Science – AI, HCI, Human-centred AI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>
              <a:lnSpc>
                <a:spcPct val="115000"/>
              </a:lnSpc>
            </a:pP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Education – pedagogical models, evaluation, …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>
              <a:lnSpc>
                <a:spcPct val="115000"/>
              </a:lnSpc>
            </a:pP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Cognitive Science – cognition, emotion, interaction, …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>
              <a:lnSpc>
                <a:spcPct val="115000"/>
              </a:lnSpc>
            </a:pP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Psychology – motivation, engagement, …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>
              <a:lnSpc>
                <a:spcPct val="115000"/>
              </a:lnSpc>
            </a:pP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Domain specific expertise 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>
              <a:lnSpc>
                <a:spcPct val="115000"/>
              </a:lnSpc>
            </a:pP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Broad learning scope – classroom, informal learning, wellbeing, …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>
              <a:lnSpc>
                <a:spcPct val="115000"/>
              </a:lnSpc>
            </a:pP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Broad range of learners – school, university, adult learners, disabilities, equity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46807D-0254-F28E-E574-25D1A9709CDD}"/>
              </a:ext>
            </a:extLst>
          </p:cNvPr>
          <p:cNvSpPr/>
          <p:nvPr/>
        </p:nvSpPr>
        <p:spPr>
          <a:xfrm>
            <a:off x="0" y="1252736"/>
            <a:ext cx="9144000" cy="5760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International AI in Education Society (iaied.org)</a:t>
            </a:r>
          </a:p>
        </p:txBody>
      </p:sp>
      <p:pic>
        <p:nvPicPr>
          <p:cNvPr id="486" name="Google Shape;48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0377"/>
            <a:ext cx="1470772" cy="1353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" grpId="0"/>
      <p:bldP spid="48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>
            <a:extLst>
              <a:ext uri="{FF2B5EF4-FFF2-40B4-BE49-F238E27FC236}">
                <a16:creationId xmlns:a16="http://schemas.microsoft.com/office/drawing/2014/main" id="{A88E608C-08ED-4474-8071-E8D53258E58F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178098" y="374653"/>
            <a:ext cx="6878919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1752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br>
              <a:rPr lang="en-US" altLang="en-US" sz="3200" b="1" kern="0" dirty="0">
                <a:solidFill>
                  <a:schemeClr val="bg1"/>
                </a:solidFill>
              </a:rPr>
            </a:br>
            <a:br>
              <a:rPr lang="en-US" altLang="en-US" sz="3200" b="1" kern="0" dirty="0">
                <a:solidFill>
                  <a:schemeClr val="bg1"/>
                </a:solidFill>
              </a:rPr>
            </a:br>
            <a:r>
              <a:rPr lang="en-US" altLang="en-US" sz="3200" b="1" kern="0" dirty="0">
                <a:solidFill>
                  <a:schemeClr val="bg1"/>
                </a:solidFill>
              </a:rPr>
              <a:t>Reflection</a:t>
            </a:r>
            <a:endParaRPr lang="en-GB" altLang="en-US" sz="3200" kern="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52736"/>
            <a:ext cx="9144000" cy="5760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Learning is Life-wide, Contextualised, Linked to experience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CD39FC-A380-14F1-BB38-182CA6A673FD}"/>
              </a:ext>
            </a:extLst>
          </p:cNvPr>
          <p:cNvGrpSpPr/>
          <p:nvPr/>
        </p:nvGrpSpPr>
        <p:grpSpPr>
          <a:xfrm>
            <a:off x="343886" y="4281048"/>
            <a:ext cx="8568611" cy="914400"/>
            <a:chOff x="281861" y="5044759"/>
            <a:chExt cx="8568611" cy="914400"/>
          </a:xfrm>
        </p:grpSpPr>
        <p:sp>
          <p:nvSpPr>
            <p:cNvPr id="8" name="Rectangle 7"/>
            <p:cNvSpPr/>
            <p:nvPr/>
          </p:nvSpPr>
          <p:spPr>
            <a:xfrm>
              <a:off x="281861" y="5044759"/>
              <a:ext cx="1119673" cy="9144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Probing/</a:t>
              </a:r>
            </a:p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Listening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90140" y="5044759"/>
              <a:ext cx="1119673" cy="9144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Context Sensing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748572" y="5044759"/>
              <a:ext cx="2270448" cy="9144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Interaction (prompts/questions)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657779" y="5044759"/>
              <a:ext cx="2192693" cy="9144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Suggesting tips, sharing experience</a:t>
              </a:r>
            </a:p>
          </p:txBody>
        </p:sp>
        <p:sp>
          <p:nvSpPr>
            <p:cNvPr id="9" name="Striped Right Arrow 8"/>
            <p:cNvSpPr/>
            <p:nvPr/>
          </p:nvSpPr>
          <p:spPr>
            <a:xfrm>
              <a:off x="1468016" y="5337118"/>
              <a:ext cx="454090" cy="379445"/>
            </a:xfrm>
            <a:prstGeom prst="strip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Striped Right Arrow 20"/>
            <p:cNvSpPr/>
            <p:nvPr/>
          </p:nvSpPr>
          <p:spPr>
            <a:xfrm>
              <a:off x="3202147" y="5374441"/>
              <a:ext cx="454090" cy="379445"/>
            </a:xfrm>
            <a:prstGeom prst="strip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Striped Right Arrow 21"/>
            <p:cNvSpPr/>
            <p:nvPr/>
          </p:nvSpPr>
          <p:spPr>
            <a:xfrm>
              <a:off x="6111354" y="5374440"/>
              <a:ext cx="454090" cy="379445"/>
            </a:xfrm>
            <a:prstGeom prst="striped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/>
          <p:cNvGrpSpPr/>
          <p:nvPr/>
        </p:nvGrpSpPr>
        <p:grpSpPr>
          <a:xfrm rot="1888101">
            <a:off x="636302" y="3711837"/>
            <a:ext cx="9109419" cy="2809715"/>
            <a:chOff x="-306613" y="-137370"/>
            <a:chExt cx="6435843" cy="1722259"/>
          </a:xfrm>
        </p:grpSpPr>
        <p:sp>
          <p:nvSpPr>
            <p:cNvPr id="25" name="Text Box 19"/>
            <p:cNvSpPr txBox="1">
              <a:spLocks noChangeArrowheads="1"/>
            </p:cNvSpPr>
            <p:nvPr/>
          </p:nvSpPr>
          <p:spPr bwMode="auto">
            <a:xfrm rot="19711899">
              <a:off x="-306613" y="1301904"/>
              <a:ext cx="6435843" cy="282985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We can (and should!) support, automate, and scale</a:t>
              </a:r>
            </a:p>
          </p:txBody>
        </p:sp>
        <p:pic>
          <p:nvPicPr>
            <p:cNvPr id="26" name="Picture 17" descr="MC900432586[2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495990">
              <a:off x="4973045" y="-137370"/>
              <a:ext cx="657702" cy="542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227" y="1823125"/>
            <a:ext cx="2856001" cy="214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66" y="1796833"/>
            <a:ext cx="3213001" cy="2142000"/>
          </a:xfrm>
          <a:prstGeom prst="rect">
            <a:avLst/>
          </a:prstGeom>
        </p:spPr>
      </p:pic>
      <p:pic>
        <p:nvPicPr>
          <p:cNvPr id="7" name="Picture 6" descr="A group of people sitting in chairs&#10;&#10;Description automatically generated with low confidence">
            <a:extLst>
              <a:ext uri="{FF2B5EF4-FFF2-40B4-BE49-F238E27FC236}">
                <a16:creationId xmlns:a16="http://schemas.microsoft.com/office/drawing/2014/main" id="{5413EA91-1CCF-1990-827C-2D3F4CA3A3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022" y="1814067"/>
            <a:ext cx="3212170" cy="214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717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42412" y="92726"/>
            <a:ext cx="9433048" cy="980728"/>
          </a:xfrm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5946" y="402877"/>
            <a:ext cx="3738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pic>
        <p:nvPicPr>
          <p:cNvPr id="45" name="Picture 44" descr="eu-logo">
            <a:extLst>
              <a:ext uri="{FF2B5EF4-FFF2-40B4-BE49-F238E27FC236}">
                <a16:creationId xmlns:a16="http://schemas.microsoft.com/office/drawing/2014/main" id="{B52EE079-0E30-42B4-914D-3CF43DD3C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8161" y="413020"/>
            <a:ext cx="727644" cy="77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9D98AAC-6A79-4ED0-84AF-387C9CB19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288" y="402877"/>
            <a:ext cx="867297" cy="742874"/>
          </a:xfrm>
          <a:prstGeom prst="rect">
            <a:avLst/>
          </a:prstGeom>
        </p:spPr>
      </p:pic>
      <p:pic>
        <p:nvPicPr>
          <p:cNvPr id="38" name="Picture 8" descr="http://www.cosc.canterbury.ac.nz/Images/people/TanjaMitrovic.jpg">
            <a:extLst>
              <a:ext uri="{FF2B5EF4-FFF2-40B4-BE49-F238E27FC236}">
                <a16:creationId xmlns:a16="http://schemas.microsoft.com/office/drawing/2014/main" id="{9544681D-1191-434C-9522-825E7FECC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625" y="5252476"/>
            <a:ext cx="906805" cy="118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Dr Amali Weerasinghe">
            <a:extLst>
              <a:ext uri="{FF2B5EF4-FFF2-40B4-BE49-F238E27FC236}">
                <a16:creationId xmlns:a16="http://schemas.microsoft.com/office/drawing/2014/main" id="{3810CAFB-1351-4316-B490-6A4A54861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408" y="5285186"/>
            <a:ext cx="904187" cy="107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>
            <a:extLst>
              <a:ext uri="{FF2B5EF4-FFF2-40B4-BE49-F238E27FC236}">
                <a16:creationId xmlns:a16="http://schemas.microsoft.com/office/drawing/2014/main" id="{4FE572E4-A30A-4A9A-A4AC-B2832F7D2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6207" y="2621126"/>
            <a:ext cx="889932" cy="111293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5F46AE5-5E5C-42AD-A67C-D97975B87B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5489" y="5252476"/>
            <a:ext cx="977497" cy="116173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67895A9-44A3-4B1E-92C0-3B133C094F0B}"/>
              </a:ext>
            </a:extLst>
          </p:cNvPr>
          <p:cNvSpPr txBox="1"/>
          <p:nvPr/>
        </p:nvSpPr>
        <p:spPr>
          <a:xfrm>
            <a:off x="2270815" y="6408632"/>
            <a:ext cx="1161473" cy="439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Tanja</a:t>
            </a:r>
            <a:br>
              <a:rPr lang="en-GB" sz="1400" dirty="0"/>
            </a:br>
            <a:r>
              <a:rPr lang="en-GB" sz="1400" dirty="0" err="1"/>
              <a:t>Mitrovic</a:t>
            </a:r>
            <a:endParaRPr lang="en-GB" sz="1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B15C95-AADA-4704-889F-EEFBB5D08C6B}"/>
              </a:ext>
            </a:extLst>
          </p:cNvPr>
          <p:cNvSpPr txBox="1"/>
          <p:nvPr/>
        </p:nvSpPr>
        <p:spPr>
          <a:xfrm>
            <a:off x="7879972" y="6355777"/>
            <a:ext cx="1150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Amali</a:t>
            </a:r>
            <a:br>
              <a:rPr lang="en-GB" sz="1400" dirty="0"/>
            </a:br>
            <a:r>
              <a:rPr lang="en-GB" sz="1400" dirty="0" err="1"/>
              <a:t>Weerasinghe</a:t>
            </a:r>
            <a:r>
              <a:rPr lang="en-GB" sz="1400" dirty="0"/>
              <a:t> </a:t>
            </a:r>
          </a:p>
        </p:txBody>
      </p:sp>
      <p:pic>
        <p:nvPicPr>
          <p:cNvPr id="44" name="Picture 6" descr="Lydia Lau's Photo">
            <a:extLst>
              <a:ext uri="{FF2B5EF4-FFF2-40B4-BE49-F238E27FC236}">
                <a16:creationId xmlns:a16="http://schemas.microsoft.com/office/drawing/2014/main" id="{0B917813-B733-4821-9A0B-D2A12E081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186" y="2524784"/>
            <a:ext cx="978932" cy="120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6D7E3C8-91D6-473C-9807-CE58E582EB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930" y="2949613"/>
            <a:ext cx="1609210" cy="455959"/>
          </a:xfrm>
          <a:prstGeom prst="rect">
            <a:avLst/>
          </a:prstGeom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3190F629-D685-4456-9D3D-6B38A16FB5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789" y="5733978"/>
            <a:ext cx="1817363" cy="413611"/>
          </a:xfrm>
          <a:prstGeom prst="rect">
            <a:avLst/>
          </a:prstGeom>
        </p:spPr>
      </p:pic>
      <p:pic>
        <p:nvPicPr>
          <p:cNvPr id="49" name="Picture 11">
            <a:extLst>
              <a:ext uri="{FF2B5EF4-FFF2-40B4-BE49-F238E27FC236}">
                <a16:creationId xmlns:a16="http://schemas.microsoft.com/office/drawing/2014/main" id="{3A212C32-BB79-444A-AB9C-73DF591F72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386" y="5938155"/>
            <a:ext cx="1288964" cy="3987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EEFA0FD-9F61-4A2D-AB7E-33A374A95170}"/>
              </a:ext>
            </a:extLst>
          </p:cNvPr>
          <p:cNvSpPr txBox="1"/>
          <p:nvPr/>
        </p:nvSpPr>
        <p:spPr>
          <a:xfrm>
            <a:off x="3216977" y="6396415"/>
            <a:ext cx="1161473" cy="439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Moffat</a:t>
            </a:r>
            <a:r>
              <a:rPr lang="en-GB" sz="1400" dirty="0"/>
              <a:t> Mathews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D6F1D3-48DD-445D-9C66-BC925DD0FEA5}"/>
              </a:ext>
            </a:extLst>
          </p:cNvPr>
          <p:cNvSpPr txBox="1"/>
          <p:nvPr/>
        </p:nvSpPr>
        <p:spPr>
          <a:xfrm>
            <a:off x="2156079" y="3734062"/>
            <a:ext cx="1161473" cy="258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Lydia Lau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4598C74-F72E-447F-A857-E529311D78ED}"/>
              </a:ext>
            </a:extLst>
          </p:cNvPr>
          <p:cNvSpPr txBox="1"/>
          <p:nvPr/>
        </p:nvSpPr>
        <p:spPr>
          <a:xfrm>
            <a:off x="3155552" y="3726331"/>
            <a:ext cx="1161473" cy="439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Alicja </a:t>
            </a:r>
            <a:r>
              <a:rPr lang="en-GB" sz="1400" dirty="0" err="1"/>
              <a:t>Piotrokowicz</a:t>
            </a:r>
            <a:endParaRPr lang="en-GB" sz="1400" dirty="0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C546533A-B8EC-4D60-B77F-5E5AEF22E32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9" t="-9666" r="21728" b="27849"/>
          <a:stretch/>
        </p:blipFill>
        <p:spPr>
          <a:xfrm>
            <a:off x="4201244" y="2463395"/>
            <a:ext cx="814447" cy="127387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B1C3A841-654D-46F6-B4C6-D29127D8343F}"/>
              </a:ext>
            </a:extLst>
          </p:cNvPr>
          <p:cNvSpPr txBox="1"/>
          <p:nvPr/>
        </p:nvSpPr>
        <p:spPr>
          <a:xfrm>
            <a:off x="4285554" y="3699159"/>
            <a:ext cx="1161473" cy="439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Steve</a:t>
            </a:r>
            <a:br>
              <a:rPr lang="en-GB" sz="1400" dirty="0"/>
            </a:br>
            <a:r>
              <a:rPr lang="en-GB" sz="1400" dirty="0" err="1"/>
              <a:t>Shillitoe</a:t>
            </a:r>
            <a:endParaRPr lang="en-GB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23594B-C00F-8B28-860F-05B957FB0EB4}"/>
              </a:ext>
            </a:extLst>
          </p:cNvPr>
          <p:cNvSpPr txBox="1"/>
          <p:nvPr/>
        </p:nvSpPr>
        <p:spPr>
          <a:xfrm>
            <a:off x="5215106" y="3688223"/>
            <a:ext cx="1161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Paul</a:t>
            </a:r>
            <a:br>
              <a:rPr lang="en-GB" sz="1400" dirty="0"/>
            </a:br>
            <a:r>
              <a:rPr lang="en-GB" sz="1400" dirty="0" err="1"/>
              <a:t>Brna</a:t>
            </a:r>
            <a:endParaRPr lang="en-GB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21603-DECA-04D8-376B-21E4FEC6E745}"/>
              </a:ext>
            </a:extLst>
          </p:cNvPr>
          <p:cNvSpPr txBox="1"/>
          <p:nvPr/>
        </p:nvSpPr>
        <p:spPr>
          <a:xfrm>
            <a:off x="6113863" y="3688223"/>
            <a:ext cx="1161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Dhaval</a:t>
            </a:r>
            <a:br>
              <a:rPr lang="en-GB" sz="1400" dirty="0"/>
            </a:br>
            <a:r>
              <a:rPr lang="en-GB" sz="1400" dirty="0" err="1"/>
              <a:t>Thakker</a:t>
            </a:r>
            <a:endParaRPr lang="en-GB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23F226-0C3C-B883-153E-099404DDA368}"/>
              </a:ext>
            </a:extLst>
          </p:cNvPr>
          <p:cNvSpPr txBox="1"/>
          <p:nvPr/>
        </p:nvSpPr>
        <p:spPr>
          <a:xfrm>
            <a:off x="7036732" y="3708246"/>
            <a:ext cx="1161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Marwan</a:t>
            </a:r>
            <a:br>
              <a:rPr lang="en-GB" sz="1400" dirty="0"/>
            </a:br>
            <a:r>
              <a:rPr lang="en-GB" sz="1400" dirty="0"/>
              <a:t>Al-Tawil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47F3C6-5C1C-818D-4908-F20B45188583}"/>
              </a:ext>
            </a:extLst>
          </p:cNvPr>
          <p:cNvSpPr txBox="1"/>
          <p:nvPr/>
        </p:nvSpPr>
        <p:spPr>
          <a:xfrm>
            <a:off x="8026482" y="3688223"/>
            <a:ext cx="1161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Abrar</a:t>
            </a:r>
            <a:br>
              <a:rPr lang="en-GB" sz="1400" dirty="0"/>
            </a:br>
            <a:r>
              <a:rPr lang="en-GB" sz="1400" dirty="0"/>
              <a:t>Mohammed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974B0A-A82E-3D6E-130E-4CDF208205A1}"/>
              </a:ext>
            </a:extLst>
          </p:cNvPr>
          <p:cNvSpPr txBox="1"/>
          <p:nvPr/>
        </p:nvSpPr>
        <p:spPr>
          <a:xfrm>
            <a:off x="28624" y="1444111"/>
            <a:ext cx="9115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 images used throughout this presentation are from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https://unsplash.com/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46A4BA-DF0F-E1E9-8751-E24A53C281B3}"/>
              </a:ext>
            </a:extLst>
          </p:cNvPr>
          <p:cNvSpPr txBox="1"/>
          <p:nvPr/>
        </p:nvSpPr>
        <p:spPr>
          <a:xfrm>
            <a:off x="4042039" y="6462269"/>
            <a:ext cx="1161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Jay Holland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AC5BCD-DB18-D10D-39BA-BD6135AFA5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19044" y="5268711"/>
            <a:ext cx="995032" cy="1127703"/>
          </a:xfrm>
          <a:prstGeom prst="rect">
            <a:avLst/>
          </a:prstGeom>
        </p:spPr>
      </p:pic>
      <p:pic>
        <p:nvPicPr>
          <p:cNvPr id="20" name="Picture 19" descr="A picture containing person, wall, person, glasses&#10;&#10;Description automatically generated">
            <a:extLst>
              <a:ext uri="{FF2B5EF4-FFF2-40B4-BE49-F238E27FC236}">
                <a16:creationId xmlns:a16="http://schemas.microsoft.com/office/drawing/2014/main" id="{BB0681DA-98DC-FB2C-9850-5F429FEEEE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40192" y="2621126"/>
            <a:ext cx="943502" cy="1127704"/>
          </a:xfrm>
          <a:prstGeom prst="rect">
            <a:avLst/>
          </a:prstGeom>
        </p:spPr>
      </p:pic>
      <p:pic>
        <p:nvPicPr>
          <p:cNvPr id="22" name="Picture 21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7B2983D1-6FDA-CDC3-22BF-8A84D2F1CDC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6771" r="17858"/>
          <a:stretch/>
        </p:blipFill>
        <p:spPr>
          <a:xfrm>
            <a:off x="6041432" y="2598623"/>
            <a:ext cx="795192" cy="1089600"/>
          </a:xfrm>
          <a:prstGeom prst="rect">
            <a:avLst/>
          </a:prstGeom>
        </p:spPr>
      </p:pic>
      <p:pic>
        <p:nvPicPr>
          <p:cNvPr id="24" name="Picture 23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7D303D2D-2847-6A13-813B-CC48A752730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4011" b="7803"/>
          <a:stretch/>
        </p:blipFill>
        <p:spPr>
          <a:xfrm>
            <a:off x="6996277" y="2588218"/>
            <a:ext cx="865131" cy="1136107"/>
          </a:xfrm>
          <a:prstGeom prst="rect">
            <a:avLst/>
          </a:prstGeom>
        </p:spPr>
      </p:pic>
      <p:pic>
        <p:nvPicPr>
          <p:cNvPr id="26" name="Picture 25" descr="A picture containing person, clothing&#10;&#10;Description automatically generated">
            <a:extLst>
              <a:ext uri="{FF2B5EF4-FFF2-40B4-BE49-F238E27FC236}">
                <a16:creationId xmlns:a16="http://schemas.microsoft.com/office/drawing/2014/main" id="{4E20BD9D-F184-E955-C491-A777AA3A6386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6729" t="1" r="23106" b="36718"/>
          <a:stretch/>
        </p:blipFill>
        <p:spPr>
          <a:xfrm>
            <a:off x="7928315" y="2617948"/>
            <a:ext cx="1027953" cy="108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2076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11B64-042C-3E83-FE8E-E7C5FDF68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176B97-2967-1756-47A0-AB0F94D14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32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99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42865"/>
            <a:ext cx="9144000" cy="5760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Human-centred Artificial Intelligence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454" y="4971743"/>
            <a:ext cx="8986037" cy="1706984"/>
            <a:chOff x="51454" y="4971743"/>
            <a:chExt cx="8986037" cy="1706984"/>
          </a:xfrm>
        </p:grpSpPr>
        <p:sp>
          <p:nvSpPr>
            <p:cNvPr id="8" name="TextBox 7"/>
            <p:cNvSpPr txBox="1"/>
            <p:nvPr/>
          </p:nvSpPr>
          <p:spPr>
            <a:xfrm>
              <a:off x="51454" y="4971743"/>
              <a:ext cx="2405467" cy="9233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Modelling Human</a:t>
              </a:r>
              <a:br>
                <a:rPr lang="en-GB" sz="18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Conceptual Structures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454" y="5915246"/>
              <a:ext cx="2405468" cy="5905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Knowledge Models </a:t>
              </a:r>
              <a:b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(ontologies)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48518" y="4971743"/>
              <a:ext cx="2388973" cy="9233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Modelling Individuals or</a:t>
              </a:r>
              <a:br>
                <a:rPr lang="en-GB" sz="18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Groups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48518" y="5895073"/>
              <a:ext cx="2387978" cy="5847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User/Group Models </a:t>
              </a:r>
              <a:b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(dialogue / analytics)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37986" y="5413235"/>
              <a:ext cx="2681412" cy="6614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Intelligent Interactive</a:t>
              </a:r>
              <a:br>
                <a:rPr lang="en-GB" sz="18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Systems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37985" y="6080302"/>
              <a:ext cx="2681413" cy="5984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Personalisation</a:t>
              </a:r>
              <a:b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(nudges)</a:t>
              </a:r>
            </a:p>
          </p:txBody>
        </p:sp>
        <p:cxnSp>
          <p:nvCxnSpPr>
            <p:cNvPr id="18" name="Straight Arrow Connector 17"/>
            <p:cNvCxnSpPr>
              <a:stCxn id="8" idx="3"/>
              <a:endCxn id="13" idx="1"/>
            </p:cNvCxnSpPr>
            <p:nvPr/>
          </p:nvCxnSpPr>
          <p:spPr>
            <a:xfrm>
              <a:off x="2456921" y="5433408"/>
              <a:ext cx="781065" cy="310536"/>
            </a:xfrm>
            <a:prstGeom prst="straightConnector1">
              <a:avLst/>
            </a:prstGeom>
            <a:ln w="5715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1" idx="1"/>
              <a:endCxn id="13" idx="3"/>
            </p:cNvCxnSpPr>
            <p:nvPr/>
          </p:nvCxnSpPr>
          <p:spPr>
            <a:xfrm flipH="1">
              <a:off x="5919398" y="5433408"/>
              <a:ext cx="729120" cy="310536"/>
            </a:xfrm>
            <a:prstGeom prst="straightConnector1">
              <a:avLst/>
            </a:prstGeom>
            <a:ln w="5715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3975D8F-2913-4271-869D-54A87DB46741}"/>
              </a:ext>
            </a:extLst>
          </p:cNvPr>
          <p:cNvSpPr txBox="1"/>
          <p:nvPr/>
        </p:nvSpPr>
        <p:spPr>
          <a:xfrm>
            <a:off x="-13012" y="3444563"/>
            <a:ext cx="9157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Building intelligent systems that help people do things better: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decisions 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in complex settings, </a:t>
            </a:r>
            <a:r>
              <a:rPr lang="en-GB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 knowledge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from experience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GB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behaviour</a:t>
            </a:r>
          </a:p>
        </p:txBody>
      </p:sp>
      <p:pic>
        <p:nvPicPr>
          <p:cNvPr id="6" name="Picture 5" descr="A collage of a person sitting at a desk with a computer&#10;&#10;Description automatically generated with low confidence">
            <a:extLst>
              <a:ext uri="{FF2B5EF4-FFF2-40B4-BE49-F238E27FC236}">
                <a16:creationId xmlns:a16="http://schemas.microsoft.com/office/drawing/2014/main" id="{6660828B-5D0C-B4EA-9A23-DD72DFE2A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12" y="1816800"/>
            <a:ext cx="9157012" cy="153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15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42865"/>
            <a:ext cx="9144000" cy="5760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Challenges we have been Facing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9646" y="3883563"/>
            <a:ext cx="2771811" cy="1473345"/>
            <a:chOff x="37524" y="3962997"/>
            <a:chExt cx="2771811" cy="1473345"/>
          </a:xfrm>
        </p:grpSpPr>
        <p:sp>
          <p:nvSpPr>
            <p:cNvPr id="25" name="Text Box 19"/>
            <p:cNvSpPr txBox="1">
              <a:spLocks noChangeArrowheads="1"/>
            </p:cNvSpPr>
            <p:nvPr/>
          </p:nvSpPr>
          <p:spPr bwMode="auto">
            <a:xfrm rot="19746019">
              <a:off x="37524" y="4728456"/>
              <a:ext cx="2771811" cy="707886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en-GB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Complex, ill-defined domains</a:t>
              </a:r>
            </a:p>
          </p:txBody>
        </p:sp>
        <p:pic>
          <p:nvPicPr>
            <p:cNvPr id="26" name="Picture 17" descr="MC900432586[2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825184">
              <a:off x="2095463" y="3962997"/>
              <a:ext cx="687269" cy="548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5815300" y="3883563"/>
            <a:ext cx="2649218" cy="1603314"/>
            <a:chOff x="5379872" y="3841983"/>
            <a:chExt cx="2649218" cy="1603314"/>
          </a:xfrm>
        </p:grpSpPr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 rot="19746019">
              <a:off x="5379872" y="4737411"/>
              <a:ext cx="2649218" cy="707886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Real world experience is crucial</a:t>
              </a:r>
            </a:p>
          </p:txBody>
        </p:sp>
        <p:pic>
          <p:nvPicPr>
            <p:cNvPr id="29" name="Picture 17" descr="MC900432586[2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825184">
              <a:off x="7352807" y="3841983"/>
              <a:ext cx="664935" cy="548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2863191" y="3883563"/>
            <a:ext cx="2810525" cy="1384216"/>
            <a:chOff x="2607776" y="3957085"/>
            <a:chExt cx="2810525" cy="1384216"/>
          </a:xfrm>
        </p:grpSpPr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 rot="19746019">
              <a:off x="2607776" y="4941191"/>
              <a:ext cx="2808946" cy="40011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en-GB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Informal learning </a:t>
              </a:r>
            </a:p>
          </p:txBody>
        </p:sp>
        <p:pic>
          <p:nvPicPr>
            <p:cNvPr id="32" name="Picture 17" descr="MC900432586[2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825184">
              <a:off x="4733629" y="3957085"/>
              <a:ext cx="684672" cy="548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" name="Picture 3" descr="A collage of a person sitting at a desk with a computer&#10;&#10;Description automatically generated with low confidence">
            <a:extLst>
              <a:ext uri="{FF2B5EF4-FFF2-40B4-BE49-F238E27FC236}">
                <a16:creationId xmlns:a16="http://schemas.microsoft.com/office/drawing/2014/main" id="{EB74441E-187F-5D45-1358-E916FACA4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012" y="1816800"/>
            <a:ext cx="9157012" cy="153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4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07704" y="317987"/>
            <a:ext cx="5149313" cy="854075"/>
          </a:xfrm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200" b="1" dirty="0">
                <a:solidFill>
                  <a:schemeClr val="bg1"/>
                </a:solidFill>
              </a:rPr>
              <a:t>Diversity of learners</a:t>
            </a:r>
            <a:endParaRPr lang="en-GB" altLang="en-US" sz="3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52736"/>
            <a:ext cx="9144000" cy="5760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Vision / Direction</a:t>
            </a:r>
          </a:p>
        </p:txBody>
      </p:sp>
      <p:pic>
        <p:nvPicPr>
          <p:cNvPr id="3" name="Picture 2" descr="A cross on a pole&#10;&#10;Description automatically generated with low confidence">
            <a:extLst>
              <a:ext uri="{FF2B5EF4-FFF2-40B4-BE49-F238E27FC236}">
                <a16:creationId xmlns:a16="http://schemas.microsoft.com/office/drawing/2014/main" id="{4693416F-51C6-F0E3-75CA-191A1BDA2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4230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3963A69-75D7-2E45-0A8A-2EDDCA7F9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45374"/>
            <a:ext cx="3307316" cy="5007630"/>
          </a:xfrm>
          <a:prstGeom prst="rect">
            <a:avLst/>
          </a:prstGeom>
        </p:spPr>
      </p:pic>
      <p:sp>
        <p:nvSpPr>
          <p:cNvPr id="16998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07704" y="317987"/>
            <a:ext cx="5149313" cy="854075"/>
          </a:xfrm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200" b="1" dirty="0">
                <a:solidFill>
                  <a:schemeClr val="bg1"/>
                </a:solidFill>
              </a:rPr>
              <a:t>Diversity of learners</a:t>
            </a:r>
            <a:endParaRPr lang="en-GB" altLang="en-US" sz="32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ED9C7C-BB07-45D4-900B-62F9634DF5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807"/>
            <a:ext cx="1652488" cy="11670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252736"/>
            <a:ext cx="9144000" cy="5760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New Skills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4897" y="6650118"/>
            <a:ext cx="37869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World Economics Forum 2020, Future of Jobs.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7755" y="2270532"/>
            <a:ext cx="504475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… companies should not only to train employees in interpersonal and intercultural skills, but also recruit people with these abilities</a:t>
            </a:r>
          </a:p>
          <a:p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global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mindset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should be a top recruitment requirement in this new era of remote work.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9217" y="1873281"/>
            <a:ext cx="525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+ interpersonal and intercultural competences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28930" y="3902311"/>
            <a:ext cx="4503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World Economics Forum 2020, The rise of remote work means we need better 'intercultural skills' - this is what that means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375B85-AFB7-56FC-086B-B45F89F4B5EF}"/>
              </a:ext>
            </a:extLst>
          </p:cNvPr>
          <p:cNvSpPr txBox="1"/>
          <p:nvPr/>
        </p:nvSpPr>
        <p:spPr>
          <a:xfrm>
            <a:off x="3875109" y="4564275"/>
            <a:ext cx="330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+ social and emotional skills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DA8A76-5B31-B7A6-3430-0F5620D38978}"/>
              </a:ext>
            </a:extLst>
          </p:cNvPr>
          <p:cNvSpPr txBox="1"/>
          <p:nvPr/>
        </p:nvSpPr>
        <p:spPr>
          <a:xfrm>
            <a:off x="3829217" y="4922456"/>
            <a:ext cx="54597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… empathy, self-awareness, respect for others and the ability to communicate, are becoming essential as classrooms and workplaces become more ethnically, culturally and linguistically diverse.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… perseverance, efficacy, responsibility, curiosity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emotional stability.</a:t>
            </a:r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D8EE1B-2E2E-E454-C7F6-EA09ABB9E45E}"/>
              </a:ext>
            </a:extLst>
          </p:cNvPr>
          <p:cNvSpPr txBox="1"/>
          <p:nvPr/>
        </p:nvSpPr>
        <p:spPr>
          <a:xfrm>
            <a:off x="4416284" y="6632292"/>
            <a:ext cx="45035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OECD Future of Education and Skills 2030</a:t>
            </a:r>
          </a:p>
        </p:txBody>
      </p:sp>
    </p:spTree>
    <p:extLst>
      <p:ext uri="{BB962C8B-B14F-4D97-AF65-F5344CB8AC3E}">
        <p14:creationId xmlns:p14="http://schemas.microsoft.com/office/powerpoint/2010/main" val="42688861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07704" y="317987"/>
            <a:ext cx="5149313" cy="854075"/>
          </a:xfrm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200" b="1" dirty="0">
                <a:solidFill>
                  <a:schemeClr val="bg1"/>
                </a:solidFill>
              </a:rPr>
              <a:t>Diversity of learners</a:t>
            </a:r>
            <a:endParaRPr lang="en-GB" altLang="en-US" sz="32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ED9C7C-BB07-45D4-900B-62F9634DF5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807"/>
            <a:ext cx="1652488" cy="11670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252736"/>
            <a:ext cx="9144000" cy="5760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Re-skilling and Up-skilling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0AD0FE-B6F5-7571-AD20-3831BC566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82" y="1909474"/>
            <a:ext cx="1810512" cy="24323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C01845-7A6C-7E10-AE99-32B15643BB73}"/>
              </a:ext>
            </a:extLst>
          </p:cNvPr>
          <p:cNvSpPr txBox="1"/>
          <p:nvPr/>
        </p:nvSpPr>
        <p:spPr>
          <a:xfrm>
            <a:off x="2225390" y="2254231"/>
            <a:ext cx="6575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“The illiterate of the 21st century will not be those who cannot read and write, but those who cannot learn, unlearn, and relearn. ”</a:t>
            </a:r>
          </a:p>
          <a:p>
            <a:pPr lvl="1" indent="0" algn="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[Alvin Toffler]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8BDF26-ECDC-6752-5555-165534A9F0D8}"/>
              </a:ext>
            </a:extLst>
          </p:cNvPr>
          <p:cNvSpPr txBox="1"/>
          <p:nvPr/>
        </p:nvSpPr>
        <p:spPr>
          <a:xfrm>
            <a:off x="2754351" y="4683512"/>
            <a:ext cx="63115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“…people need to rely even more on their uniquely (so far) human capacity for creativity, responsibility and the ability to “learn to learn” throughout their life.”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OECD, Conceptual learning framework, skills for 2030</a:t>
            </a:r>
          </a:p>
        </p:txBody>
      </p:sp>
    </p:spTree>
    <p:extLst>
      <p:ext uri="{BB962C8B-B14F-4D97-AF65-F5344CB8AC3E}">
        <p14:creationId xmlns:p14="http://schemas.microsoft.com/office/powerpoint/2010/main" val="227098593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F4D367793F3344AD6ED816DCC7E530" ma:contentTypeVersion="16" ma:contentTypeDescription="Create a new document." ma:contentTypeScope="" ma:versionID="fd00aa7326a4466d16e9b27c80153737">
  <xsd:schema xmlns:xsd="http://www.w3.org/2001/XMLSchema" xmlns:xs="http://www.w3.org/2001/XMLSchema" xmlns:p="http://schemas.microsoft.com/office/2006/metadata/properties" xmlns:ns3="c36f296c-48d7-41bd-a62f-0203a8637f59" xmlns:ns4="6f2ffaec-f1d7-4835-9d23-fd5dbfb3f3ea" targetNamespace="http://schemas.microsoft.com/office/2006/metadata/properties" ma:root="true" ma:fieldsID="73929c514fed8f349f2b250f553021f6" ns3:_="" ns4:_="">
    <xsd:import namespace="c36f296c-48d7-41bd-a62f-0203a8637f59"/>
    <xsd:import namespace="6f2ffaec-f1d7-4835-9d23-fd5dbfb3f3e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f296c-48d7-41bd-a62f-0203a8637f5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2ffaec-f1d7-4835-9d23-fd5dbfb3f3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E184107-66B0-40F2-ABC6-8CEDB2ADE0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6f296c-48d7-41bd-a62f-0203a8637f59"/>
    <ds:schemaRef ds:uri="6f2ffaec-f1d7-4835-9d23-fd5dbfb3f3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5E6411-8B39-436E-9E1C-B6D37B6024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2CD410-1432-4AE4-BE89-F9D6B16E7770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6f2ffaec-f1d7-4835-9d23-fd5dbfb3f3ea"/>
    <ds:schemaRef ds:uri="http://purl.org/dc/elements/1.1/"/>
    <ds:schemaRef ds:uri="c36f296c-48d7-41bd-a62f-0203a8637f5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4772</TotalTime>
  <Words>1661</Words>
  <Application>Microsoft Office PowerPoint</Application>
  <PresentationFormat>On-screen Show (4:3)</PresentationFormat>
  <Paragraphs>355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Wingdings</vt:lpstr>
      <vt:lpstr>Office Theme</vt:lpstr>
      <vt:lpstr>Adding your 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Diversity of learners</vt:lpstr>
      <vt:lpstr>Diversity of learners</vt:lpstr>
      <vt:lpstr>Diversity of learners</vt:lpstr>
      <vt:lpstr>Diversity of learners</vt:lpstr>
      <vt:lpstr>PowerPoint Presentation</vt:lpstr>
      <vt:lpstr>PowerPoint Presentation</vt:lpstr>
      <vt:lpstr>Diversity of learners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Smith</dc:creator>
  <cp:lastModifiedBy>Vania Dimitrova</cp:lastModifiedBy>
  <cp:revision>354</cp:revision>
  <dcterms:created xsi:type="dcterms:W3CDTF">2016-04-21T11:06:06Z</dcterms:created>
  <dcterms:modified xsi:type="dcterms:W3CDTF">2023-04-23T10:39:42Z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0x0101002EF4D367793F3344AD6ED816DCC7E530</vt:lpwstr>
  </property>
</Properties>
</file>